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01" r:id="rId41"/>
    <p:sldId id="496" r:id="rId42"/>
    <p:sldId id="616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</p14:sldIdLst>
        </p14:section>
        <p14:section name="What is CSS?" id="{A8043A5F-D92F-4648-9EF5-5C34B9B76C41}">
          <p14:sldIdLst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01"/>
            <p14:sldId id="49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864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672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1827</Words>
  <Application>Microsoft Office PowerPoint</Application>
  <PresentationFormat>Широк екран</PresentationFormat>
  <Paragraphs>350</Paragraphs>
  <Slides>44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27</cp:revision>
  <dcterms:created xsi:type="dcterms:W3CDTF">2018-05-23T13:08:44Z</dcterms:created>
  <dcterms:modified xsi:type="dcterms:W3CDTF">2021-09-08T12:52:02Z</dcterms:modified>
  <cp:category>programming;computer programming;software development;web development</cp:category>
</cp:coreProperties>
</file>