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1493" r:id="rId2"/>
    <p:sldId id="1494" r:id="rId3"/>
    <p:sldId id="1520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517" r:id="rId26"/>
    <p:sldId id="1488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9E679F-93B0-4AFC-9734-581B62C743A9}">
          <p14:sldIdLst>
            <p14:sldId id="1493"/>
            <p14:sldId id="1494"/>
            <p14:sldId id="1520"/>
          </p14:sldIdLst>
        </p14:section>
        <p14:section name="What is XML?" id="{20E593F7-3BF6-4395-BDC3-7E559D1B637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</p14:sldIdLst>
        </p14:section>
        <p14:section name="Parsing XML" id="{E116AD70-0C2A-460B-9E17-B08E25E0B7D8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24859836-0FE9-4489-AFA2-D3741F4E7856}">
          <p14:sldIdLst>
            <p14:sldId id="1514"/>
            <p14:sldId id="1515"/>
            <p14:sldId id="1516"/>
          </p14:sldIdLst>
        </p14:section>
        <p14:section name="XML Serialization" id="{59BBD320-BFEF-43E0-95B0-2F81F5B77F10}">
          <p14:sldIdLst>
            <p14:sldId id="1517"/>
          </p14:sldIdLst>
        </p14:section>
        <p14:section name="Conclusion" id="{5E27D746-0E75-49CC-8CD8-4EA339A177D4}">
          <p14:sldIdLst>
            <p14:sldId id="148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622BF-E8FF-47C4-B6E1-99A3BBE1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99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ABE725-EA5B-4855-9A45-BA891E6AA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7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8D1DCC-B9D7-4FD7-921E-AD798CA48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037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A0C841-2E7C-42ED-93F2-109074026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42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19AD7-A256-4135-9BB8-B445470CF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12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950DEA7-8109-4F04-90DE-E5823655D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582260" y="5331407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16" y="2754000"/>
            <a:ext cx="2558168" cy="23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Advantages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86797" y="2280237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3EE9F6-CE4D-4CDB-A9D1-5AA6E0DA7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Disadvantages of XML: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XML data is </a:t>
            </a:r>
            <a:r>
              <a:rPr lang="en-US" b="1" dirty="0">
                <a:solidFill>
                  <a:schemeClr val="bg1"/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More memory consumption, more network traffic, more </a:t>
            </a:r>
            <a:br>
              <a:rPr lang="en-US" dirty="0"/>
            </a:br>
            <a:r>
              <a:rPr lang="en-US" dirty="0"/>
              <a:t>hard-disk space, more resources,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Decreased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suitable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kinds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F77C22-50CB-4526-9609-D4831C409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F0B-22E4-443D-9C4F-1F2763CE37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03805BBA-1D79-44BB-BE84-F0F1CDBBB3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XDocument and LINQ</a:t>
            </a:r>
          </a:p>
        </p:txBody>
      </p:sp>
    </p:spTree>
    <p:extLst>
      <p:ext uri="{BB962C8B-B14F-4D97-AF65-F5344CB8AC3E}">
        <p14:creationId xmlns:p14="http://schemas.microsoft.com/office/powerpoint/2010/main" val="35920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74420" y="1000781"/>
            <a:ext cx="10129234" cy="5546589"/>
          </a:xfrm>
        </p:spPr>
        <p:txBody>
          <a:bodyPr/>
          <a:lstStyle/>
          <a:p>
            <a:r>
              <a:rPr lang="en-US" dirty="0"/>
              <a:t>LINQ to 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 to XML classes: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D13592-2981-4138-BFEE-4076B86AB3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XML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976095"/>
            <a:ext cx="74694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string str =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@"&lt;?xml version=""1.0""?&gt;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7400" y="5544000"/>
            <a:ext cx="10597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D3E390-987B-4384-9998-F102EFED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1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693082"/>
            <a:ext cx="2072148" cy="919401"/>
          </a:xfrm>
          <a:prstGeom prst="wedgeRoundRectCallout">
            <a:avLst>
              <a:gd name="adj1" fmla="val 38329"/>
              <a:gd name="adj2" fmla="val 69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381000" y="3841335"/>
            <a:ext cx="1740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F2315AB-97A7-40C9-970F-5FF5AB3A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Set an element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sz="3600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2528" y="3417092"/>
            <a:ext cx="10708656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4" y="4824000"/>
            <a:ext cx="10104403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4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0A4EA9-28F9-4545-9AC8-4077F9BB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8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Get or set an element attribute by name</a:t>
            </a:r>
          </a:p>
          <a:p>
            <a:endParaRPr lang="en-US" dirty="0"/>
          </a:p>
          <a:p>
            <a:r>
              <a:rPr lang="en-US" sz="3600" dirty="0"/>
              <a:t>Get a list of all attributes for an element</a:t>
            </a:r>
          </a:p>
          <a:p>
            <a:endParaRPr lang="en-US" dirty="0"/>
          </a:p>
          <a:p>
            <a:r>
              <a:rPr lang="en-US" sz="3600" dirty="0"/>
              <a:t>Set an attribute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9208" y="1987785"/>
            <a:ext cx="7101347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6000" y="3386535"/>
            <a:ext cx="705710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()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0887" y="6099649"/>
            <a:ext cx="8024728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CA1A4E-E913-4F2F-9AD4-24DDF7A87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 -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538" y="2079000"/>
            <a:ext cx="1117692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long.Parse(e.Element("travelled-distance").Value) &gt;= 30000)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D24202-812B-4C98-97B2-1DF5BC9EA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XDocuments</a:t>
            </a:r>
            <a:r>
              <a:rPr lang="en-US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7408" y="3942067"/>
            <a:ext cx="10859004" cy="248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 "ASP.NET",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408" y="1828801"/>
            <a:ext cx="1085900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47893" y="4273802"/>
            <a:ext cx="1898107" cy="510778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2123" y="4673167"/>
            <a:ext cx="3173120" cy="510778"/>
          </a:xfrm>
          <a:prstGeom prst="wedgeRoundRectCallout">
            <a:avLst>
              <a:gd name="adj1" fmla="val -38725"/>
              <a:gd name="adj2" fmla="val 83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91628" y="4018413"/>
            <a:ext cx="3173120" cy="510778"/>
          </a:xfrm>
          <a:prstGeom prst="wedgeRoundRectCallout">
            <a:avLst>
              <a:gd name="adj1" fmla="val -36101"/>
              <a:gd name="adj2" fmla="val 107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7166F6A-FB61-4FFA-978C-8433FE8C9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What is XML?</a:t>
            </a:r>
          </a:p>
          <a:p>
            <a:r>
              <a:rPr lang="en-US" noProof="1"/>
              <a:t>Parsing XML</a:t>
            </a:r>
          </a:p>
          <a:p>
            <a:r>
              <a:rPr lang="en-US" noProof="1"/>
              <a:t>XML Attributes</a:t>
            </a:r>
          </a:p>
          <a:p>
            <a:r>
              <a:rPr lang="en-US" noProof="1"/>
              <a:t>XML in Entity Framework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F87427-AC6B-4DD4-876F-8D88CA33A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 XDocument to file with default settings:</a:t>
            </a:r>
          </a:p>
          <a:p>
            <a:endParaRPr lang="en-US" dirty="0"/>
          </a:p>
          <a:p>
            <a:r>
              <a:rPr lang="en-US" dirty="0"/>
              <a:t>To disable automatic indentation: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XML to File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0859" y="187313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6344" y="3240279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316" y="4659086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CE34E7-2ADE-4FED-B0A9-1E57AD250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00" y="1828801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83C865-64F2-4B88-B43B-82E89D276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3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EDB-8AC7-42A2-B098-B2EC63ABE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04F8395-2D31-47E3-93CC-149879922ED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</a:p>
        </p:txBody>
      </p:sp>
    </p:spTree>
    <p:extLst>
      <p:ext uri="{BB962C8B-B14F-4D97-AF65-F5344CB8AC3E}">
        <p14:creationId xmlns:p14="http://schemas.microsoft.com/office/powerpoint/2010/main" val="710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[XmlType("Name")] </a:t>
            </a:r>
            <a:r>
              <a:rPr lang="en-US" dirty="0"/>
              <a:t>– Specifies the type’s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[XmlAttribute("name")]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[XmlElement]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[XmlIgnore]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[XmlArray]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[XmlRoot]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[XmlText]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385A4F-23C2-4B92-B7C9-42956F60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Attributes: Example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17" y="1852172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4432442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C8A79D-D926-4508-B8E6-DB0DECAD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192D-B425-4C71-8C65-83D6203948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XML Serialization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28" y="0"/>
            <a:ext cx="8341414" cy="475143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FEC3FBD-CB77-4920-BBB4-5B30088F49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9726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678280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94C2151-7C2F-44BB-BBB2-DEECB36EC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17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72531-B07E-461F-BDA6-5388D06E3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3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D61FD-74ED-4507-8E55-2608B42C7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2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8F1-6325-4569-85C1-A4BDE97CEF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8EFBE27-B8A0-4D7A-A625-B71AE23FEC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08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CF5CA8-474F-44FE-A231-640A346433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Example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61569"/>
            <a:ext cx="2026738" cy="919401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66131"/>
            <a:ext cx="1752601" cy="51077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3159"/>
            <a:ext cx="2362201" cy="510778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105689"/>
            <a:ext cx="1828802" cy="1328023"/>
          </a:xfrm>
          <a:prstGeom prst="wedgeRoundRectCallout">
            <a:avLst>
              <a:gd name="adj1" fmla="val -46606"/>
              <a:gd name="adj2" fmla="val -70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363F153-D523-4660-8A71-4EBEEFCA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</a:p>
        </p:txBody>
      </p:sp>
    </p:spTree>
    <p:extLst>
      <p:ext uri="{BB962C8B-B14F-4D97-AF65-F5344CB8AC3E}">
        <p14:creationId xmlns:p14="http://schemas.microsoft.com/office/powerpoint/2010/main" val="611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246" y="4656110"/>
            <a:ext cx="2180069" cy="510778"/>
          </a:xfrm>
          <a:prstGeom prst="wedgeRoundRectCallout">
            <a:avLst>
              <a:gd name="adj1" fmla="val 13601"/>
              <a:gd name="adj2" fmla="val 77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34667" y="4656433"/>
            <a:ext cx="1905878" cy="510778"/>
          </a:xfrm>
          <a:prstGeom prst="wedgeRoundRectCallout">
            <a:avLst>
              <a:gd name="adj1" fmla="val -50342"/>
              <a:gd name="adj2" fmla="val 8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19708" y="4594621"/>
            <a:ext cx="1371600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5758609-2D85-4C79-8564-A011C833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9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9594"/>
              <a:gd name="adj2" fmla="val 10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38262"/>
            <a:ext cx="1786260" cy="510778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">
            <a:extLst>
              <a:ext uri="{FF2B5EF4-FFF2-40B4-BE49-F238E27FC236}">
                <a16:creationId xmlns:a16="http://schemas.microsoft.com/office/drawing/2014/main" id="{1AD6FFFA-53D8-4EDB-B327-6621B32BA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35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Differences between XML and HTML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r>
              <a:rPr lang="bg-BG"/>
              <a:t> </a:t>
            </a:r>
            <a:r>
              <a:rPr lang="en-US"/>
              <a:t>and 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77457-8AB4-4DC6-AD65-C3F1DD0F3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7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</TotalTime>
  <Words>1777</Words>
  <Application>Microsoft Office PowerPoint</Application>
  <PresentationFormat>Widescreen</PresentationFormat>
  <Paragraphs>319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XML Processing</vt:lpstr>
      <vt:lpstr>Table of Contents</vt:lpstr>
      <vt:lpstr>Have a Question?</vt:lpstr>
      <vt:lpstr>What is XML?</vt:lpstr>
      <vt:lpstr>What is XML?</vt:lpstr>
      <vt:lpstr>XML -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 (2)</vt:lpstr>
      <vt:lpstr>Working with XDocument (2)</vt:lpstr>
      <vt:lpstr>Working with XDocument (3)</vt:lpstr>
      <vt:lpstr>LINQ to XML - Searching with LINQ</vt:lpstr>
      <vt:lpstr>Creating XML with XElement</vt:lpstr>
      <vt:lpstr>Serializing XML to File</vt:lpstr>
      <vt:lpstr>Deserialize XML from String XML</vt:lpstr>
      <vt:lpstr>XML Attributes</vt:lpstr>
      <vt:lpstr>XML Attributes</vt:lpstr>
      <vt:lpstr>XML Attributes: Example</vt:lpstr>
      <vt:lpstr>XML Serialization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Nikolay</cp:lastModifiedBy>
  <cp:revision>16</cp:revision>
  <dcterms:created xsi:type="dcterms:W3CDTF">2018-05-23T13:08:44Z</dcterms:created>
  <dcterms:modified xsi:type="dcterms:W3CDTF">2020-07-20T11:25:29Z</dcterms:modified>
  <cp:category>db;databases;sql;programming;computer programming;software development</cp:category>
</cp:coreProperties>
</file>