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9" r:id="rId28"/>
    <p:sldId id="290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289"/>
            <p14:sldId id="290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2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542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 smtClean="0"/>
              <a:t>is </a:t>
            </a:r>
            <a:r>
              <a:rPr lang="en-US" dirty="0"/>
              <a:t>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</a:t>
            </a:r>
            <a:r>
              <a:rPr lang="en-US" b="1" dirty="0" smtClean="0">
                <a:solidFill>
                  <a:schemeClr val="bg1"/>
                </a:solidFill>
              </a:rPr>
              <a:t>salt</a:t>
            </a:r>
            <a:r>
              <a:rPr lang="en-US" dirty="0" smtClean="0"/>
              <a:t> </a:t>
            </a:r>
            <a:r>
              <a:rPr lang="en-US" dirty="0"/>
              <a:t>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xmlns="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xmlns="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xmlns="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</a:t>
            </a:r>
            <a:r>
              <a:rPr lang="en-US" b="1" dirty="0" smtClean="0">
                <a:solidFill>
                  <a:schemeClr val="bg1"/>
                </a:solidFill>
              </a:rPr>
              <a:t>do you </a:t>
            </a:r>
            <a:r>
              <a:rPr lang="en-US" b="1" dirty="0">
                <a:solidFill>
                  <a:schemeClr val="bg1"/>
                </a:solidFill>
              </a:rPr>
              <a:t>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</a:t>
            </a:r>
            <a:r>
              <a:rPr lang="en-US" dirty="0" smtClean="0"/>
              <a:t>a password</a:t>
            </a:r>
            <a:r>
              <a:rPr lang="en-US" dirty="0"/>
              <a:t>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</a:t>
            </a:r>
            <a:r>
              <a:rPr lang="en-US" dirty="0" smtClean="0"/>
              <a:t>a compact </a:t>
            </a:r>
            <a:r>
              <a:rPr lang="en-US" dirty="0"/>
              <a:t>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 smtClean="0"/>
              <a:t>(a most </a:t>
            </a:r>
            <a:r>
              <a:rPr lang="en-US" dirty="0"/>
              <a:t>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</a:t>
            </a:r>
            <a:r>
              <a:rPr lang="en-US"/>
              <a:t>, </a:t>
            </a:r>
            <a:r>
              <a:rPr lang="en-US" smtClean="0"/>
              <a:t>services, </a:t>
            </a:r>
            <a:r>
              <a:rPr lang="en-US" dirty="0"/>
              <a:t>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Cookies </a:t>
            </a:r>
            <a:r>
              <a:rPr lang="en-US" dirty="0"/>
              <a:t>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jsonwebtoken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19225"/>
            <a:ext cx="742387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21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r>
              <a:rPr lang="en-US" dirty="0" smtClean="0"/>
              <a:t>across </a:t>
            </a:r>
            <a:r>
              <a:rPr lang="en-US" dirty="0"/>
              <a:t>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</a:t>
            </a:r>
            <a:r>
              <a:rPr lang="en-US" dirty="0" smtClean="0"/>
              <a:t>it </a:t>
            </a:r>
            <a:r>
              <a:rPr lang="en-US" dirty="0"/>
              <a:t>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671" y="2389028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821200"/>
            <a:ext cx="6627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925</Words>
  <Application>Microsoft Office PowerPoint</Application>
  <PresentationFormat>Широк екран</PresentationFormat>
  <Paragraphs>218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31</cp:revision>
  <dcterms:created xsi:type="dcterms:W3CDTF">2018-05-23T13:08:44Z</dcterms:created>
  <dcterms:modified xsi:type="dcterms:W3CDTF">2022-01-05T19:47:28Z</dcterms:modified>
  <cp:category>programming; education; software engineering; software development </cp:category>
</cp:coreProperties>
</file>