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559" r:id="rId3"/>
    <p:sldId id="508" r:id="rId4"/>
    <p:sldId id="625" r:id="rId5"/>
    <p:sldId id="626" r:id="rId6"/>
    <p:sldId id="560" r:id="rId7"/>
    <p:sldId id="561" r:id="rId8"/>
    <p:sldId id="562" r:id="rId9"/>
    <p:sldId id="563" r:id="rId10"/>
    <p:sldId id="483" r:id="rId11"/>
    <p:sldId id="286" r:id="rId12"/>
    <p:sldId id="268" r:id="rId13"/>
    <p:sldId id="627" r:id="rId14"/>
    <p:sldId id="564" r:id="rId15"/>
    <p:sldId id="507" r:id="rId16"/>
    <p:sldId id="271" r:id="rId17"/>
    <p:sldId id="628" r:id="rId18"/>
    <p:sldId id="566" r:id="rId19"/>
    <p:sldId id="616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0346A3-1645-4E9A-9DBF-1CC8D2B9E6D4}">
          <p14:sldIdLst>
            <p14:sldId id="394"/>
            <p14:sldId id="559"/>
            <p14:sldId id="508"/>
          </p14:sldIdLst>
        </p14:section>
        <p14:section name="Partners" id="{2D7885EF-C40A-4F94-98FD-902D194E7A84}">
          <p14:sldIdLst>
            <p14:sldId id="625"/>
            <p14:sldId id="626"/>
          </p14:sldIdLst>
        </p14:section>
        <p14:section name="Course Overview" id="{12A45F63-707A-4D18-9534-90A71DAF0BFF}">
          <p14:sldIdLst>
            <p14:sldId id="560"/>
            <p14:sldId id="561"/>
            <p14:sldId id="562"/>
            <p14:sldId id="563"/>
          </p14:sldIdLst>
        </p14:section>
        <p14:section name="Team" id="{024CD228-F16B-4F63-817C-80FF1BF6E80A}">
          <p14:sldIdLst>
            <p14:sldId id="483"/>
            <p14:sldId id="286"/>
          </p14:sldIdLst>
        </p14:section>
        <p14:section name="Course Organization" id="{E1210ED7-F6E1-4D05-B3CD-D7414509BA0D}">
          <p14:sldIdLst>
            <p14:sldId id="268"/>
            <p14:sldId id="627"/>
            <p14:sldId id="564"/>
            <p14:sldId id="507"/>
            <p14:sldId id="271"/>
            <p14:sldId id="628"/>
            <p14:sldId id="566"/>
            <p14:sldId id="616"/>
            <p14:sldId id="401"/>
            <p14:sldId id="405"/>
          </p14:sldIdLst>
        </p14:section>
        <p14:section name="Conclusion" id="{2DB5C6FD-8578-4349-9291-E47E96584FDB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FF909B-6375-43DB-8A09-6E86E2A9AD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94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11F81B-2F6E-47FA-B53E-F6BC58D57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5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191AE9-5E89-4F90-BBFE-D56C1C7A8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19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CDE68-6893-4FB9-8459-C2F7990B4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75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355AB0-4BD6-4209-AF1A-B4DAEA95E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0CA47-9D28-4F84-81C8-365E4BBBF2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881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A3A1-9F1A-4CF4-96BF-7F3F18B2B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36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DB26F17-3C8D-44B2-A72D-E5D1B5EE6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58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FA66BB-5F87-49E8-9F3A-17C57ED88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74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575/reactjs-november-2021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JSBackEndSeptember202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5.jpe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React.js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F3D051-8E6D-4906-8611-5AFF5E0B9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Developer &amp; Team Lead at Motion-Software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Trainer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JS, React, Node.js, MongoDB</a:t>
            </a:r>
          </a:p>
          <a:p>
            <a:r>
              <a:rPr lang="en-US" sz="3600" dirty="0">
                <a:ea typeface="+mn-lt"/>
                <a:cs typeface="+mn-lt"/>
              </a:rPr>
              <a:t>5+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Dec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Dec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24567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December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Sep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Oct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6" y="1850701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1641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8928852" y="2547272"/>
              <a:ext cx="335567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October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285626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Nov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Dec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Dec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23953" y="3587324"/>
            <a:ext cx="4737330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335567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November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64247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192DCA0D-DEAC-4D73-BE2F-74CB458B0D8C}"/>
              </a:ext>
            </a:extLst>
          </p:cNvPr>
          <p:cNvSpPr/>
          <p:nvPr/>
        </p:nvSpPr>
        <p:spPr bwMode="auto">
          <a:xfrm>
            <a:off x="195704" y="1757339"/>
            <a:ext cx="11434318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20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bg-BG" sz="3600" dirty="0"/>
              <a:t>18 </a:t>
            </a:r>
            <a:r>
              <a:rPr lang="en-US" sz="3600" dirty="0"/>
              <a:t>Dec &amp; 23 Dec 2021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29 Dec 2021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464B1-D2BE-4861-A3BE-285E530EC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2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735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6524E54-1874-4F2D-BD0B-B0639DD8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1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603620" y="6022555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603620" y="1830463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https://softuni.bg/trainings/3575/reactjs-november-2021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603620" y="3267490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607520" y="4652294"/>
            <a:ext cx="9298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facebook.com/groups/jsbackendseptember2021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E5BBE69-0783-4BA8-8BB5-75F8E2EB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7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26F867C-8569-43AC-90FA-C22D74483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9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2819F0-65A1-4308-97DE-5162DA094A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41FB6C-88E3-4617-B8C8-C90A303A4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5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react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7DADA-B541-4E32-BC3E-1125E7EA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66D49796-16B6-41D0-B3CE-8062538D4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6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420FB05-47C6-442B-BAF6-79E3A362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4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68F135-DFD6-4225-8F8A-362486C19C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FC94F1-37AE-4276-BCDB-5C03108CE8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BDD890-BACE-49CD-A721-43CBB896AF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HOC, CSS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Context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12715-0B66-4F24-BBCE-53A5A1645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895</Words>
  <Application>Microsoft Office PowerPoint</Application>
  <PresentationFormat>Широк екран</PresentationFormat>
  <Paragraphs>179</Paragraphs>
  <Slides>22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React.js</vt:lpstr>
      <vt:lpstr>Table of Contents</vt:lpstr>
      <vt:lpstr>Have a Question?</vt:lpstr>
      <vt:lpstr>SoftUni Diamond Partners</vt:lpstr>
      <vt:lpstr>Educational Partners</vt:lpstr>
      <vt:lpstr>React.js</vt:lpstr>
      <vt:lpstr>Course Objectives</vt:lpstr>
      <vt:lpstr>Not for Absolute Beginners</vt:lpstr>
      <vt:lpstr>Course Topics</vt:lpstr>
      <vt:lpstr>The Team</vt:lpstr>
      <vt:lpstr>Ivaylo Papazov</vt:lpstr>
      <vt:lpstr>Course Details</vt:lpstr>
      <vt:lpstr>JS Web Module Timeline</vt:lpstr>
      <vt:lpstr>Training Duration</vt:lpstr>
      <vt:lpstr>Project Assignment</vt:lpstr>
      <vt:lpstr>Theoretical Exam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</cp:revision>
  <dcterms:created xsi:type="dcterms:W3CDTF">2018-05-23T13:08:44Z</dcterms:created>
  <dcterms:modified xsi:type="dcterms:W3CDTF">2021-11-02T09:36:08Z</dcterms:modified>
  <cp:category>programming; education; software engineering; software development </cp:category>
</cp:coreProperties>
</file>