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5" r:id="rId8"/>
    <p:sldId id="261" r:id="rId9"/>
    <p:sldId id="262" r:id="rId10"/>
    <p:sldId id="266" r:id="rId11"/>
    <p:sldId id="264" r:id="rId12"/>
    <p:sldId id="291" r:id="rId13"/>
    <p:sldId id="272" r:id="rId14"/>
    <p:sldId id="528" r:id="rId15"/>
    <p:sldId id="529" r:id="rId16"/>
    <p:sldId id="274" r:id="rId17"/>
    <p:sldId id="530" r:id="rId18"/>
    <p:sldId id="531" r:id="rId19"/>
    <p:sldId id="533" r:id="rId20"/>
    <p:sldId id="532" r:id="rId21"/>
    <p:sldId id="538" r:id="rId22"/>
    <p:sldId id="536" r:id="rId23"/>
    <p:sldId id="534" r:id="rId24"/>
    <p:sldId id="537" r:id="rId25"/>
    <p:sldId id="540" r:id="rId26"/>
    <p:sldId id="535" r:id="rId27"/>
    <p:sldId id="281" r:id="rId28"/>
    <p:sldId id="287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5"/>
            <p14:sldId id="261"/>
            <p14:sldId id="262"/>
            <p14:sldId id="266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13DFC1-49B5-4593-B158-C1FF93B7EB64}"/>
              </a:ext>
            </a:extLst>
          </p:cNvPr>
          <p:cNvSpPr/>
          <p:nvPr/>
        </p:nvSpPr>
        <p:spPr>
          <a:xfrm>
            <a:off x="2130056" y="5935526"/>
            <a:ext cx="18019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DOM</a:t>
            </a:r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/>
              <a:t>Less secure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>
                <a:solidFill>
                  <a:schemeClr val="bg1"/>
                </a:solidFill>
              </a:rPr>
              <a:t>IIFE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</a:rPr>
              <a:t>modules</a:t>
            </a:r>
            <a:r>
              <a:rPr lang="en-US" sz="3200"/>
              <a:t> were essential for larger projects</a:t>
            </a:r>
            <a:endParaRPr lang="en-US"/>
          </a:p>
          <a:p>
            <a:pPr marL="1066419" lvl="1" indent="-457200">
              <a:buClr>
                <a:schemeClr val="tx1"/>
              </a:buClr>
            </a:pPr>
            <a:r>
              <a:rPr lang="en-US"/>
              <a:t>They hide the unnecessary and expose only needed behavior/objects to the global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 Lifecycle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18882" y="3781546"/>
            <a:ext cx="18490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Navigation</a:t>
            </a: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Provides 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user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</TotalTime>
  <Words>1341</Words>
  <Application>Microsoft Office PowerPoint</Application>
  <PresentationFormat>Widescreen</PresentationFormat>
  <Paragraphs>230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Application Lifecycle</vt:lpstr>
      <vt:lpstr>Multi Page Pros and Cons</vt:lpstr>
      <vt:lpstr>Single Page Applications</vt:lpstr>
      <vt:lpstr>SPA Lifecycle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58</cp:revision>
  <dcterms:created xsi:type="dcterms:W3CDTF">2018-05-23T13:08:44Z</dcterms:created>
  <dcterms:modified xsi:type="dcterms:W3CDTF">2021-02-04T09:22:41Z</dcterms:modified>
  <cp:category>programming;computer programming;software development;web development</cp:category>
</cp:coreProperties>
</file>