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9" r:id="rId5"/>
    <p:sldId id="300" r:id="rId6"/>
    <p:sldId id="307" r:id="rId7"/>
    <p:sldId id="340" r:id="rId8"/>
    <p:sldId id="270" r:id="rId9"/>
    <p:sldId id="316" r:id="rId10"/>
    <p:sldId id="317" r:id="rId11"/>
    <p:sldId id="279" r:id="rId12"/>
    <p:sldId id="311" r:id="rId13"/>
    <p:sldId id="514" r:id="rId14"/>
    <p:sldId id="515" r:id="rId15"/>
    <p:sldId id="505" r:id="rId16"/>
    <p:sldId id="312" r:id="rId17"/>
    <p:sldId id="506" r:id="rId18"/>
    <p:sldId id="509" r:id="rId19"/>
    <p:sldId id="510" r:id="rId20"/>
    <p:sldId id="511" r:id="rId21"/>
    <p:sldId id="281" r:id="rId22"/>
    <p:sldId id="282" r:id="rId23"/>
    <p:sldId id="277" r:id="rId24"/>
    <p:sldId id="278" r:id="rId25"/>
    <p:sldId id="508" r:id="rId26"/>
    <p:sldId id="280" r:id="rId27"/>
    <p:sldId id="512" r:id="rId28"/>
    <p:sldId id="295" r:id="rId29"/>
    <p:sldId id="495" r:id="rId30"/>
    <p:sldId id="309" r:id="rId31"/>
    <p:sldId id="310" r:id="rId32"/>
    <p:sldId id="496" r:id="rId33"/>
    <p:sldId id="271" r:id="rId34"/>
    <p:sldId id="497" r:id="rId35"/>
    <p:sldId id="498" r:id="rId36"/>
    <p:sldId id="499" r:id="rId37"/>
    <p:sldId id="513" r:id="rId38"/>
    <p:sldId id="34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211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1831" y="2898404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dirty="0"/>
              <a:t>Defining Classes</a:t>
            </a:r>
          </a:p>
          <a:p>
            <a:pPr lvl="1"/>
            <a:r>
              <a:rPr lang="en-US" dirty="0"/>
              <a:t>Constructor and Methods</a:t>
            </a:r>
          </a:p>
          <a:p>
            <a:pPr lvl="1"/>
            <a:r>
              <a:rPr lang="en-US" dirty="0"/>
              <a:t>Accessor Properties</a:t>
            </a:r>
          </a:p>
          <a:p>
            <a:r>
              <a:rPr lang="en-US" dirty="0"/>
              <a:t>DOM Classes</a:t>
            </a:r>
          </a:p>
          <a:p>
            <a:pPr lvl="1"/>
            <a:r>
              <a:rPr lang="en-US" dirty="0"/>
              <a:t>Review of DOM</a:t>
            </a:r>
          </a:p>
          <a:p>
            <a:pPr lvl="1"/>
            <a:r>
              <a:rPr lang="en-US" dirty="0"/>
              <a:t>Methods and Properties</a:t>
            </a:r>
          </a:p>
          <a:p>
            <a:r>
              <a:rPr lang="en-US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duplicate</a:t>
            </a:r>
            <a:r>
              <a:rPr lang="en-US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dirty="0"/>
              <a:t> is true, a </a:t>
            </a:r>
            <a:r>
              <a:rPr lang="en-US" b="1" dirty="0">
                <a:solidFill>
                  <a:schemeClr val="bg1"/>
                </a:solidFill>
              </a:rPr>
              <a:t>deep-copy</a:t>
            </a:r>
            <a:r>
              <a:rPr lang="en-US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replaces</a:t>
            </a:r>
            <a:r>
              <a:rPr lang="en-US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dirty="0"/>
              <a:t> insert element before selected 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Constructor, Properties, Accessors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511354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pPr>
              <a:spcBef>
                <a:spcPts val="4200"/>
              </a:spcBef>
            </a:pPr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</TotalTime>
  <Words>2858</Words>
  <Application>Microsoft Office PowerPoint</Application>
  <PresentationFormat>Широк екран</PresentationFormat>
  <Paragraphs>392</Paragraphs>
  <Slides>41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Mihail Valkov</cp:lastModifiedBy>
  <cp:revision>59</cp:revision>
  <dcterms:created xsi:type="dcterms:W3CDTF">2018-05-23T13:08:44Z</dcterms:created>
  <dcterms:modified xsi:type="dcterms:W3CDTF">2021-02-03T21:05:25Z</dcterms:modified>
  <cp:category>computer programming;programming;software development;software engineering</cp:category>
</cp:coreProperties>
</file>