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7" r:id="rId4"/>
    <p:sldId id="258" r:id="rId5"/>
    <p:sldId id="306" r:id="rId6"/>
    <p:sldId id="261" r:id="rId7"/>
    <p:sldId id="269" r:id="rId8"/>
    <p:sldId id="262" r:id="rId9"/>
    <p:sldId id="263" r:id="rId10"/>
    <p:sldId id="264" r:id="rId11"/>
    <p:sldId id="616" r:id="rId12"/>
    <p:sldId id="268" r:id="rId13"/>
    <p:sldId id="270" r:id="rId14"/>
    <p:sldId id="271" r:id="rId15"/>
    <p:sldId id="614" r:id="rId16"/>
    <p:sldId id="615" r:id="rId17"/>
    <p:sldId id="272" r:id="rId18"/>
    <p:sldId id="278" r:id="rId19"/>
    <p:sldId id="280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306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616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4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300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218/js-applications-february-2021" TargetMode="External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5.png"/><Relationship Id="rId10" Type="http://schemas.openxmlformats.org/officeDocument/2006/relationships/hyperlink" Target="http://www.facebook.com/groups/jsadvancedjanuary2021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softuni.bg/forum/categories/2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0.jpeg"/><Relationship Id="rId22" Type="http://schemas.openxmlformats.org/officeDocument/2006/relationships/image" Target="../media/image34.png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Applications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110500" cy="5529262"/>
          </a:xfrm>
        </p:spPr>
        <p:txBody>
          <a:bodyPr>
            <a:normAutofit/>
          </a:bodyPr>
          <a:lstStyle/>
          <a:p>
            <a:r>
              <a:rPr lang="en-US" dirty="0"/>
              <a:t>Nearly </a:t>
            </a:r>
            <a:r>
              <a:rPr lang="en-US" b="1" dirty="0"/>
              <a:t>5 years </a:t>
            </a:r>
            <a:r>
              <a:rPr lang="en-US" dirty="0"/>
              <a:t>experience as a </a:t>
            </a:r>
            <a:r>
              <a:rPr lang="en-US" b="1" dirty="0"/>
              <a:t>technical trainer </a:t>
            </a:r>
            <a:r>
              <a:rPr lang="en-US" dirty="0"/>
              <a:t>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63193-DE8E-4D8A-9108-D253C02D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73292" y="1628999"/>
            <a:ext cx="3200399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3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Assessment and 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/>
            <a:r>
              <a:rPr lang="en-US" dirty="0"/>
              <a:t>Application with </a:t>
            </a:r>
            <a:r>
              <a:rPr lang="en-US" b="1" dirty="0">
                <a:solidFill>
                  <a:schemeClr val="bg1"/>
                </a:solidFill>
              </a:rPr>
              <a:t>multiple features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remote data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</a:p>
          <a:p>
            <a:pPr lvl="1"/>
            <a:r>
              <a:rPr lang="en-US" dirty="0"/>
              <a:t>Libraries for </a:t>
            </a:r>
            <a:r>
              <a:rPr lang="en-US" b="1" dirty="0">
                <a:solidFill>
                  <a:schemeClr val="bg1"/>
                </a:solidFill>
              </a:rPr>
              <a:t>templating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4 Apr 2021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17 Apr 2021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9" y="2400491"/>
            <a:ext cx="2788014" cy="28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Apr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GB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58627" y="5382861"/>
            <a:ext cx="899605" cy="791139"/>
            <a:chOff x="7052165" y="5186411"/>
            <a:chExt cx="899605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732775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89960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99393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1000" y="1683431"/>
            <a:ext cx="3015000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0" y="1679343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Jan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Feb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7" y="1679102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January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February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33146"/>
            <a:ext cx="3015000" cy="615962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387" y="4149108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1001" y="3533146"/>
            <a:ext cx="3285626" cy="123192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Feb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Apr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58626" y="3529058"/>
            <a:ext cx="5132374" cy="1236012"/>
            <a:chOff x="6835660" y="4209853"/>
            <a:chExt cx="549276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1" y="4834853"/>
              <a:ext cx="37886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March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554358" y="4834853"/>
              <a:ext cx="77406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E85A026-83DE-4036-8AD3-CE6127806462}"/>
              </a:ext>
            </a:extLst>
          </p:cNvPr>
          <p:cNvSpPr/>
          <p:nvPr/>
        </p:nvSpPr>
        <p:spPr bwMode="auto">
          <a:xfrm>
            <a:off x="195703" y="1584000"/>
            <a:ext cx="11800594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54114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u="sng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softuni.bg/trainings/3218/js-applications-february-2021</a:t>
            </a:r>
            <a:endParaRPr lang="en-US" sz="2000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facebook.com/groups/jsadvancedjanuary2021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Training &amp;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Applications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&amp;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4000" dirty="0"/>
              <a:t>Improve </a:t>
            </a:r>
            <a:r>
              <a:rPr lang="en-US" sz="4000" b="1" dirty="0">
                <a:solidFill>
                  <a:schemeClr val="bg1"/>
                </a:solidFill>
              </a:rPr>
              <a:t>DOM</a:t>
            </a:r>
            <a:r>
              <a:rPr lang="en-US" sz="4000" dirty="0"/>
              <a:t> skills with </a:t>
            </a:r>
            <a:r>
              <a:rPr lang="en-US" sz="4000" b="1" dirty="0">
                <a:solidFill>
                  <a:schemeClr val="bg1"/>
                </a:solidFill>
              </a:rPr>
              <a:t>new techniques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Use </a:t>
            </a:r>
            <a:r>
              <a:rPr lang="en-US" sz="4000" b="1" dirty="0">
                <a:solidFill>
                  <a:schemeClr val="bg1"/>
                </a:solidFill>
              </a:rPr>
              <a:t>remote services </a:t>
            </a:r>
            <a:r>
              <a:rPr lang="en-US" sz="4000" dirty="0"/>
              <a:t>to read and store data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Work with </a:t>
            </a:r>
            <a:r>
              <a:rPr lang="en-US" sz="4000" b="1" dirty="0">
                <a:solidFill>
                  <a:schemeClr val="bg1"/>
                </a:solidFill>
              </a:rPr>
              <a:t>external libraries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bg1"/>
                </a:solidFill>
              </a:rPr>
              <a:t>documentation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Apply </a:t>
            </a:r>
            <a:r>
              <a:rPr lang="en-US" sz="4000" b="1" dirty="0">
                <a:solidFill>
                  <a:schemeClr val="bg1"/>
                </a:solidFill>
              </a:rPr>
              <a:t>best practices </a:t>
            </a:r>
            <a:r>
              <a:rPr lang="en-US" sz="4000" dirty="0"/>
              <a:t>and project </a:t>
            </a:r>
            <a:r>
              <a:rPr lang="en-US" sz="4000" b="1" dirty="0">
                <a:solidFill>
                  <a:schemeClr val="bg1"/>
                </a:solidFill>
              </a:rPr>
              <a:t>architecture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Create fully-featured </a:t>
            </a:r>
            <a:r>
              <a:rPr lang="en-US" sz="4000" b="1" dirty="0">
                <a:solidFill>
                  <a:schemeClr val="bg1"/>
                </a:solidFill>
              </a:rPr>
              <a:t>front-end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HTTP and REST Services</a:t>
            </a:r>
          </a:p>
          <a:p>
            <a:r>
              <a:rPr lang="en-US" noProof="1"/>
              <a:t>Asynchronous Programming</a:t>
            </a:r>
          </a:p>
          <a:p>
            <a:r>
              <a:rPr lang="en-US" noProof="1"/>
              <a:t>Data and Authentication</a:t>
            </a:r>
          </a:p>
          <a:p>
            <a:r>
              <a:rPr lang="en-US" noProof="1"/>
              <a:t>Single Page Applications</a:t>
            </a:r>
          </a:p>
          <a:p>
            <a:r>
              <a:rPr lang="en-US" noProof="1"/>
              <a:t>Architecture and Testing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Client-Side Rendering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Routing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Modular Applications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End-to-End Application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Web Components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5754</TotalTime>
  <Words>735</Words>
  <Application>Microsoft Office PowerPoint</Application>
  <PresentationFormat>Widescreen</PresentationFormat>
  <Paragraphs>162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Applications</vt:lpstr>
      <vt:lpstr>Table of Contents</vt:lpstr>
      <vt:lpstr>Have a Question?</vt:lpstr>
      <vt:lpstr>SoftUni Diamond Partners</vt:lpstr>
      <vt:lpstr>PowerPoint Presentation</vt:lpstr>
      <vt:lpstr>Course Objectives</vt:lpstr>
      <vt:lpstr>JS Advanced – Course Topics</vt:lpstr>
      <vt:lpstr>JS Advanced – Course Topics</vt:lpstr>
      <vt:lpstr>Trainers and Team</vt:lpstr>
      <vt:lpstr>Viktor Kostadinov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Applications 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117</cp:revision>
  <dcterms:created xsi:type="dcterms:W3CDTF">2018-05-23T13:08:44Z</dcterms:created>
  <dcterms:modified xsi:type="dcterms:W3CDTF">2021-02-22T11:09:31Z</dcterms:modified>
  <cp:category>programming;computer programming;software development;web development</cp:category>
</cp:coreProperties>
</file>