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98" r:id="rId4"/>
    <p:sldId id="276" r:id="rId5"/>
    <p:sldId id="353" r:id="rId6"/>
    <p:sldId id="389" r:id="rId7"/>
    <p:sldId id="453" r:id="rId8"/>
    <p:sldId id="447" r:id="rId9"/>
    <p:sldId id="449" r:id="rId10"/>
    <p:sldId id="450" r:id="rId11"/>
    <p:sldId id="439" r:id="rId12"/>
    <p:sldId id="455" r:id="rId13"/>
    <p:sldId id="579" r:id="rId14"/>
    <p:sldId id="454" r:id="rId15"/>
    <p:sldId id="396" r:id="rId16"/>
    <p:sldId id="432" r:id="rId17"/>
    <p:sldId id="399" r:id="rId18"/>
    <p:sldId id="403" r:id="rId19"/>
    <p:sldId id="400" r:id="rId20"/>
    <p:sldId id="411" r:id="rId21"/>
    <p:sldId id="401" r:id="rId22"/>
    <p:sldId id="459" r:id="rId23"/>
    <p:sldId id="426" r:id="rId24"/>
    <p:sldId id="493" r:id="rId25"/>
    <p:sldId id="496" r:id="rId26"/>
    <p:sldId id="349" r:id="rId27"/>
    <p:sldId id="456" r:id="rId28"/>
    <p:sldId id="562" r:id="rId29"/>
    <p:sldId id="575" r:id="rId30"/>
    <p:sldId id="413" r:id="rId31"/>
    <p:sldId id="49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533" autoAdjust="0"/>
  </p:normalViewPr>
  <p:slideViewPr>
    <p:cSldViewPr>
      <p:cViewPr varScale="1">
        <p:scale>
          <a:sx n="72" d="100"/>
          <a:sy n="72" d="100"/>
        </p:scale>
        <p:origin x="58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0.gif"/><Relationship Id="rId4" Type="http://schemas.openxmlformats.org/officeDocument/2006/relationships/image" Target="../media/image67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Около 31% от всички програмисти го използват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редовно.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със </a:t>
            </a:r>
            <a:b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теми.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позиции.</a:t>
            </a:r>
            <a:endParaRPr lang="bg-BG" sz="33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2019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https://visualstudio.com/products/visual-studio-community-vs</a:t>
            </a:r>
            <a:endParaRPr lang="bg-BG" dirty="0"/>
          </a:p>
          <a:p>
            <a:r>
              <a:rPr lang="bg-BG" dirty="0"/>
              <a:t>Приложението е </a:t>
            </a:r>
            <a:r>
              <a:rPr lang="bg-BG" dirty="0" err="1"/>
              <a:t>мултиплатформено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 (.NET Core)]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61DB2-1A2F-468B-B831-73D72A84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3055372"/>
            <a:ext cx="5259388" cy="3666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973BE-DE02-4A07-B7CD-ABE4DBC5E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26" y="3055371"/>
            <a:ext cx="5286852" cy="3666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endParaRPr lang="en-US" sz="3200" dirty="0"/>
          </a:p>
          <a:p>
            <a:pPr marL="0" indent="0"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7D498-FC4D-47D2-BB95-28DD2020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3796658"/>
            <a:ext cx="3808540" cy="2599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1017" y="1954077"/>
            <a:ext cx="6469889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2819399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br>
              <a:rPr lang="en-US" sz="3600" dirty="0"/>
            </a:br>
            <a:r>
              <a:rPr lang="bg-BG" sz="3600" dirty="0"/>
              <a:t>(в белия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5A5A1-63AB-44A3-AC94-1EE34054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1" y="4057649"/>
            <a:ext cx="4129933" cy="1411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E9B68-2783-4170-87A9-C30B59E6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162" y="2509285"/>
            <a:ext cx="4762500" cy="4100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143000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96" y="1905000"/>
            <a:ext cx="5734050" cy="50482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96" y="3429000"/>
            <a:ext cx="5734050" cy="438150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596" y="4343400"/>
            <a:ext cx="5734050" cy="419100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651" y="1248577"/>
            <a:ext cx="10033549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457976"/>
            <a:ext cx="5829300" cy="42862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4400122"/>
            <a:ext cx="5829300" cy="400050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137" y="2033782"/>
            <a:ext cx="5838825" cy="44767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C#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5" y="1524000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89" y="3185528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713412" y="4478073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4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48A99AC6-D66D-4E4B-B31D-DE769768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954" y="4478073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83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изчислява лицето на</a:t>
            </a:r>
            <a:br>
              <a:rPr lang="bg-BG" dirty="0"/>
            </a:br>
            <a:r>
              <a:rPr lang="bg-BG" dirty="0"/>
              <a:t>правоъгълник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25" y="3500645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08" y="3267725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0816" y="633347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6716" y="3644737"/>
            <a:ext cx="304801" cy="20005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4645999"/>
            <a:ext cx="4270691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2;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bg-BG" sz="2200" b="1" noProof="1">
                <a:latin typeface="Consolas" panose="020B0609020204030204" pitchFamily="49" charset="0"/>
              </a:rPr>
              <a:t>7;</a:t>
            </a:r>
            <a:endParaRPr lang="en-US" sz="2200" b="1" noProof="1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int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200" b="1" noProof="1">
                <a:latin typeface="Consolas" panose="020B0609020204030204" pitchFamily="49" charset="0"/>
              </a:rPr>
              <a:t>*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200" b="1" noProof="1">
                <a:latin typeface="Consolas" panose="020B0609020204030204" pitchFamily="49" charset="0"/>
              </a:rPr>
              <a:t>Console.WriteLine(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2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3612" y="2094014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594588"/>
            <a:ext cx="5638800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public static void Main(String[] args)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Console.WriteLine("Hello");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667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5995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33894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1142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5211420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1371</Words>
  <Application>Microsoft Office PowerPoint</Application>
  <PresentationFormat>Custom</PresentationFormat>
  <Paragraphs>232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C#</vt:lpstr>
      <vt:lpstr>PowerPoint Presentation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PowerPoint Presentation</vt:lpstr>
      <vt:lpstr>Числата от 1 до 10</vt:lpstr>
      <vt:lpstr>Лице на правоъгълник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2020-01-01T19:05:02Z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