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85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DFB4C-F22F-4F95-A860-A3927EAEB47F}">
          <p14:sldIdLst>
            <p14:sldId id="256"/>
            <p14:sldId id="257"/>
            <p14:sldId id="258"/>
          </p14:sldIdLst>
        </p14:section>
        <p14:section name="Променливи и типове данни" id="{E86BB674-8E3B-491A-AD46-9A749176202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Прости операции" id="{6A015E52-431E-4CC4-81EA-7BE957A213CF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Печатане на екрана" id="{6C72311C-636D-4ABF-B6BA-6CD36ED3DAF2}">
          <p14:sldIdLst>
            <p14:sldId id="277"/>
            <p14:sldId id="278"/>
          </p14:sldIdLst>
        </p14:section>
        <p14:section name="Преобразуване на типове" id="{0E6865BF-3F22-4876-B514-96275B16A74A}">
          <p14:sldIdLst>
            <p14:sldId id="279"/>
            <p14:sldId id="280"/>
            <p14:sldId id="281"/>
          </p14:sldIdLst>
        </p14:section>
        <p14:section name="Обобщение" id="{5921AD82-ED34-44DB-B2F0-DD1F7929F2AB}">
          <p14:sldIdLst>
            <p14:sldId id="282"/>
            <p14:sldId id="288"/>
            <p14:sldId id="284"/>
            <p14:sldId id="285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0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239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Compete/Index/1011#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3.gif"/><Relationship Id="rId4" Type="http://schemas.openxmlformats.org/officeDocument/2006/relationships/image" Target="../media/image50.jpeg"/><Relationship Id="rId9" Type="http://schemas.openxmlformats.org/officeDocument/2006/relationships/hyperlink" Target="https://www.lukanet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76879"/>
            <a:ext cx="1842040" cy="36355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1045"/>
            <a:ext cx="3213640" cy="460181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176939" y="2715416"/>
            <a:ext cx="2812373" cy="2229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91" y="2080338"/>
            <a:ext cx="1783249" cy="18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401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3720" y="1939407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962" y="5026632"/>
            <a:ext cx="1430074" cy="578882"/>
          </a:xfrm>
          <a:prstGeom prst="wedgeRoundRectCallout">
            <a:avLst>
              <a:gd name="adj1" fmla="val 76867"/>
              <a:gd name="adj2" fmla="val -695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362" y="4162078"/>
            <a:ext cx="2801675" cy="578882"/>
          </a:xfrm>
          <a:prstGeom prst="wedgeRoundRectCallout">
            <a:avLst>
              <a:gd name="adj1" fmla="val 63393"/>
              <a:gd name="adj2" fmla="val 296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645" y="3969000"/>
            <a:ext cx="5432530" cy="146690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897" y="4117589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60897" y="1901299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993450"/>
            <a:ext cx="3581400" cy="965716"/>
          </a:xfrm>
          <a:prstGeom prst="wedgeRoundRectCallout">
            <a:avLst>
              <a:gd name="adj1" fmla="val -49182"/>
              <a:gd name="adj2" fmla="val -100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7FA51-576B-4016-935D-8D2BA106ACC1}"/>
              </a:ext>
            </a:extLst>
          </p:cNvPr>
          <p:cNvSpPr/>
          <p:nvPr/>
        </p:nvSpPr>
        <p:spPr>
          <a:xfrm>
            <a:off x="1280447" y="632957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https://judge.softuni.bg/Contests/Compete/Index/1011#2</a:t>
            </a:r>
            <a:r>
              <a:rPr lang="en-US" sz="2400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38467" y="4357004"/>
            <a:ext cx="90660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26000" y="1939209"/>
            <a:ext cx="63990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662" y="5308342"/>
            <a:ext cx="3691075" cy="965716"/>
          </a:xfrm>
          <a:prstGeom prst="wedgeRoundRectCallout">
            <a:avLst>
              <a:gd name="adj1" fmla="val -37408"/>
              <a:gd name="adj2" fmla="val -1059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6A567-FCFD-405A-AC64-A9D503869A24}"/>
              </a:ext>
            </a:extLst>
          </p:cNvPr>
          <p:cNvSpPr/>
          <p:nvPr/>
        </p:nvSpPr>
        <p:spPr>
          <a:xfrm>
            <a:off x="1270630" y="625981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Работа с текст и числа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b="1" dirty="0">
                <a:solidFill>
                  <a:schemeClr val="bg1"/>
                </a:solidFill>
              </a:rPr>
              <a:t>потребителя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въведеното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0"/>
            <a:ext cx="5010759" cy="579390"/>
            <a:chOff x="736384" y="4787519"/>
            <a:chExt cx="4739929" cy="5793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E5AB63-4FE1-446E-8742-E2FBB5D79A5C}"/>
              </a:ext>
            </a:extLst>
          </p:cNvPr>
          <p:cNvSpPr/>
          <p:nvPr/>
        </p:nvSpPr>
        <p:spPr>
          <a:xfrm>
            <a:off x="7620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1634232"/>
            <a:ext cx="7086600" cy="169082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/>
              <a:t>string name = </a:t>
            </a:r>
            <a:r>
              <a:rPr lang="en-US" sz="2900" dirty="0" err="1"/>
              <a:t>Console.ReadLine</a:t>
            </a:r>
            <a:r>
              <a:rPr lang="en-US" sz="29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 err="1"/>
              <a:t>Console.</a:t>
            </a:r>
            <a:r>
              <a:rPr lang="en-US" sz="2900" dirty="0" err="1">
                <a:solidFill>
                  <a:schemeClr val="bg1"/>
                </a:solidFill>
              </a:rPr>
              <a:t>Write</a:t>
            </a:r>
            <a:r>
              <a:rPr lang="en-US" sz="29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 err="1"/>
              <a:t>Console.</a:t>
            </a:r>
            <a:r>
              <a:rPr lang="en-US" sz="2900" dirty="0" err="1">
                <a:solidFill>
                  <a:schemeClr val="bg1"/>
                </a:solidFill>
              </a:rPr>
              <a:t>WriteLine</a:t>
            </a:r>
            <a:r>
              <a:rPr lang="en-US" sz="2900" dirty="0"/>
              <a:t>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4034661"/>
            <a:ext cx="7086600" cy="119991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/>
              <a:t>string name = </a:t>
            </a:r>
            <a:r>
              <a:rPr lang="en-US" sz="2900" dirty="0" err="1"/>
              <a:t>Console.ReadLine</a:t>
            </a:r>
            <a:r>
              <a:rPr lang="en-US" sz="29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 err="1"/>
              <a:t>Console.</a:t>
            </a:r>
            <a:r>
              <a:rPr lang="en-US" sz="2900" dirty="0" err="1">
                <a:solidFill>
                  <a:schemeClr val="bg1"/>
                </a:solidFill>
              </a:rPr>
              <a:t>Write</a:t>
            </a:r>
            <a:r>
              <a:rPr lang="en-US" sz="2900" dirty="0"/>
              <a:t>("Hello, " + name);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447417" y="5028811"/>
            <a:ext cx="2156052" cy="754871"/>
          </a:xfrm>
          <a:prstGeom prst="wedgeRoundRectCallout">
            <a:avLst>
              <a:gd name="adj1" fmla="val -91904"/>
              <a:gd name="adj2" fmla="val -50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24932" y="2561558"/>
            <a:ext cx="3080068" cy="913832"/>
          </a:xfrm>
          <a:prstGeom prst="wedgeRoundRectCallout">
            <a:avLst>
              <a:gd name="adj1" fmla="val -76382"/>
              <a:gd name="adj2" fmla="val -47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D4F9-6441-4455-AE6C-5113DE770744}"/>
              </a:ext>
            </a:extLst>
          </p:cNvPr>
          <p:cNvSpPr/>
          <p:nvPr/>
        </p:nvSpPr>
        <p:spPr>
          <a:xfrm>
            <a:off x="7620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1" grpId="0" animBg="1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581311"/>
            <a:ext cx="9399588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6" y="3998902"/>
            <a:ext cx="4114799" cy="954847"/>
          </a:xfrm>
          <a:prstGeom prst="wedgeRoundRectCallout">
            <a:avLst>
              <a:gd name="adj1" fmla="val 53885"/>
              <a:gd name="adj2" fmla="val -38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1" y="1876843"/>
            <a:ext cx="45759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4458200"/>
            <a:ext cx="6705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7099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3417" y="953154"/>
            <a:ext cx="3529896" cy="352989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1" y="1855561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0" y="4347575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05628" y="2586499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41287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</a:rPr>
              <a:t>// </a:t>
            </a:r>
            <a:r>
              <a:rPr lang="bg-BG" sz="2500" i="0" noProof="1">
                <a:solidFill>
                  <a:schemeClr val="accent2"/>
                </a:solidFill>
              </a:rPr>
              <a:t>6.25 </a:t>
            </a:r>
            <a:r>
              <a:rPr lang="en-US" sz="2500" i="0" noProof="1">
                <a:solidFill>
                  <a:schemeClr val="accent2"/>
                </a:solidFill>
              </a:rPr>
              <a:t>-</a:t>
            </a:r>
            <a:r>
              <a:rPr lang="bg-BG" sz="25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11124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</a:rPr>
              <a:t>// </a:t>
            </a:r>
            <a:r>
              <a:rPr lang="bg-BG" sz="2500" i="0" noProof="1">
                <a:solidFill>
                  <a:schemeClr val="accent2"/>
                </a:solidFill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68163" y="4694074"/>
            <a:ext cx="565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4856" y="1887680"/>
            <a:ext cx="1657930" cy="1657930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7856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 dirty="0"/>
              <a:t>#pb-</a:t>
            </a:r>
            <a:r>
              <a:rPr lang="en-US" sz="11500" b="1"/>
              <a:t>jan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29806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5517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0826" y="35915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en-GB" noProof="1">
                <a:solidFill>
                  <a:schemeClr val="accent2"/>
                </a:solidFill>
              </a:rPr>
              <a:t>1</a:t>
            </a:r>
            <a:endParaRPr lang="nn-NO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60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1244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0 -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1243" y="5723106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24" y="2362201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en-US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Задачи с прости изчисления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  <a:endParaRPr lang="en-US"/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форматираме изхода чрез </a:t>
            </a:r>
            <a:r>
              <a:rPr lang="bg-BG" sz="3200" b="1" dirty="0">
                <a:solidFill>
                  <a:schemeClr val="bg1"/>
                </a:solidFill>
              </a:rPr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81E5B-0D3C-4177-B5ED-6DC6A2238C76}"/>
              </a:ext>
            </a:extLst>
          </p:cNvPr>
          <p:cNvSpPr/>
          <p:nvPr/>
        </p:nvSpPr>
        <p:spPr>
          <a:xfrm>
            <a:off x="762000" y="622133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https://judge.softuni.bg/Contests/Compete/Index/1011#1</a:t>
            </a:r>
            <a:r>
              <a:rPr lang="en-US" sz="2400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2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Преобразуване на типове</a:t>
            </a:r>
            <a:endParaRPr lang="en-US"/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1" y="25908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8862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00266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316739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806" y="3819733"/>
            <a:ext cx="3680359" cy="870141"/>
          </a:xfrm>
          <a:prstGeom prst="wedgeRoundRectCallout">
            <a:avLst>
              <a:gd name="adj1" fmla="val -67471"/>
              <a:gd name="adj2" fmla="val -652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1865027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2220" y="5346217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78288" y="1798496"/>
            <a:ext cx="184753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843875" y="3096039"/>
            <a:ext cx="2275906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9067800" y="5346218"/>
            <a:ext cx="2275906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25494" y="5814957"/>
            <a:ext cx="2275906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1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600" y="1763904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8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36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05369" y="4677406"/>
            <a:ext cx="910341" cy="578882"/>
          </a:xfrm>
          <a:prstGeom prst="wedgeRoundRectCallout">
            <a:avLst>
              <a:gd name="adj1" fmla="val 116162"/>
              <a:gd name="adj2" fmla="val 50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915196" y="4419600"/>
            <a:ext cx="3721979" cy="578882"/>
          </a:xfrm>
          <a:prstGeom prst="wedgeRoundRectCallout">
            <a:avLst>
              <a:gd name="adj1" fmla="val -63420"/>
              <a:gd name="adj2" fmla="val 576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086600" y="5820079"/>
            <a:ext cx="1995846" cy="578882"/>
          </a:xfrm>
          <a:prstGeom prst="wedgeRoundRectCallout">
            <a:avLst>
              <a:gd name="adj1" fmla="val -58013"/>
              <a:gd name="adj2" fmla="val -107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217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03010"/>
              </p:ext>
            </p:extLst>
          </p:nvPr>
        </p:nvGraphicFramePr>
        <p:xfrm>
          <a:off x="2361000" y="2081593"/>
          <a:ext cx="9181684" cy="269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264896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5988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6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Четене на потребителски вход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0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идва под</a:t>
            </a:r>
            <a:r>
              <a:rPr lang="en-US" sz="3200" dirty="0"/>
              <a:t> </a:t>
            </a:r>
            <a:r>
              <a:rPr lang="bg-BG" sz="3200" dirty="0"/>
              <a:t>формата на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b="1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конзолата, се </a:t>
            </a:r>
            <a:r>
              <a:rPr lang="bg-BG" sz="3000" b="1" dirty="0">
                <a:solidFill>
                  <a:schemeClr val="bg1"/>
                </a:solidFill>
              </a:rPr>
              <a:t>преобразува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9400" y="4191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</TotalTime>
  <Words>2012</Words>
  <Application>Microsoft Office PowerPoint</Application>
  <PresentationFormat>Widescreen</PresentationFormat>
  <Paragraphs>320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Прости операции и пресмятания</vt:lpstr>
      <vt:lpstr>Имате въпроси?</vt:lpstr>
      <vt:lpstr>Съдържание</vt:lpstr>
      <vt:lpstr>Променливи и типове данни</vt:lpstr>
      <vt:lpstr>Променливи</vt:lpstr>
      <vt:lpstr>Типове данни</vt:lpstr>
      <vt:lpstr>Типове данни (2)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текст и числа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Решаване на задачи в клас (лаб)</vt:lpstr>
      <vt:lpstr>Печатане на конзолата</vt:lpstr>
      <vt:lpstr>Съединяване на текст и числа</vt:lpstr>
      <vt:lpstr>Преобразуване на типове</vt:lpstr>
      <vt:lpstr>Работа с числа</vt:lpstr>
      <vt:lpstr>Форматиране и Закръгляне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sanya sanya</cp:lastModifiedBy>
  <cp:revision>6</cp:revision>
  <dcterms:created xsi:type="dcterms:W3CDTF">2018-05-23T13:08:44Z</dcterms:created>
  <dcterms:modified xsi:type="dcterms:W3CDTF">2020-01-10T16:22:47Z</dcterms:modified>
  <cp:category>computer programming;programming;C#;програмиране;кодиране</cp:category>
</cp:coreProperties>
</file>