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561" r:id="rId5"/>
    <p:sldId id="535" r:id="rId6"/>
    <p:sldId id="551" r:id="rId7"/>
    <p:sldId id="536" r:id="rId8"/>
    <p:sldId id="562" r:id="rId9"/>
    <p:sldId id="483" r:id="rId10"/>
    <p:sldId id="307" r:id="rId11"/>
    <p:sldId id="308" r:id="rId12"/>
    <p:sldId id="415" r:id="rId13"/>
    <p:sldId id="559" r:id="rId14"/>
    <p:sldId id="492" r:id="rId15"/>
    <p:sldId id="560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856A12-6355-4547-A481-F3417BD00E2F}">
          <p14:sldIdLst>
            <p14:sldId id="394"/>
            <p14:sldId id="476"/>
            <p14:sldId id="508"/>
          </p14:sldIdLst>
        </p14:section>
        <p14:section name="Partners" id="{87BE1CEA-BD07-44D0-8685-ABD2EBD58979}">
          <p14:sldIdLst>
            <p14:sldId id="561"/>
          </p14:sldIdLst>
        </p14:section>
        <p14:section name="Course Objective" id="{DE294A99-4C08-4E81-9901-D4BF4E2AF1B5}">
          <p14:sldIdLst>
            <p14:sldId id="535"/>
            <p14:sldId id="551"/>
            <p14:sldId id="536"/>
            <p14:sldId id="562"/>
          </p14:sldIdLst>
        </p14:section>
        <p14:section name="Team" id="{620C4C6D-BBEF-463B-A4CC-01AA2FAEE5C2}">
          <p14:sldIdLst>
            <p14:sldId id="483"/>
            <p14:sldId id="307"/>
            <p14:sldId id="308"/>
          </p14:sldIdLst>
        </p14:section>
        <p14:section name="Course Organization" id="{7C4CE6E2-6183-4B8E-9C93-2E4FC99D9824}">
          <p14:sldIdLst>
            <p14:sldId id="415"/>
            <p14:sldId id="559"/>
            <p14:sldId id="492"/>
            <p14:sldId id="560"/>
            <p14:sldId id="494"/>
          </p14:sldIdLst>
        </p14:section>
        <p14:section name="Conclusion" id="{D600AFD3-B2D1-424B-A4CF-E1509E82AE80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994F05-7039-4416-9A63-07A7C2230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94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BBB90A-5713-40C2-832A-3F01C113B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241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BBC9A-05F5-4DFE-9F0E-9F67E3693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52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62A4339-9744-4F58-9D9A-A2396E4085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65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2F39F3-8A46-4D1D-AA66-3FCA04437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76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68387-FAD0-4715-BF04-D27C074EB3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471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266F0A-D072-4C04-BBA4-4FA6A861B0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948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5C2BB1-2E6A-4EC7-BF88-C531C707B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7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2843/entity-framework-core-june-2020" TargetMode="External"/><Relationship Id="rId3" Type="http://schemas.openxmlformats.org/officeDocument/2006/relationships/hyperlink" Target="https://softuni.bg/forum/categories/63/module-csharp-db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CsharpDBMay2020/?multi_permalinks=308103720346439%2C307736587049819%2C307597970397014%2C307129263777218%2C307024687121009&amp;notif_id=1592285256332723&amp;notif_t=group_activity&amp;ref=notif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0763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526320" y="2331008"/>
            <a:ext cx="4116689" cy="26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/>
              <a:t>SoftUni</a:t>
            </a:r>
          </a:p>
          <a:p>
            <a:r>
              <a:rPr lang="en-US" dirty="0"/>
              <a:t>Technical Trainer @ </a:t>
            </a:r>
            <a:r>
              <a:rPr lang="en-US" noProof="1"/>
              <a:t>SoftUni</a:t>
            </a:r>
          </a:p>
          <a:p>
            <a:r>
              <a:rPr lang="en-US" noProof="1"/>
              <a:t>Student @ NBU</a:t>
            </a:r>
          </a:p>
          <a:p>
            <a:r>
              <a:rPr lang="en-US" noProof="1"/>
              <a:t>Interests include mechanics and electronics</a:t>
            </a:r>
          </a:p>
          <a:p>
            <a:r>
              <a:rPr lang="en-US" noProof="1"/>
              <a:t>Love playing with Arduino</a:t>
            </a:r>
          </a:p>
          <a:p>
            <a:r>
              <a:rPr lang="en-US" noProof="1"/>
              <a:t>Mountain lover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71044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30D570F-EA27-4474-8FED-85EB96403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6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484-976A-46F8-B3CE-DF5C562DF3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47714" y="1498891"/>
            <a:ext cx="18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0</a:t>
            </a:r>
            <a:r>
              <a:rPr lang="en-US" sz="2000" b="1" dirty="0"/>
              <a:t>8-August-2020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2</a:t>
            </a:r>
            <a:r>
              <a:rPr lang="en-GB" sz="2000" b="1" dirty="0">
                <a:solidFill>
                  <a:srgbClr val="FFFFFF"/>
                </a:solidFill>
              </a:rPr>
              <a:t>-June-2020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08</a:t>
            </a:r>
            <a:r>
              <a:rPr lang="en-GB" sz="2000" b="1" dirty="0">
                <a:solidFill>
                  <a:srgbClr val="FFFFFF"/>
                </a:solidFill>
              </a:rPr>
              <a:t>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>
                <a:solidFill>
                  <a:srgbClr val="FFFFFF"/>
                </a:solidFill>
              </a:rPr>
              <a:t>1</a:t>
            </a:r>
            <a:r>
              <a:rPr lang="en-US" sz="2000" b="1" dirty="0">
                <a:solidFill>
                  <a:srgbClr val="FFFFFF"/>
                </a:solidFill>
              </a:rPr>
              <a:t>4</a:t>
            </a:r>
            <a:r>
              <a:rPr lang="en-GB" sz="2000" b="1" dirty="0">
                <a:solidFill>
                  <a:srgbClr val="FFFFFF"/>
                </a:solidFill>
              </a:rPr>
              <a:t>-August-2020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396903" y="152361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22-June-2020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10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5C3B8319-93A1-4675-A4B1-EB96EA90C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7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CCB4851-8124-4C2F-922C-207ED6D7C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0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617936" y="785756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8241754" y="936533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664526" y="1564662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900464" y="2009337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E69748E-239F-41D2-BC1D-527BAAEB37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999" y="3509257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https://softuni.bg/forum/categories/63/</a:t>
            </a:r>
            <a:b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</a:b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csharp-db-fundamentals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5136770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6"/>
              </a:rPr>
              <a:t>https://www.facebook.com/groups/CSharpDBMay2020</a:t>
            </a:r>
            <a:endParaRPr lang="en-US" sz="2399" b="1" u="sng" noProof="1">
              <a:solidFill>
                <a:srgbClr val="F698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2000" y="188174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https://softuni.bg/trainings/2843/entity-framework-core-june-2020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8CCD1B1-0DF5-4F0B-845E-8CCD13827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220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B385C1-4064-42EE-BF60-126740EB94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6CF294-B2FF-43EA-9BF7-F13214E3C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5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78509F-3ED8-45A0-B621-D6991E1C28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68D836-5368-4642-8EF5-FCCE73B00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8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F371346-9025-49FD-B73B-FF078325C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9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0D2-FC0A-46CC-88CD-BA7D5F2A23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099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Database-First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noProof="1"/>
              <a:t>Advanced</a:t>
            </a:r>
            <a:r>
              <a:rPr lang="en-GB" b="1" noProof="1">
                <a:solidFill>
                  <a:schemeClr val="bg1"/>
                </a:solidFill>
              </a:rPr>
              <a:t> LINQ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JSON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</a:rPr>
              <a:t>XML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BA3ED4-4099-4CF6-ADFA-604D32287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3 practical problems for 4 hours</a:t>
            </a:r>
          </a:p>
          <a:p>
            <a:pPr lvl="1"/>
            <a:r>
              <a:rPr lang="en-GB" dirty="0"/>
              <a:t>Model Definition</a:t>
            </a:r>
          </a:p>
          <a:p>
            <a:pPr lvl="1"/>
            <a:r>
              <a:rPr lang="en-GB" dirty="0"/>
              <a:t>Data Import</a:t>
            </a:r>
          </a:p>
          <a:p>
            <a:pPr lvl="1"/>
            <a:r>
              <a:rPr lang="en-GB" dirty="0"/>
              <a:t>Data Export</a:t>
            </a:r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DEEDABB-F307-4F01-8DDE-D7E56C32F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</a:t>
            </a:r>
            <a:r>
              <a:rPr lang="bg-BG" dirty="0"/>
              <a:t> </a:t>
            </a:r>
            <a:r>
              <a:rPr lang="en-US" dirty="0"/>
              <a:t>same</a:t>
            </a:r>
            <a:r>
              <a:rPr lang="en-GB" dirty="0"/>
              <a:t>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7029B3-C6F1-4545-B923-79B81F4324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3999B-1651-4331-BB8A-162BFBBD05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659</Words>
  <Application>Microsoft Office PowerPoint</Application>
  <PresentationFormat>Widescreen</PresentationFormat>
  <Paragraphs>134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Entity Framework Core</vt:lpstr>
      <vt:lpstr>Table of Contents</vt:lpstr>
      <vt:lpstr>Have a Question?</vt:lpstr>
      <vt:lpstr>SoftUni Diamond Partners</vt:lpstr>
      <vt:lpstr>Course Objectives</vt:lpstr>
      <vt:lpstr>Course Objectives</vt:lpstr>
      <vt:lpstr>Practical Programming Exam</vt:lpstr>
      <vt:lpstr>Theoretical Exam</vt:lpstr>
      <vt:lpstr>The Team</vt:lpstr>
      <vt:lpstr>Nikolay Kostov</vt:lpstr>
      <vt:lpstr>Kristiyan Ivanov</vt:lpstr>
      <vt:lpstr>Course Organization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- Entity Framework Course Introduction</dc:title>
  <dc:subject>Software Development Course</dc:subject>
  <dc:creator>Software University</dc:creator>
  <cp:keywords>Entity Framework Core;EF; ADO.NET; ORM ;Databases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Sanya Kasarova</cp:lastModifiedBy>
  <cp:revision>12</cp:revision>
  <dcterms:created xsi:type="dcterms:W3CDTF">2018-05-23T13:08:44Z</dcterms:created>
  <dcterms:modified xsi:type="dcterms:W3CDTF">2020-06-22T11:01:15Z</dcterms:modified>
  <cp:category>programming;computer programming;software development; databases</cp:category>
</cp:coreProperties>
</file>