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310" r:id="rId8"/>
    <p:sldId id="1263" r:id="rId9"/>
    <p:sldId id="1264" r:id="rId10"/>
    <p:sldId id="1265" r:id="rId11"/>
    <p:sldId id="1266" r:id="rId12"/>
    <p:sldId id="1267" r:id="rId13"/>
    <p:sldId id="1268" r:id="rId14"/>
    <p:sldId id="1311" r:id="rId15"/>
    <p:sldId id="1312" r:id="rId16"/>
    <p:sldId id="1313" r:id="rId17"/>
    <p:sldId id="1314" r:id="rId18"/>
    <p:sldId id="1315" r:id="rId19"/>
    <p:sldId id="1316" r:id="rId20"/>
    <p:sldId id="1317" r:id="rId21"/>
    <p:sldId id="1318" r:id="rId22"/>
    <p:sldId id="1319" r:id="rId23"/>
    <p:sldId id="1320" r:id="rId24"/>
    <p:sldId id="1321" r:id="rId25"/>
    <p:sldId id="1322" r:id="rId26"/>
    <p:sldId id="1325" r:id="rId27"/>
    <p:sldId id="1326" r:id="rId28"/>
    <p:sldId id="1327" r:id="rId29"/>
    <p:sldId id="1328" r:id="rId30"/>
    <p:sldId id="1329" r:id="rId31"/>
    <p:sldId id="1330" r:id="rId32"/>
    <p:sldId id="1331" r:id="rId33"/>
    <p:sldId id="1332" r:id="rId34"/>
    <p:sldId id="1333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310"/>
          </p14:sldIdLst>
        </p14:section>
        <p14:section name="Custom ORM Framework" id="{2FEAB2CA-8135-4AEB-8D0E-3B2A5E189567}">
          <p14:sldIdLst>
            <p14:sldId id="1263"/>
            <p14:sldId id="1264"/>
            <p14:sldId id="1265"/>
            <p14:sldId id="1266"/>
            <p14:sldId id="1267"/>
            <p14:sldId id="1268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ChangeTracker&lt;T&gt;" id="{6DE9C7AA-7775-4307-8DDD-FBF180A1DC7E}">
          <p14:sldIdLst>
            <p14:sldId id="1320"/>
            <p14:sldId id="1321"/>
            <p14:sldId id="1322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7E16E-9028-4BD1-9948-785CF4E7FE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9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4CC53-6CC6-4674-8E30-FC7FF5F9A5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85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8"/>
            <a:ext cx="4345381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 Workflow: Overview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DbContext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Components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96180B6-6321-447B-8A06-681B41C4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Associations</a:t>
            </a:r>
            <a:r>
              <a:rPr lang="en-US" sz="3600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An association is </a:t>
            </a:r>
            <a:r>
              <a:rPr lang="en-US" sz="3400" b="1" dirty="0">
                <a:solidFill>
                  <a:schemeClr val="bg1"/>
                </a:solidFill>
              </a:rPr>
              <a:t>a primary key </a:t>
            </a:r>
            <a:r>
              <a:rPr lang="en-US" sz="3400" dirty="0"/>
              <a:t>/ </a:t>
            </a:r>
            <a:r>
              <a:rPr lang="en-US" sz="3400" b="1" dirty="0">
                <a:solidFill>
                  <a:schemeClr val="bg1"/>
                </a:solidFill>
              </a:rPr>
              <a:t>foreign key</a:t>
            </a:r>
            <a:r>
              <a:rPr lang="en-US" sz="3400" dirty="0"/>
              <a:t>-based </a:t>
            </a:r>
            <a:r>
              <a:rPr lang="en-US" sz="3400" b="1" dirty="0">
                <a:solidFill>
                  <a:schemeClr val="bg1"/>
                </a:solidFill>
              </a:rPr>
              <a:t>relationship </a:t>
            </a:r>
            <a:r>
              <a:rPr lang="en-US" sz="3400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MiniORM </a:t>
            </a:r>
            <a:r>
              <a:rPr lang="en-US" sz="3400" b="1" dirty="0">
                <a:solidFill>
                  <a:schemeClr val="bg1"/>
                </a:solidFill>
              </a:rPr>
              <a:t>supports one-to-one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one-to-many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many-to-many</a:t>
            </a:r>
            <a:r>
              <a:rPr lang="en-US" sz="3400" dirty="0"/>
              <a:t>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85803" y="396050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92980D-0B40-49D6-9B6E-A3B874513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DbSet&lt;T&gt;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ORM Technologies: Basic Concepts</a:t>
            </a:r>
          </a:p>
          <a:p>
            <a:r>
              <a:rPr lang="en-US" dirty="0"/>
              <a:t>ORM: Advantages and Disadvantages</a:t>
            </a:r>
          </a:p>
          <a:p>
            <a:r>
              <a:rPr lang="en-US" dirty="0"/>
              <a:t>Writing an ORM Framework from Scratch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DbContext</a:t>
            </a:r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21000" y="4194000"/>
            <a:ext cx="1015995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1D43877-0E76-4B5A-925E-21A84F2288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Container for tracking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Holds 3 collections: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entities</a:t>
            </a:r>
          </a:p>
          <a:p>
            <a:pPr>
              <a:buClr>
                <a:schemeClr val="tx1"/>
              </a:buClr>
            </a:pPr>
            <a:r>
              <a:rPr lang="en-US" dirty="0"/>
              <a:t>Also can track </a:t>
            </a:r>
            <a:r>
              <a:rPr lang="en-US" b="1" dirty="0">
                <a:solidFill>
                  <a:schemeClr val="bg1"/>
                </a:solidFill>
              </a:rPr>
              <a:t>modified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cloning entities </a:t>
            </a:r>
            <a:r>
              <a:rPr lang="en-US" dirty="0"/>
              <a:t>at initialization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Entry</a:t>
            </a:r>
            <a:r>
              <a:rPr lang="en-US" dirty="0"/>
              <a:t>, containing original and current values (EF)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instance’s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0594" cy="882654"/>
          </a:xfrm>
        </p:spPr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: Cloning Entities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CFE3FB-6334-4AFA-BB2E-33B7E1FFA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MiniORM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r>
              <a:rPr lang="en-US" sz="3400" dirty="0"/>
              <a:t>DbContext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2574" y="1989000"/>
            <a:ext cx="9165257" cy="464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ctr"/>
            <a:r>
              <a:rPr lang="en-US" noProof="1"/>
              <a:t>var context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(connectionString);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3706" y="4632403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3706" y="1825097"/>
            <a:ext cx="8375691" cy="220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SoftUniDbContext(connectionString)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.ToArray();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662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.Single(e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6662" y="1972964"/>
            <a:ext cx="8831218" cy="22344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SoftUniDbContext(connectionString)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EDA27D6-25A9-4D19-98C1-7FE8A0B26C2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MiniORM</a:t>
            </a:r>
          </a:p>
        </p:txBody>
      </p:sp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38733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88078"/>
            <a:ext cx="2516735" cy="919401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19095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5001" y="3888934"/>
            <a:ext cx="2091000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 context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973F-0499-4C36-A660-2D38F7CE9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ORM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4760D4-81A6-4639-A4FB-2D86F1145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2246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14000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8206AD-7D5E-4CD9-A709-8DE596AA7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8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1747</Words>
  <Application>Microsoft Office PowerPoint</Application>
  <PresentationFormat>Widescreen</PresentationFormat>
  <Paragraphs>305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ORM Advantages and Disadvantages</vt:lpstr>
      <vt:lpstr>Custom ORM Framework</vt:lpstr>
      <vt:lpstr>MiniORM Core: Overview</vt:lpstr>
      <vt:lpstr>MiniORM Core Workflow: Overview</vt:lpstr>
      <vt:lpstr>Database First Model</vt:lpstr>
      <vt:lpstr>MiniORM Components (1)</vt:lpstr>
      <vt:lpstr>MiniORM Components (2)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Change Tracker</vt:lpstr>
      <vt:lpstr>Change Tracker</vt:lpstr>
      <vt:lpstr>ChangeTracker: Cloning Entities (MiniORM)</vt:lpstr>
      <vt:lpstr>Reading Data</vt:lpstr>
      <vt:lpstr>Using DbContext Class</vt:lpstr>
      <vt:lpstr>Reading Data with LINQ Query</vt:lpstr>
      <vt:lpstr>Reading Data with LINQ Query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18</cp:revision>
  <dcterms:created xsi:type="dcterms:W3CDTF">2018-05-23T13:08:44Z</dcterms:created>
  <dcterms:modified xsi:type="dcterms:W3CDTF">2020-06-25T14:24:22Z</dcterms:modified>
  <cp:category>programming;computer programming;software development; databases</cp:category>
</cp:coreProperties>
</file>