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480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349" r:id="rId42"/>
    <p:sldId id="593" r:id="rId43"/>
    <p:sldId id="401" r:id="rId44"/>
    <p:sldId id="405" r:id="rId45"/>
    <p:sldId id="5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Shadow Properties" id="{1E41CD8B-C28A-448A-92FF-1C919FEA8190}">
          <p14:sldIdLst>
            <p14:sldId id="582"/>
            <p14:sldId id="58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593"/>
            <p14:sldId id="401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14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954EDC-C33F-47E8-9097-AD6C94BB25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050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4796200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724B2F-C7AE-488C-BBFC-5B17F7D8F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pic>
        <p:nvPicPr>
          <p:cNvPr id="1032" name="Picture 8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91" y="1267912"/>
            <a:ext cx="2808818" cy="28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7316" y="1196711"/>
            <a:ext cx="11998473" cy="5199712"/>
          </a:xfrm>
        </p:spPr>
        <p:txBody>
          <a:bodyPr/>
          <a:lstStyle/>
          <a:p>
            <a:r>
              <a:rPr lang="en-US" dirty="0"/>
              <a:t>Shadow properties are </a:t>
            </a:r>
            <a:r>
              <a:rPr lang="en-US" sz="3199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defined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</a:t>
            </a:r>
            <a:r>
              <a:rPr lang="en-US" sz="3199" b="1" dirty="0">
                <a:solidFill>
                  <a:schemeClr val="bg1"/>
                </a:solidFill>
              </a:rPr>
              <a:t>.NET entity class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They are </a:t>
            </a:r>
            <a:r>
              <a:rPr lang="en-US" sz="3199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there is data in the database that</a:t>
            </a:r>
            <a:br>
              <a:rPr lang="en-US" dirty="0"/>
            </a:br>
            <a:r>
              <a:rPr lang="en-US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should not be exposed </a:t>
            </a:r>
            <a:r>
              <a:rPr lang="en-US" dirty="0"/>
              <a:t>on the mapped entity types.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Configure</a:t>
            </a:r>
            <a:r>
              <a:rPr lang="en-US" dirty="0"/>
              <a:t> shadow property: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value of shadow property: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897" y="5112936"/>
            <a:ext cx="91416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context.Entry(</a:t>
            </a:r>
            <a:r>
              <a:rPr lang="en-US" sz="25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).Property(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599" b="1" noProof="1">
                <a:solidFill>
                  <a:schemeClr val="bg1"/>
                </a:solidFill>
              </a:rPr>
              <a:t>LastUpdated</a:t>
            </a:r>
            <a:r>
              <a:rPr lang="en-US" sz="2399" b="1" noProof="1">
                <a:solidFill>
                  <a:schemeClr val="bg1"/>
                </a:solidFill>
              </a:rPr>
              <a:t>"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r>
              <a:rPr lang="en-US" sz="2399" b="1" noProof="1">
                <a:latin typeface="Consolas" pitchFamily="49" charset="0"/>
              </a:rPr>
              <a:t>	</a:t>
            </a:r>
            <a:r>
              <a:rPr lang="en-US" sz="2599" b="1" noProof="1">
                <a:solidFill>
                  <a:schemeClr val="bg1"/>
                </a:solidFill>
              </a:rPr>
              <a:t>.CurrentValue </a:t>
            </a:r>
            <a:r>
              <a:rPr lang="en-US" sz="2399" b="1" noProof="1">
                <a:latin typeface="Consolas" pitchFamily="49" charset="0"/>
              </a:rPr>
              <a:t>= DateTime.Now;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3897" y="3638354"/>
            <a:ext cx="914161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</a:rPr>
              <a:t>Project</a:t>
            </a:r>
            <a:r>
              <a:rPr lang="en-US" sz="2399" b="1" noProof="1">
                <a:latin typeface="Consolas" pitchFamily="49" charset="0"/>
              </a:rPr>
              <a:t>&gt;() 	.Property&lt;</a:t>
            </a:r>
            <a:r>
              <a:rPr lang="en-US" sz="2399" b="1" noProof="1">
                <a:solidFill>
                  <a:schemeClr val="bg1"/>
                </a:solidFill>
              </a:rPr>
              <a:t>DateTime</a:t>
            </a:r>
            <a:r>
              <a:rPr lang="en-US" sz="2399" b="1" noProof="1">
                <a:latin typeface="Consolas" pitchFamily="49" charset="0"/>
              </a:rPr>
              <a:t>&gt;(</a:t>
            </a:r>
            <a:r>
              <a:rPr lang="en-US" sz="2399" b="1" noProof="1">
                <a:solidFill>
                  <a:schemeClr val="bg1"/>
                </a:solidFill>
              </a:rPr>
              <a:t>"LastUpdated"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63495-1FA4-44D2-9884-52C6F7247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2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US" dirty="0"/>
              <a:t>Shadow Properties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    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1" y="2690361"/>
            <a:ext cx="7612386" cy="983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builder.Entity&lt;Car&gt;()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HasIndex</a:t>
            </a:r>
            <a:r>
              <a:rPr lang="en-US" sz="2399" b="1" noProof="1">
                <a:latin typeface="Consolas" pitchFamily="49" charset="0"/>
              </a:rPr>
              <a:t>(u =&gt; u.RegistrationNumber)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IsUnique()</a:t>
            </a:r>
            <a:r>
              <a:rPr lang="en-US" sz="23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D3898-BDDB-4A4D-BBAA-0B50BA02E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using:</a:t>
            </a:r>
          </a:p>
          <a:p>
            <a:endParaRPr lang="en-US" dirty="0"/>
          </a:p>
          <a:p>
            <a:r>
              <a:rPr lang="en-US" dirty="0"/>
              <a:t>Create following method to validate entities: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93817-3B4C-4290-8A9A-4BAE796F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82D03-80C1-415C-BFFB-8DF7FBE0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6" y="1925158"/>
            <a:ext cx="7711029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399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EE9D5-A6B3-4006-B1A5-5B3FBCC4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6" y="3429001"/>
            <a:ext cx="11027957" cy="2460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private bool IsValid(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2399" b="1" noProof="1">
                <a:latin typeface="Consolas" pitchFamily="49" charset="0"/>
              </a:rPr>
              <a:t> obj)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validationContext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ValidationContext(</a:t>
            </a:r>
            <a:r>
              <a:rPr lang="en-US" sz="2399" b="1" noProof="1">
                <a:latin typeface="Consolas" pitchFamily="49" charset="0"/>
              </a:rPr>
              <a:t>obj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var validationResults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List&lt;ValidationResult&gt;()</a:t>
            </a:r>
            <a:r>
              <a:rPr lang="en-US" sz="2399" b="1" noProof="1"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Validator.TryValidateObject</a:t>
            </a:r>
            <a:r>
              <a:rPr lang="en-US" sz="2399" b="1" noProof="1">
                <a:latin typeface="Consolas" pitchFamily="49" charset="0"/>
              </a:rPr>
              <a:t>(obj, validationContext, 					validationResults,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true</a:t>
            </a:r>
            <a:r>
              <a:rPr lang="en-US" sz="2399" b="1" noProof="1"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203B67-9418-41F4-B18B-DCAB929AF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r>
              <a:rPr lang="en-GB" sz="3600" dirty="0">
                <a:solidFill>
                  <a:schemeClr val="bg2"/>
                </a:solidFill>
              </a:rPr>
              <a:t>The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gives us full control over Entity Framework object mappings</a:t>
            </a:r>
          </a:p>
          <a:p>
            <a:r>
              <a:rPr lang="en-US" sz="3600" dirty="0">
                <a:solidFill>
                  <a:schemeClr val="bg2"/>
                </a:solidFill>
              </a:rPr>
              <a:t>Information overhead can be limited by 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selecting</a:t>
            </a:r>
            <a:r>
              <a:rPr lang="en-US" sz="3600" dirty="0">
                <a:solidFill>
                  <a:schemeClr val="bg2"/>
                </a:solidFill>
              </a:rPr>
              <a:t> only the needed properties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225" y="1861278"/>
            <a:ext cx="7535052" cy="297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ResultModels</a:t>
            </a:r>
            <a:r>
              <a:rPr lang="en-GB" sz="3600" dirty="0">
                <a:solidFill>
                  <a:schemeClr val="bg2"/>
                </a:solidFill>
              </a:rPr>
              <a:t> can be used to move aggregated data between methods</a:t>
            </a:r>
          </a:p>
          <a:p>
            <a:pPr marL="457063" indent="-457063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can be used to express special table relationships and to customize entity behaviour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E4F247-1A73-4D06-80F6-0DBEBD007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2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2425</Words>
  <Application>Microsoft Office PowerPoint</Application>
  <PresentationFormat>Widescreen</PresentationFormat>
  <Paragraphs>435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Shadow Properties</vt:lpstr>
      <vt:lpstr>Shadow Properties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Validation Method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23</cp:revision>
  <dcterms:created xsi:type="dcterms:W3CDTF">2018-05-23T13:08:44Z</dcterms:created>
  <dcterms:modified xsi:type="dcterms:W3CDTF">2020-07-02T14:47:10Z</dcterms:modified>
  <cp:category>programming;computer programming;software development;web development</cp:category>
</cp:coreProperties>
</file>