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353" r:id="rId5"/>
    <p:sldId id="492" r:id="rId6"/>
    <p:sldId id="493" r:id="rId7"/>
    <p:sldId id="488" r:id="rId8"/>
    <p:sldId id="489" r:id="rId9"/>
    <p:sldId id="494" r:id="rId10"/>
    <p:sldId id="496" r:id="rId11"/>
    <p:sldId id="533" r:id="rId12"/>
    <p:sldId id="469" r:id="rId13"/>
    <p:sldId id="471" r:id="rId14"/>
    <p:sldId id="472" r:id="rId15"/>
    <p:sldId id="473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4" r:id="rId25"/>
    <p:sldId id="506" r:id="rId26"/>
    <p:sldId id="507" r:id="rId27"/>
    <p:sldId id="476" r:id="rId28"/>
    <p:sldId id="477" r:id="rId29"/>
    <p:sldId id="481" r:id="rId30"/>
    <p:sldId id="478" r:id="rId31"/>
    <p:sldId id="349" r:id="rId32"/>
    <p:sldId id="528" r:id="rId33"/>
    <p:sldId id="577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HTTP Basics" id="{BC4A3995-4CED-4320-A673-95328C9C809D}">
          <p14:sldIdLst>
            <p14:sldId id="353"/>
            <p14:sldId id="492"/>
            <p14:sldId id="493"/>
            <p14:sldId id="488"/>
            <p14:sldId id="489"/>
          </p14:sldIdLst>
        </p14:section>
        <p14:section name="Dev Tools" id="{D67C70B2-1F8B-42A0-9EA9-CA27FCD0562D}">
          <p14:sldIdLst>
            <p14:sldId id="494"/>
            <p14:sldId id="496"/>
          </p14:sldIdLst>
        </p14:section>
        <p14:section name="HTML Forms" id="{01955B1F-8F8A-40FE-A616-663E820AC909}">
          <p14:sldIdLst>
            <p14:sldId id="533"/>
            <p14:sldId id="469"/>
            <p14:sldId id="471"/>
            <p14:sldId id="472"/>
            <p14:sldId id="473"/>
          </p14:sldIdLst>
        </p14:section>
        <p14:section name="HTTP Request" id="{30C83549-E243-4067-8631-CDD943AF80E5}">
          <p14:sldIdLst>
            <p14:sldId id="497"/>
            <p14:sldId id="498"/>
            <p14:sldId id="499"/>
            <p14:sldId id="500"/>
          </p14:sldIdLst>
        </p14:section>
        <p14:section name="HTTP Response" id="{7E07209F-A823-4CC9-8111-3767650D660E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00162C92-F19C-4F3F-8B37-171CF926B6D9}">
          <p14:sldIdLst>
            <p14:sldId id="506"/>
            <p14:sldId id="507"/>
            <p14:sldId id="476"/>
            <p14:sldId id="477"/>
            <p14:sldId id="481"/>
            <p14:sldId id="478"/>
          </p14:sldIdLst>
        </p14:section>
        <p14:section name="Conclusion" id="{10E03AB1-9AA8-4E86-9A64-D741901E50A2}">
          <p14:sldIdLst>
            <p14:sldId id="349"/>
            <p14:sldId id="52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3" autoAdjust="0"/>
    <p:restoredTop sz="94620" autoAdjust="0"/>
  </p:normalViewPr>
  <p:slideViewPr>
    <p:cSldViewPr snapToGrid="0" showGuides="1">
      <p:cViewPr varScale="1">
        <p:scale>
          <a:sx n="84" d="100"/>
          <a:sy n="84" d="100"/>
        </p:scale>
        <p:origin x="26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1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39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orm_Resource_Identifier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6.png"/><Relationship Id="rId26" Type="http://schemas.openxmlformats.org/officeDocument/2006/relationships/image" Target="../media/image8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5.png"/><Relationship Id="rId22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0.jpeg"/><Relationship Id="rId7" Type="http://schemas.openxmlformats.org/officeDocument/2006/relationships/image" Target="../media/image9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xmlns="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5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xmlns="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82" y="1220952"/>
            <a:ext cx="3525984" cy="1127739"/>
          </a:xfrm>
          <a:prstGeom prst="wedgeRoundRectCallout">
            <a:avLst>
              <a:gd name="adj1" fmla="val -57714"/>
              <a:gd name="adj2" fmla="val 3839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xmlns="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4039894"/>
            <a:ext cx="2667000" cy="936924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83542"/>
            <a:ext cx="5313669" cy="941461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215761"/>
            <a:ext cx="2667000" cy="953453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254442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0B276D-6E63-44F0-835A-202B4189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CB07DF8-DE76-44A6-921C-F8D2D0AD4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0F345A-37C1-4C35-A6E5-F3A50E327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B0928F-CF18-4024-A983-CBBF8758CE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xmlns="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7A5359-AFC1-4320-A5FF-FD1FB9730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xmlns="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56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B2984E-7002-4E58-AB7B-148654E62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3" y="3351703"/>
            <a:ext cx="3619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5CB56E-4F3D-427B-BA6E-F70B1BC0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02803D-7EF4-4F82-9F96-4CEA4547E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A8A2CA-1321-4441-8BD9-C9242A44A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xmlns="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7AD0C6-68B1-4DCB-AABF-7F0B8AFA59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DFC1A-73DC-47EF-BB13-26904BAE3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xmlns="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xmlns="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47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DF03B9-5678-43B4-93AD-91B3BA9A79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33144"/>
            <a:ext cx="6008140" cy="953453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6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58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D1C9B4-C827-418C-8FD6-6F8C61CCB8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8891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0FE02C-7145-48E3-82CD-3E451F44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95E255C-5EFA-4BED-A86F-B41852175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632E32-866A-4426-B40E-72AFD684B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9766CD-9ADE-44C5-848F-6B8114F86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D62E7E6C-C966-4BAD-B43F-E0A60076BA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xmlns="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xmlns="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1973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hlinkClick r:id="rId2"/>
              </a:rPr>
              <a:t>RFC </a:t>
            </a:r>
            <a:r>
              <a:rPr lang="en-US" sz="3000" b="1" dirty="0">
                <a:cs typeface="Consolas" pitchFamily="49" charset="0"/>
                <a:hlinkClick r:id="rId2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53808020-CBDF-479D-8209-B309BD059C84}"/>
              </a:ext>
            </a:extLst>
          </p:cNvPr>
          <p:cNvGraphicFramePr>
            <a:graphicFrameLocks/>
          </p:cNvGraphicFramePr>
          <p:nvPr/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97" y="3708438"/>
            <a:ext cx="3497344" cy="1788221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/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</a:t>
            </a:r>
            <a:r>
              <a:rPr lang="en-US" sz="11500" b="1" smtClean="0"/>
              <a:t>fund</a:t>
            </a:r>
            <a:r>
              <a:rPr lang="en-US" sz="11500" b="1" smtClean="0"/>
              <a:t>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598048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xmlns="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92921"/>
            <a:ext cx="3478935" cy="934654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xmlns="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9" y="5454153"/>
            <a:ext cx="3478935" cy="934654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xmlns="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61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xmlns="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xmlns="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xmlns="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xmlns="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35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5CFC50-931A-4285-A814-0F01EC25C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xmlns="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C981EA8-A121-4D9E-9E2C-CE837FCF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0B5A160-7C63-4C8A-85F5-7D7C9BE04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1C648C-8EA5-45E9-96C1-1DE3692C9B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xmlns="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</TotalTime>
  <Words>1553</Words>
  <Application>Microsoft Office PowerPoint</Application>
  <PresentationFormat>Widescreen</PresentationFormat>
  <Paragraphs>409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1_SoftUni3_1</vt:lpstr>
      <vt:lpstr>HTTP Basics</vt:lpstr>
      <vt:lpstr>Table of Contents</vt:lpstr>
      <vt:lpstr>Have a Question?</vt:lpstr>
      <vt:lpstr>PowerPoint Presentation</vt:lpstr>
      <vt:lpstr>HTTP Basics</vt:lpstr>
      <vt:lpstr>Web Server Work Model</vt:lpstr>
      <vt:lpstr>Hyper Text Transfer Protocol</vt:lpstr>
      <vt:lpstr>HTTP Request Methods</vt:lpstr>
      <vt:lpstr>PowerPoint Presentation</vt:lpstr>
      <vt:lpstr>HTTP Developer Tools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HTTP Request Methods</vt:lpstr>
      <vt:lpstr>HTTP GET Request – Example</vt:lpstr>
      <vt:lpstr>HTTP POST Request – Example</vt:lpstr>
      <vt:lpstr>PowerPoint Presentation</vt:lpstr>
      <vt:lpstr>HTTP Response – Example</vt:lpstr>
      <vt:lpstr>HTTP Response Status Codes</vt:lpstr>
      <vt:lpstr>Content-Type and Disposition</vt:lpstr>
      <vt:lpstr>HTTP Conversation: Example</vt:lpstr>
      <vt:lpstr>PowerPoint Presentation</vt:lpstr>
      <vt:lpstr>Uniform Resource Locator (URL)</vt:lpstr>
      <vt:lpstr>Query String</vt:lpstr>
      <vt:lpstr>URL Encoding</vt:lpstr>
      <vt:lpstr>URL Encoding - Examples</vt:lpstr>
      <vt:lpstr>Valid and Invalid URLs – Examples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Basics</dc:title>
  <dc:subject>Technology Fundamentals – Practical Training Course @ SoftUni</dc:subject>
  <dc:creator>Software University Foundation</dc:creator>
  <cp:keywords>Programming Fundamentals, Software University, SoftUni, programming, coding, software development, education, training, course, common</cp:keywords>
  <dc:description>Java Fundamentals Course @ SoftUni – https://softuni.bg/courses/programming-fundamentals</dc:description>
  <cp:lastModifiedBy>Martin Georgiev</cp:lastModifiedBy>
  <cp:revision>108</cp:revision>
  <dcterms:created xsi:type="dcterms:W3CDTF">2018-05-23T13:08:44Z</dcterms:created>
  <dcterms:modified xsi:type="dcterms:W3CDTF">2019-06-03T09:41:27Z</dcterms:modified>
  <cp:category>programming;computer programming;software development;web development</cp:category>
</cp:coreProperties>
</file>