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07" r:id="rId8"/>
    <p:sldId id="411" r:id="rId9"/>
    <p:sldId id="412" r:id="rId10"/>
    <p:sldId id="413" r:id="rId11"/>
    <p:sldId id="414" r:id="rId12"/>
    <p:sldId id="305" r:id="rId13"/>
    <p:sldId id="343" r:id="rId14"/>
    <p:sldId id="415" r:id="rId15"/>
    <p:sldId id="416" r:id="rId16"/>
    <p:sldId id="417" r:id="rId17"/>
    <p:sldId id="418" r:id="rId18"/>
    <p:sldId id="419" r:id="rId19"/>
    <p:sldId id="442" r:id="rId20"/>
    <p:sldId id="420" r:id="rId21"/>
    <p:sldId id="421" r:id="rId22"/>
    <p:sldId id="422" r:id="rId23"/>
    <p:sldId id="424" r:id="rId24"/>
    <p:sldId id="425" r:id="rId25"/>
    <p:sldId id="426" r:id="rId26"/>
    <p:sldId id="427" r:id="rId27"/>
    <p:sldId id="428" r:id="rId28"/>
    <p:sldId id="431" r:id="rId29"/>
    <p:sldId id="509" r:id="rId30"/>
    <p:sldId id="510" r:id="rId31"/>
    <p:sldId id="508" r:id="rId32"/>
    <p:sldId id="434" r:id="rId33"/>
    <p:sldId id="435" r:id="rId34"/>
    <p:sldId id="436" r:id="rId35"/>
    <p:sldId id="349" r:id="rId36"/>
    <p:sldId id="401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E82DCF-B8F8-438B-8B4E-083A27198787}">
          <p14:sldIdLst>
            <p14:sldId id="503"/>
            <p14:sldId id="276"/>
            <p14:sldId id="492"/>
          </p14:sldIdLst>
        </p14:section>
        <p14:section name="Float" id="{685D943C-BAF9-4FAB-8592-04D6D6D76BDC}">
          <p14:sldIdLst>
            <p14:sldId id="387"/>
            <p14:sldId id="388"/>
            <p14:sldId id="389"/>
            <p14:sldId id="407"/>
            <p14:sldId id="411"/>
            <p14:sldId id="412"/>
            <p14:sldId id="413"/>
            <p14:sldId id="414"/>
          </p14:sldIdLst>
        </p14:section>
        <p14:section name="Position" id="{DB63DD5F-99DF-47A2-BE3D-936300755278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  <p14:sldId id="509"/>
            <p14:sldId id="510"/>
          </p14:sldIdLst>
        </p14:section>
        <p14:section name="Z-Index" id="{5C967B72-332C-489A-9F72-87039CF64585}">
          <p14:sldIdLst>
            <p14:sldId id="508"/>
            <p14:sldId id="434"/>
            <p14:sldId id="435"/>
            <p14:sldId id="436"/>
          </p14:sldIdLst>
        </p14:section>
        <p14:section name="Conclusion" id="{1F332A95-E09F-4FD4-8D6A-0C4371E3C1F1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7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DC09CDA-7D4F-4E4A-9B6E-78FA6587C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134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C34852-5A75-4981-B5DF-D0B8B78124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734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5298-E001-4576-9236-F452580A1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2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612E-3937-4ECF-BF9F-0685DD7608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05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CA328B-258F-43C6-90D6-4D23CA828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605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26ED938-91DA-4EF7-B02E-358AF96C6D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41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7D8D8F-220A-4371-9281-449297B683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78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Float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7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clear property has </a:t>
            </a:r>
            <a:r>
              <a:rPr lang="en-US" b="1" dirty="0">
                <a:solidFill>
                  <a:schemeClr val="bg1"/>
                </a:solidFill>
              </a:rPr>
              <a:t>four values</a:t>
            </a:r>
            <a:r>
              <a:rPr lang="en-US" dirty="0"/>
              <a:t>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0" y="2484000"/>
            <a:ext cx="417830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484000"/>
            <a:ext cx="386715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4EA5146-982F-4F55-8A2E-541527DC3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clear: both;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1944000"/>
            <a:ext cx="4039119" cy="358921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33A147-8761-4AE5-8B16-EEAC08302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6" y="1944000"/>
            <a:ext cx="3895725" cy="36099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C59FA30-A0B3-4714-BA69-D1D1C9221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4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0185E2-407B-4051-92DD-E9F28751C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Type of Positioning Method Used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18480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318250" y="1579303"/>
            <a:ext cx="5646000" cy="46500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37DDBEA-B788-468E-99B0-6A3B908DC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42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561B5C7-2844-4F45-9B4F-1D5CAA36F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92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positioning,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976304-B80C-4C68-8DBC-7C96102CA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7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FB56F0-E299-479E-A4FA-919C20E86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96279"/>
            <a:ext cx="42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95750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D1B9D8A-6289-40A1-9E04-40A78E4E3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6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09E55B-01B5-4390-A68E-CC6392425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1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B60394-2A63-4852-B7DE-15828CA2F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7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Float property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Clear property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405480-F74C-4B0F-ADDD-57296198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9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358025-62AD-4ABA-8B37-EC84F8034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9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C792E23-71A4-4BCF-8164-226D16F64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7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790740F-2E3E-4990-AFEB-A9A373731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EC5CE1C-A21D-43AB-BD21-268A6AE91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FFE33E5-6653-444D-B419-BB015C462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8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6387874-1E76-44A1-AFAF-609ED5175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75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58D4175-E074-46F4-B316-007D4AE4B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8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B24D53-B74B-417F-A31B-F5DABB7B0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66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79CD81-DCDB-4F9C-BA3A-372E2B7F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FF4A668-F06F-468F-849E-94A40C7AB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04C39DF-952A-4A18-8544-663F73444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 - defines the position of the element according to center of the window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absolute;</a:t>
            </a:r>
            <a:r>
              <a:rPr lang="en-US" dirty="0"/>
              <a:t>- it will position the element relative to its first positioned parent element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If it can’t find one, it will be relative to the document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50%; left:</a:t>
            </a:r>
            <a:r>
              <a:rPr lang="en-US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50%;</a:t>
            </a:r>
            <a:r>
              <a:rPr lang="en-US" sz="3200" dirty="0"/>
              <a:t>  </a:t>
            </a:r>
            <a:r>
              <a:rPr lang="en-US" dirty="0"/>
              <a:t>- the element will step out from the top left corner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These properties are set on the child element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1EEEAB9-DC1E-419C-86E8-6FABACF6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2226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DB18A-7015-403A-B76A-9DA207447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1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B211115-A206-4927-8743-E1F14518D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980CBBD-DCA8-4328-B39B-42C9AD71F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transform: translate(-50%, -50%);</a:t>
            </a:r>
            <a:r>
              <a:rPr lang="en-US" sz="3200" dirty="0"/>
              <a:t> </a:t>
            </a:r>
            <a:r>
              <a:rPr lang="en-US" dirty="0"/>
              <a:t>- it will pull back the item with its half width and height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6BA892-8A90-44DD-AF25-8200F05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1E4DE4D-7212-4CB7-9C96-CBDC4D9A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" y="2730034"/>
            <a:ext cx="6210000" cy="3707462"/>
          </a:xfrm>
          <a:prstGeom prst="rect">
            <a:avLst/>
          </a:prstGeom>
          <a:ln w="9525"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6960F66-646D-49C6-AFAC-38A037897BF7}"/>
              </a:ext>
            </a:extLst>
          </p:cNvPr>
          <p:cNvSpPr txBox="1"/>
          <p:nvPr/>
        </p:nvSpPr>
        <p:spPr>
          <a:xfrm>
            <a:off x="7203022" y="2526068"/>
            <a:ext cx="454040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.parent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.child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absolute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translate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sz="2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F45A6C-DDEC-40C0-A430-C30BB53643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Stack order of an Element</a:t>
            </a:r>
          </a:p>
        </p:txBody>
      </p:sp>
    </p:spTree>
    <p:extLst>
      <p:ext uri="{BB962C8B-B14F-4D97-AF65-F5344CB8AC3E}">
        <p14:creationId xmlns:p14="http://schemas.microsoft.com/office/powerpoint/2010/main" val="172850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435484-1EE8-41FF-9E69-E22BA0489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8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F2FD41F-590A-4042-8FA8-44ED94DE0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3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moved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B9B38C5-0B9F-4F60-AA14-89C05C047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84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b="1" dirty="0"/>
              <a:t>Float CSS Property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How to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b="1" dirty="0">
                <a:solidFill>
                  <a:schemeClr val="bg2"/>
                </a:solidFill>
              </a:rPr>
              <a:t> elements?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Float </a:t>
            </a:r>
            <a:r>
              <a:rPr lang="en-US" sz="3200" b="1" dirty="0">
                <a:solidFill>
                  <a:schemeClr val="bg1"/>
                </a:solidFill>
              </a:rPr>
              <a:t>clear</a:t>
            </a:r>
            <a:r>
              <a:rPr lang="en-US" sz="3200" b="1" dirty="0">
                <a:solidFill>
                  <a:schemeClr val="bg2"/>
                </a:solidFill>
              </a:rPr>
              <a:t> property</a:t>
            </a:r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3132EB0-89E5-4164-B003-544A8F0F4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56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1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4EF109-F240-4972-AE89-770767334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3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AE9FF0-690C-43C7-B5B2-A30640EBC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46798-231B-4AAA-B26B-2BDE8638C7D6}"/>
              </a:ext>
            </a:extLst>
          </p:cNvPr>
          <p:cNvSpPr/>
          <p:nvPr/>
        </p:nvSpPr>
        <p:spPr bwMode="auto">
          <a:xfrm>
            <a:off x="4610999" y="864000"/>
            <a:ext cx="3015001" cy="364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1385091"/>
            <a:ext cx="5130000" cy="25650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C42536-09D5-47F9-B112-B78BEA2659F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Places an Element On the Left or Right Side of Its Container</a:t>
            </a:r>
          </a:p>
        </p:txBody>
      </p:sp>
    </p:spTree>
    <p:extLst>
      <p:ext uri="{BB962C8B-B14F-4D97-AF65-F5344CB8AC3E}">
        <p14:creationId xmlns:p14="http://schemas.microsoft.com/office/powerpoint/2010/main" val="4939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Property that </a:t>
            </a:r>
            <a:r>
              <a:rPr lang="en-US" b="1" dirty="0">
                <a:solidFill>
                  <a:schemeClr val="bg1"/>
                </a:solidFill>
              </a:rPr>
              <a:t>forces any element to float</a:t>
            </a:r>
            <a:r>
              <a:rPr lang="en-US" dirty="0"/>
              <a:t> inside its parent body with the rest of the element to wrap around it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</a:p>
          <a:p>
            <a:r>
              <a:rPr lang="en-US" dirty="0"/>
              <a:t>The element is removed from the normal flow of the page, though remaining a part of the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Float?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DEBC7B-694B-4397-836D-B0025EEB9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  <a:r>
              <a:rPr lang="en-US" sz="2800" dirty="0"/>
              <a:t> </a:t>
            </a:r>
            <a:r>
              <a:rPr lang="en-US" dirty="0"/>
              <a:t>- floats the element to right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  <a:r>
              <a:rPr lang="en-US" sz="2800" dirty="0"/>
              <a:t> </a:t>
            </a:r>
            <a:r>
              <a:rPr lang="en-US" dirty="0"/>
              <a:t>- floats the element to left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sz="2800" dirty="0"/>
              <a:t> </a:t>
            </a:r>
            <a:r>
              <a:rPr lang="en-US" dirty="0"/>
              <a:t>- it will restrict the element to 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initial;</a:t>
            </a:r>
            <a:r>
              <a:rPr lang="en-US" sz="2800" dirty="0"/>
              <a:t> </a:t>
            </a:r>
            <a:r>
              <a:rPr lang="en-US" dirty="0"/>
              <a:t>- the element remains to its default position 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inherit;</a:t>
            </a:r>
            <a:r>
              <a:rPr lang="en-US" sz="2800" dirty="0"/>
              <a:t> </a:t>
            </a:r>
            <a:r>
              <a:rPr lang="en-US" dirty="0"/>
              <a:t>- enables the element to inherit the property from its parent 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5BBACD-1BEA-4417-994B-D2E06FE93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 Properties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61000" y="1495781"/>
            <a:ext cx="4044352" cy="458821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5" y="2115600"/>
            <a:ext cx="3295594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2" y="2115600"/>
            <a:ext cx="360405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70" y="2115600"/>
            <a:ext cx="351000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619819"/>
          </a:xfrm>
          <a:prstGeom prst="rect">
            <a:avLst/>
          </a:prstGeom>
          <a:ln w="3175" cap="rnd">
            <a:solidFill>
              <a:schemeClr val="bg2"/>
            </a:solidFill>
          </a:ln>
          <a:effectLst/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326AB26-029A-4C97-A971-55D733F93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US" dirty="0"/>
              <a:t> property specifies on which side of an element floating elements are </a:t>
            </a:r>
            <a:r>
              <a:rPr lang="en-US" b="1" dirty="0">
                <a:solidFill>
                  <a:schemeClr val="bg1"/>
                </a:solidFill>
              </a:rPr>
              <a:t>NOT allowed to 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3993899"/>
            <a:ext cx="7565318" cy="26355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651000" y="2337358"/>
            <a:ext cx="4890000" cy="1516790"/>
          </a:xfrm>
          <a:prstGeom prst="roundRect">
            <a:avLst>
              <a:gd name="adj" fmla="val 786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chemeClr val="bg2"/>
                </a:solidFill>
              </a:rPr>
              <a:t>General rule for dealing with 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When you add float, always make sure that it is cleared properly. At the time of adding it.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1ECD7F-AF49-4C01-9307-798E30F3C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4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previous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 that it stays under both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/>
              <a:t> columns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1000" y="3834000"/>
            <a:ext cx="381472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1" y="3460672"/>
            <a:ext cx="4381500" cy="22574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7E916D2-A51D-4CBE-9041-2814BF612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1586</Words>
  <Application>Microsoft Office PowerPoint</Application>
  <PresentationFormat>Широк екран</PresentationFormat>
  <Paragraphs>251</Paragraphs>
  <Slides>38</Slides>
  <Notes>7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Places an Element On the Left or Right Side of Its Container</vt:lpstr>
      <vt:lpstr>What is Float?</vt:lpstr>
      <vt:lpstr>Float Property</vt:lpstr>
      <vt:lpstr>Float Properties – Example</vt:lpstr>
      <vt:lpstr>Clearing the Float</vt:lpstr>
      <vt:lpstr>Clearing the Float</vt:lpstr>
      <vt:lpstr>Float Clear Property</vt:lpstr>
      <vt:lpstr>Float Clear Property (2)</vt:lpstr>
      <vt:lpstr>Specifies the Type of Positioning Method Used for an Element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– Example</vt:lpstr>
      <vt:lpstr>Position Sticky –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Center</vt:lpstr>
      <vt:lpstr>Center</vt:lpstr>
      <vt:lpstr>Specifies the Stack order of an Element</vt:lpstr>
      <vt:lpstr>Z-index</vt:lpstr>
      <vt:lpstr>Z-index</vt:lpstr>
      <vt:lpstr>Z-index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22</cp:revision>
  <dcterms:created xsi:type="dcterms:W3CDTF">2018-05-23T13:08:44Z</dcterms:created>
  <dcterms:modified xsi:type="dcterms:W3CDTF">2021-06-08T13:14:12Z</dcterms:modified>
  <cp:category>computer programming;programming;software development;software engineering</cp:category>
</cp:coreProperties>
</file>