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544" r:id="rId4"/>
    <p:sldId id="493" r:id="rId5"/>
    <p:sldId id="402" r:id="rId6"/>
    <p:sldId id="494" r:id="rId7"/>
    <p:sldId id="496" r:id="rId8"/>
    <p:sldId id="526" r:id="rId9"/>
    <p:sldId id="527" r:id="rId10"/>
    <p:sldId id="528" r:id="rId11"/>
    <p:sldId id="529" r:id="rId12"/>
    <p:sldId id="530" r:id="rId13"/>
    <p:sldId id="531" r:id="rId14"/>
    <p:sldId id="353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492" r:id="rId23"/>
    <p:sldId id="349" r:id="rId24"/>
    <p:sldId id="539" r:id="rId25"/>
    <p:sldId id="577" r:id="rId26"/>
    <p:sldId id="576" r:id="rId27"/>
    <p:sldId id="542" r:id="rId28"/>
    <p:sldId id="5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44"/>
          </p14:sldIdLst>
        </p14:section>
        <p14:section name="SCM" id="{BC4A3995-4CED-4320-A673-95328C9C809D}">
          <p14:sldIdLst>
            <p14:sldId id="493"/>
            <p14:sldId id="402"/>
            <p14:sldId id="494"/>
            <p14:sldId id="496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Git" id="{CBAD7386-CABA-4B3F-9B86-4D8BEA627F76}">
          <p14:sldIdLst>
            <p14:sldId id="353"/>
            <p14:sldId id="532"/>
            <p14:sldId id="533"/>
            <p14:sldId id="534"/>
            <p14:sldId id="535"/>
            <p14:sldId id="536"/>
          </p14:sldIdLst>
        </p14:section>
        <p14:section name="GitHub" id="{FD1EAF2B-86A3-41D6-AED3-92046FAAE1A3}">
          <p14:sldIdLst>
            <p14:sldId id="537"/>
            <p14:sldId id="538"/>
            <p14:sldId id="492"/>
          </p14:sldIdLst>
        </p14:section>
        <p14:section name="Conclusion" id="{10E03AB1-9AA8-4E86-9A64-D741901E50A2}">
          <p14:sldIdLst>
            <p14:sldId id="349"/>
            <p14:sldId id="539"/>
            <p14:sldId id="577"/>
            <p14:sldId id="576"/>
            <p14:sldId id="542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20" autoAdjust="0"/>
  </p:normalViewPr>
  <p:slideViewPr>
    <p:cSldViewPr snapToGrid="0" showGuides="1">
      <p:cViewPr varScale="1">
        <p:scale>
          <a:sx n="70" d="100"/>
          <a:sy n="70" d="100"/>
        </p:scale>
        <p:origin x="72" y="22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4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7232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7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419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0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2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94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1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hyperlink" Target="https://desktop.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7.png"/><Relationship Id="rId26" Type="http://schemas.openxmlformats.org/officeDocument/2006/relationships/image" Target="../media/image70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5" y="3863173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- take and merge the changes from the remote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- send local changes to the remote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08BF4805-1856-48FC-91D0-9F669450FC07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35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66E545D0-7429-4E51-8036-EC2175D0248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9399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A0275ACA-0A1A-475D-A7F7-5C0D52475DD1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30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278E2035-7E59-4832-A93F-8839A36503B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51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0322-4BDC-46AA-AA75-544B66323F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37918"/>
            <a:ext cx="10961783" cy="499819"/>
          </a:xfrm>
        </p:spPr>
        <p:txBody>
          <a:bodyPr/>
          <a:lstStyle/>
          <a:p>
            <a:r>
              <a:rPr lang="en-US" dirty="0"/>
              <a:t>Distributed Source-Control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GitBash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Windows GUI client - </a:t>
            </a:r>
            <a:r>
              <a:rPr lang="en-US" b="1" noProof="1">
                <a:solidFill>
                  <a:schemeClr val="bg1"/>
                </a:solidFill>
              </a:rPr>
              <a:t>TortoiseGit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3"/>
              </a:rPr>
              <a:t>https://tortoisegit.org/download/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 Desktop </a:t>
            </a:r>
            <a:r>
              <a:rPr lang="en-US" dirty="0"/>
              <a:t>client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https://desktop.github.com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A6AEADE-2CE8-487F-85A3-3BE5BF07109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22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7" y="1309453"/>
            <a:ext cx="11603117" cy="523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msysGit</a:t>
            </a:r>
            <a:r>
              <a:rPr lang="en-US" dirty="0"/>
              <a:t> installation on Windows</a:t>
            </a:r>
          </a:p>
          <a:p>
            <a:pPr lvl="1"/>
            <a:r>
              <a:rPr lang="en-US" dirty="0"/>
              <a:t>Download Git for Windows: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https://git-scm.com/downloads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/>
              <a:t>"Next, Next, Next" does the installation</a:t>
            </a:r>
          </a:p>
          <a:p>
            <a:pPr lvl="1"/>
            <a:r>
              <a:rPr lang="en-US" dirty="0"/>
              <a:t>Options to select (they should be selected by default)</a:t>
            </a:r>
          </a:p>
          <a:p>
            <a:pPr lvl="2"/>
            <a:r>
              <a:rPr lang="en-US" dirty="0"/>
              <a:t>"Use Git Bash only"</a:t>
            </a:r>
          </a:p>
          <a:p>
            <a:pPr lvl="2"/>
            <a:r>
              <a:rPr lang="en-US" dirty="0"/>
              <a:t>"Checkout Windows-style, commit Unix-style endings"</a:t>
            </a:r>
          </a:p>
          <a:p>
            <a:r>
              <a:rPr lang="en-US" dirty="0"/>
              <a:t>Git installation on Linux: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29" y="5867400"/>
            <a:ext cx="5242976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F269449-DABA-4083-8449-5512FAD0A303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48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8336A252-D4A4-4B97-8179-C3CD896E01FD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7566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52A935E-A361-412C-8E27-8548AA65C56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31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5353" y="1628779"/>
            <a:ext cx="8690828" cy="4437723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Software Configuration Management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Git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GitHub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E69F309-0EA0-4CA0-9141-588F975787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73649"/>
            <a:ext cx="10961783" cy="768084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E4AD-1B78-45A1-85A4-631D50FC04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67414"/>
            <a:ext cx="10961783" cy="499819"/>
          </a:xfrm>
        </p:spPr>
        <p:txBody>
          <a:bodyPr/>
          <a:lstStyle/>
          <a:p>
            <a:r>
              <a:rPr lang="en-US" dirty="0"/>
              <a:t>World's Largest Source Code Hosting 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18255"/>
            <a:ext cx="10961783" cy="499819"/>
          </a:xfrm>
        </p:spPr>
        <p:txBody>
          <a:bodyPr/>
          <a:lstStyle/>
          <a:p>
            <a:r>
              <a:rPr lang="en-US" dirty="0"/>
              <a:t>Create Your Own GitHub Profile and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31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Kanban board, Wiki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7E4A485-C7C5-439D-BB0E-AFFB58BC457B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2416" y="6427084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908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8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7523"/>
            <a:ext cx="11818096" cy="5079668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44153"/>
            <a:ext cx="10961783" cy="768084"/>
          </a:xfrm>
        </p:spPr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4FD5-0E33-41F2-847E-BE79902796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96910"/>
            <a:ext cx="10961783" cy="499819"/>
          </a:xfrm>
        </p:spPr>
        <p:txBody>
          <a:bodyPr/>
          <a:lstStyle/>
          <a:p>
            <a:r>
              <a:rPr lang="en-US" dirty="0"/>
              <a:t>Version Control / Source Control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4021" y="1121144"/>
            <a:ext cx="10581213" cy="558489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Version Control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</a:t>
            </a:r>
            <a:r>
              <a:rPr lang="en-US" dirty="0"/>
              <a:t>Software Configuration 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Consists of techniques, practices and tools for working </a:t>
            </a:r>
            <a:br>
              <a:rPr lang="en-US" dirty="0"/>
            </a:b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shared source code </a:t>
            </a:r>
            <a:r>
              <a:rPr lang="en-US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Mechanisms for management, control and tracking the </a:t>
            </a:r>
            <a:br>
              <a:rPr lang="en-US" dirty="0"/>
            </a:br>
            <a:r>
              <a:rPr lang="en-US" dirty="0"/>
              <a:t>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Defines the process of </a:t>
            </a:r>
            <a:r>
              <a:rPr lang="en-US" b="1" dirty="0">
                <a:solidFill>
                  <a:schemeClr val="bg1"/>
                </a:solidFill>
              </a:rPr>
              <a:t>change management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Keeps track of what is happening in the project</a:t>
            </a:r>
            <a:r>
              <a:rPr lang="bg-BG" dirty="0"/>
              <a:t> </a:t>
            </a:r>
            <a:r>
              <a:rPr lang="en-US" dirty="0"/>
              <a:t>over time</a:t>
            </a:r>
            <a:endParaRPr lang="bg-BG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Solves </a:t>
            </a:r>
            <a:r>
              <a:rPr lang="en-US" b="1" dirty="0">
                <a:solidFill>
                  <a:schemeClr val="bg1"/>
                </a:solidFill>
              </a:rPr>
              <a:t>conflicts</a:t>
            </a:r>
            <a:r>
              <a:rPr lang="en-US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Stores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5C02D00-B696-4629-8886-9136C3B4D03B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7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Downloads a </a:t>
            </a:r>
            <a:r>
              <a:rPr lang="en-US" b="1" dirty="0">
                <a:solidFill>
                  <a:schemeClr val="bg1"/>
                </a:solidFill>
              </a:rPr>
              <a:t>local copy </a:t>
            </a:r>
            <a:r>
              <a:rPr lang="en-US" dirty="0"/>
              <a:t>of the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8A00FCF-F981-4883-A40E-070D2B4ADFE9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518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Saves the changes </a:t>
            </a:r>
            <a:r>
              <a:rPr lang="en-US" b="1" dirty="0">
                <a:solidFill>
                  <a:schemeClr val="bg1"/>
                </a:solidFill>
              </a:rPr>
              <a:t>locally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93542B9B-3EC2-4904-90D4-6BE23AF3823E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4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</TotalTime>
  <Words>887</Words>
  <Application>Microsoft Office PowerPoint</Application>
  <PresentationFormat>Widescreen</PresentationFormat>
  <Paragraphs>212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1_SoftUni3_1</vt:lpstr>
      <vt:lpstr>Git and GitHub</vt:lpstr>
      <vt:lpstr>Table of Contents</vt:lpstr>
      <vt:lpstr>Have a Question?</vt:lpstr>
      <vt:lpstr>PowerPoint Presentation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Git?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GitHub?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Univeristy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Anna S</cp:lastModifiedBy>
  <cp:revision>150</cp:revision>
  <dcterms:created xsi:type="dcterms:W3CDTF">2018-05-23T13:08:44Z</dcterms:created>
  <dcterms:modified xsi:type="dcterms:W3CDTF">2019-07-14T19:09:32Z</dcterms:modified>
  <cp:category>programming;computer programming;software development;web development</cp:category>
</cp:coreProperties>
</file>