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492" r:id="rId28"/>
    <p:sldId id="349" r:id="rId29"/>
    <p:sldId id="582" r:id="rId30"/>
    <p:sldId id="581" r:id="rId31"/>
    <p:sldId id="576" r:id="rId32"/>
    <p:sldId id="405" r:id="rId33"/>
    <p:sldId id="40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492"/>
          </p14:sldIdLst>
        </p14:section>
        <p14:section name="Conclusion" id="{10E03AB1-9AA8-4E86-9A64-D741901E50A2}">
          <p14:sldIdLst>
            <p14:sldId id="349"/>
            <p14:sldId id="582"/>
            <p14:sldId id="581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59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</a:t>
            </a:r>
            <a:r>
              <a:rPr lang="en-US" dirty="0" smtClean="0"/>
              <a:t>array </a:t>
            </a:r>
            <a:r>
              <a:rPr lang="en-US" dirty="0"/>
              <a:t>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955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190500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 smtClean="0"/>
              <a:t>Foreach</a:t>
            </a:r>
            <a:r>
              <a:rPr lang="en-US" sz="3600" dirty="0" smtClean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3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3267</TotalTime>
  <Words>1416</Words>
  <Application>Microsoft Office PowerPoint</Application>
  <PresentationFormat>Custom</PresentationFormat>
  <Paragraphs>330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 Foundation</dc:creator>
  <cp:keywords>Programming Fundamentals, Programming, Fundamentals, Software University, SoftUni, programming, coding, software development, education, training, course</cp:keywords>
  <dc:description>Software University Foundation - http://softuni.foundation/</dc:description>
  <cp:lastModifiedBy>Peter Arnaudov</cp:lastModifiedBy>
  <cp:revision>354</cp:revision>
  <dcterms:created xsi:type="dcterms:W3CDTF">2014-01-02T17:00:34Z</dcterms:created>
  <dcterms:modified xsi:type="dcterms:W3CDTF">2019-05-25T15:35:58Z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