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27" r:id="rId4"/>
    <p:sldId id="493" r:id="rId5"/>
    <p:sldId id="492" r:id="rId6"/>
    <p:sldId id="495" r:id="rId7"/>
    <p:sldId id="499" r:id="rId8"/>
    <p:sldId id="528" r:id="rId9"/>
    <p:sldId id="529" r:id="rId10"/>
    <p:sldId id="530" r:id="rId11"/>
    <p:sldId id="494" r:id="rId12"/>
    <p:sldId id="504" r:id="rId13"/>
    <p:sldId id="505" r:id="rId14"/>
    <p:sldId id="506" r:id="rId15"/>
    <p:sldId id="507" r:id="rId16"/>
    <p:sldId id="519" r:id="rId17"/>
    <p:sldId id="520" r:id="rId18"/>
    <p:sldId id="522" r:id="rId19"/>
    <p:sldId id="521" r:id="rId20"/>
    <p:sldId id="524" r:id="rId21"/>
    <p:sldId id="531" r:id="rId22"/>
    <p:sldId id="508" r:id="rId23"/>
    <p:sldId id="509" r:id="rId24"/>
    <p:sldId id="515" r:id="rId25"/>
    <p:sldId id="516" r:id="rId26"/>
    <p:sldId id="525" r:id="rId27"/>
    <p:sldId id="526" r:id="rId28"/>
    <p:sldId id="532" r:id="rId29"/>
    <p:sldId id="510" r:id="rId30"/>
    <p:sldId id="578" r:id="rId31"/>
    <p:sldId id="577" r:id="rId32"/>
    <p:sldId id="576" r:id="rId33"/>
    <p:sldId id="40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Lists" id="{BC4A3995-4CED-4320-A673-95328C9C809D}">
          <p14:sldIdLst>
            <p14:sldId id="493"/>
            <p14:sldId id="492"/>
            <p14:sldId id="495"/>
            <p14:sldId id="499"/>
            <p14:sldId id="528"/>
            <p14:sldId id="529"/>
            <p14:sldId id="530"/>
            <p14:sldId id="494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7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5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474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8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dirty="0"/>
              <a:t>Other Elements indices are changed </a:t>
            </a:r>
            <a:br>
              <a:rPr lang="en-GB" dirty="0"/>
            </a:br>
            <a:r>
              <a:rPr lang="en-GB" dirty="0"/>
              <a:t>upon insertion.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Add(</a:t>
            </a:r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Insert(</a:t>
            </a:r>
            <a:r>
              <a:rPr lang="en-US" dirty="0" smtClean="0">
                <a:solidFill>
                  <a:schemeClr val="tx1"/>
                </a:solidFill>
              </a:rPr>
              <a:t>0, </a:t>
            </a:r>
            <a:r>
              <a:rPr lang="en-US" dirty="0">
                <a:solidFill>
                  <a:schemeClr val="tx1"/>
                </a:solidFill>
              </a:rPr>
              <a:t>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list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Next, create a list of a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254" y="3287879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976328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02108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 that </a:t>
            </a:r>
            <a:r>
              <a:rPr lang="en-US" dirty="0" smtClean="0"/>
              <a:t>sums </a:t>
            </a:r>
            <a:r>
              <a:rPr lang="en-US" dirty="0"/>
              <a:t>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82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23" y="1417118"/>
            <a:ext cx="11449354" cy="4896313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List&lt;int&gt; </a:t>
            </a:r>
            <a:r>
              <a:rPr lang="en-GB" sz="2600" dirty="0">
                <a:solidFill>
                  <a:schemeClr val="tx1"/>
                </a:solidFill>
              </a:rPr>
              <a:t>numbers = Console.ReadLine()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>
                <a:solidFill>
                  <a:schemeClr val="tx1"/>
                </a:solidFill>
              </a:rPr>
              <a:t>			     .Split().Select(int.Parse)</a:t>
            </a:r>
            <a:r>
              <a:rPr lang="en-GB" sz="2600" dirty="0">
                <a:solidFill>
                  <a:schemeClr val="bg1"/>
                </a:solidFill>
              </a:rPr>
              <a:t>.ToList()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int originalLength = numbers.Count;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originalLength / 2;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{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numbers[i] += numbers[numbers.Count - 1];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numbers.</a:t>
            </a:r>
            <a:r>
              <a:rPr lang="en-GB" sz="2600" dirty="0">
                <a:solidFill>
                  <a:schemeClr val="bg1"/>
                </a:solidFill>
              </a:rPr>
              <a:t>RemoveAt(</a:t>
            </a:r>
            <a:r>
              <a:rPr lang="en-GB" sz="2600" dirty="0">
                <a:solidFill>
                  <a:schemeClr val="tx1"/>
                </a:solidFill>
              </a:rPr>
              <a:t>numbers.Count - 1</a:t>
            </a:r>
            <a:r>
              <a:rPr lang="en-GB" sz="2600" dirty="0">
                <a:solidFill>
                  <a:schemeClr val="bg1"/>
                </a:solidFill>
              </a:rPr>
              <a:t>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}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Console.WriteLine(string.Join("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list,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resultNums 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Count</a:t>
            </a:r>
            <a:r>
              <a:rPr lang="en-GB" dirty="0">
                <a:solidFill>
                  <a:schemeClr val="tx1"/>
                </a:solidFill>
              </a:rPr>
              <a:t>, nums2.</a:t>
            </a:r>
            <a:r>
              <a:rPr lang="en-GB" dirty="0">
                <a:solidFill>
                  <a:schemeClr val="bg1"/>
                </a:solidFill>
              </a:rPr>
              <a:t>Count)</a:t>
            </a:r>
            <a:r>
              <a:rPr lang="en-GB" dirty="0">
                <a:solidFill>
                  <a:schemeClr val="tx1"/>
                </a:solidFill>
              </a:rPr>
              <a:t>; i++)</a:t>
            </a:r>
          </a:p>
          <a:p>
            <a:r>
              <a:rPr lang="en-GB" dirty="0">
                <a:solidFill>
                  <a:schemeClr val="accent2"/>
                </a:solidFill>
              </a:rPr>
              <a:t>  //TODO: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Console.WriteLine(string.Join(" ", resultNums));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391935"/>
            <a:ext cx="10961435" cy="42474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GetRemainingElements(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longerList,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List&lt;int&gt;</a:t>
            </a:r>
            <a:r>
              <a:rPr lang="en-GB" dirty="0" smtClean="0"/>
              <a:t> </a:t>
            </a:r>
            <a:r>
              <a:rPr lang="en-GB" dirty="0">
                <a:solidFill>
                  <a:schemeClr val="tx1"/>
                </a:solidFill>
              </a:rPr>
              <a:t>shorterList)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for (int i = shorterList.Count; i &lt; longerList.Count; i++)   </a:t>
            </a:r>
          </a:p>
          <a:p>
            <a:r>
              <a:rPr lang="en-GB" dirty="0">
                <a:solidFill>
                  <a:schemeClr val="tx1"/>
                </a:solidFill>
              </a:rPr>
              <a:t>      nums.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longerList[i]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470304" y="3393389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05111" y="5085183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Read a number n and n lines of products. Print a numbered list of all the products ordered by name.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64699" y="1110774"/>
            <a:ext cx="8015534" cy="529321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List&lt;string&gt;()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products.</a:t>
            </a:r>
            <a:r>
              <a:rPr lang="en-GB" dirty="0">
                <a:solidFill>
                  <a:schemeClr val="bg1"/>
                </a:solidFill>
              </a:rPr>
              <a:t>Sort()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Console.WriteLine($"{i + 1}.{products[i]}");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6005" y="6377673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dirty="0"/>
              <a:t>Read a list of integers, remove all negative numbers from it.</a:t>
            </a:r>
          </a:p>
          <a:p>
            <a:pPr lvl="1"/>
            <a:r>
              <a:rPr lang="en-US" dirty="0"/>
              <a:t>Print the remaining elements in reversed order.</a:t>
            </a:r>
          </a:p>
          <a:p>
            <a:pPr lvl="1"/>
            <a:r>
              <a:rPr lang="en-US" dirty="0"/>
              <a:t>In case of no elements left in the list, print "empty".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(nums[i] &lt; 0) { nums.</a:t>
            </a:r>
            <a:r>
              <a:rPr lang="en-GB" dirty="0">
                <a:solidFill>
                  <a:schemeClr val="bg1"/>
                </a:solidFill>
              </a:rPr>
              <a:t>RemoveAt(</a:t>
            </a:r>
            <a:r>
              <a:rPr lang="en-GB" dirty="0">
                <a:solidFill>
                  <a:schemeClr val="tx1"/>
                </a:solidFill>
              </a:rPr>
              <a:t>i--); 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nums.</a:t>
            </a:r>
            <a:r>
              <a:rPr lang="en-GB" dirty="0">
                <a:solidFill>
                  <a:schemeClr val="bg1"/>
                </a:solidFill>
              </a:rPr>
              <a:t>Reverse()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if (nums.Count == 0)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Console.WriteLine(string.Join(" ", nums));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the same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7153" y="1776807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RemoveAt(</a:t>
            </a:r>
            <a:r>
              <a:rPr lang="en-US" noProof="1"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at a certain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dirty="0">
                <a:latin typeface="Consolas" panose="020B0609020204030204" pitchFamily="49" charset="0"/>
              </a:rPr>
              <a:t>index, 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determines whether an element is in </a:t>
            </a:r>
            <a:br>
              <a:rPr lang="en-US" dirty="0"/>
            </a:br>
            <a:r>
              <a:rPr lang="en-US" dirty="0"/>
              <a:t>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– sorts the array/list in ascending order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5243050" y="32165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696993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696993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696993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4665" y="32165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695378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695378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695378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create an empty List and start adding </a:t>
            </a:r>
            <a:br>
              <a:rPr lang="en-GB" dirty="0"/>
            </a:br>
            <a:r>
              <a:rPr lang="en-GB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increases each time we add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remove an element from the List.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decreases each time we remove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1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1306</Words>
  <Application>Microsoft Office PowerPoint</Application>
  <PresentationFormat>Widescreen</PresentationFormat>
  <Paragraphs>334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Lists</vt:lpstr>
      <vt:lpstr>Table of Contents</vt:lpstr>
      <vt:lpstr>Have a Question?</vt:lpstr>
      <vt:lpstr>PowerPoint Presentation</vt:lpstr>
      <vt:lpstr>List&lt;T&gt; – Overview</vt:lpstr>
      <vt:lpstr>List&lt;T&gt; – Basic Methods</vt:lpstr>
      <vt:lpstr>Add() – Appends an Element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PowerPoint Presentation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 Foundation</dc:creator>
  <cp:keywords>Technology Fundamentals with C#,  programming, Software University, SoftUni, programming, coding, software development, education, training, course, list, t, generic</cp:keywords>
  <dc:description>Technology Fundamentals Course @ SoftUni – https://softuni.bg/courses/technology-fundamentals</dc:description>
  <cp:lastModifiedBy>Peter Arnaudov</cp:lastModifiedBy>
  <cp:revision>207</cp:revision>
  <dcterms:created xsi:type="dcterms:W3CDTF">2018-05-23T13:08:44Z</dcterms:created>
  <dcterms:modified xsi:type="dcterms:W3CDTF">2019-06-06T13:12:56Z</dcterms:modified>
  <cp:category>Technology Fundamentals with C# Course @ SoftUni – https://softuni.bg/courses/technology-fundamentals</cp:category>
</cp:coreProperties>
</file>