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9"/>
  </p:notesMasterIdLst>
  <p:handoutMasterIdLst>
    <p:handoutMasterId r:id="rId30"/>
  </p:handoutMasterIdLst>
  <p:sldIdLst>
    <p:sldId id="256" r:id="rId3"/>
    <p:sldId id="287" r:id="rId4"/>
    <p:sldId id="258" r:id="rId5"/>
    <p:sldId id="306" r:id="rId6"/>
    <p:sldId id="261" r:id="rId7"/>
    <p:sldId id="269" r:id="rId8"/>
    <p:sldId id="262" r:id="rId9"/>
    <p:sldId id="263" r:id="rId10"/>
    <p:sldId id="264" r:id="rId11"/>
    <p:sldId id="616" r:id="rId12"/>
    <p:sldId id="603" r:id="rId13"/>
    <p:sldId id="268" r:id="rId14"/>
    <p:sldId id="270" r:id="rId15"/>
    <p:sldId id="271" r:id="rId16"/>
    <p:sldId id="614" r:id="rId17"/>
    <p:sldId id="615" r:id="rId18"/>
    <p:sldId id="272" r:id="rId19"/>
    <p:sldId id="278" r:id="rId20"/>
    <p:sldId id="280" r:id="rId21"/>
    <p:sldId id="284" r:id="rId22"/>
    <p:sldId id="605" r:id="rId23"/>
    <p:sldId id="606" r:id="rId24"/>
    <p:sldId id="609" r:id="rId25"/>
    <p:sldId id="611" r:id="rId26"/>
    <p:sldId id="610" r:id="rId27"/>
    <p:sldId id="6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306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616"/>
            <p14:sldId id="603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  <p14:section name="Unused" id="{8E2F45E0-072E-4838-B608-C59E4BF08DC7}">
          <p14:sldIdLst>
            <p14:sldId id="605"/>
            <p14:sldId id="606"/>
            <p14:sldId id="609"/>
            <p14:sldId id="611"/>
            <p14:sldId id="610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570" y="6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74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92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64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91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0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6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ftuni.bg/trainings/3217/js-advanced-january-2021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://www.facebook.com/groups/jsadvancedjanuary2021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07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0.jpeg"/><Relationship Id="rId22" Type="http://schemas.openxmlformats.org/officeDocument/2006/relationships/image" Target="../media/image34.png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110500" cy="5529262"/>
          </a:xfrm>
        </p:spPr>
        <p:txBody>
          <a:bodyPr>
            <a:normAutofit/>
          </a:bodyPr>
          <a:lstStyle/>
          <a:p>
            <a:r>
              <a:rPr lang="en-US" dirty="0"/>
              <a:t>Nearly </a:t>
            </a:r>
            <a:r>
              <a:rPr lang="en-US" b="1" dirty="0"/>
              <a:t>5 years </a:t>
            </a:r>
            <a:r>
              <a:rPr lang="en-US" dirty="0"/>
              <a:t>experience as a </a:t>
            </a:r>
            <a:r>
              <a:rPr lang="en-US" b="1" dirty="0"/>
              <a:t>technical trainer </a:t>
            </a:r>
            <a:r>
              <a:rPr lang="en-US" dirty="0"/>
              <a:t>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1BCEE4C-DD17-4C92-98E2-EF568E78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629000"/>
            <a:ext cx="3057691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3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155500" cy="5529262"/>
          </a:xfrm>
        </p:spPr>
        <p:txBody>
          <a:bodyPr/>
          <a:lstStyle/>
          <a:p>
            <a:r>
              <a:rPr lang="en-US" dirty="0"/>
              <a:t>Junior </a:t>
            </a:r>
            <a:r>
              <a:rPr lang="en-US" b="1" dirty="0" err="1"/>
              <a:t>Fullstack</a:t>
            </a:r>
            <a:r>
              <a:rPr lang="en-US" b="1" dirty="0"/>
              <a:t> Developer </a:t>
            </a:r>
            <a:r>
              <a:rPr lang="en-US" dirty="0"/>
              <a:t>@ Motion Software</a:t>
            </a:r>
          </a:p>
          <a:p>
            <a:r>
              <a:rPr lang="en-US" dirty="0"/>
              <a:t>Working with </a:t>
            </a:r>
            <a:r>
              <a:rPr lang="en-US" b="1" dirty="0"/>
              <a:t>React</a:t>
            </a:r>
            <a:r>
              <a:rPr lang="en-US" dirty="0"/>
              <a:t>, </a:t>
            </a:r>
            <a:r>
              <a:rPr lang="en-US" b="1" dirty="0"/>
              <a:t>NodeJS</a:t>
            </a:r>
            <a:r>
              <a:rPr lang="en-US" dirty="0"/>
              <a:t>, </a:t>
            </a:r>
            <a:r>
              <a:rPr lang="en-US" b="1" dirty="0"/>
              <a:t>MongoDB</a:t>
            </a:r>
          </a:p>
          <a:p>
            <a:r>
              <a:rPr lang="en-US" dirty="0"/>
              <a:t>Former </a:t>
            </a:r>
            <a:r>
              <a:rPr lang="en-US" b="1" dirty="0"/>
              <a:t>Team Lead </a:t>
            </a:r>
            <a:r>
              <a:rPr lang="en-US" dirty="0"/>
              <a:t>in the Education Department</a:t>
            </a:r>
          </a:p>
          <a:p>
            <a:r>
              <a:rPr lang="en-US" b="1" dirty="0" err="1"/>
              <a:t>MArch</a:t>
            </a:r>
            <a:r>
              <a:rPr lang="en-US" b="1" dirty="0"/>
              <a:t> graduate </a:t>
            </a:r>
            <a:r>
              <a:rPr lang="en-US" dirty="0"/>
              <a:t>from UACEG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Mihaela </a:t>
            </a:r>
            <a:r>
              <a:rPr lang="en-US" dirty="0" err="1"/>
              <a:t>Petrova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0" t="12296" r="18473" b="9736"/>
          <a:stretch/>
        </p:blipFill>
        <p:spPr>
          <a:xfrm>
            <a:off x="8616905" y="1629000"/>
            <a:ext cx="3056786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7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Objectives and 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3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 Feb 2021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7 Apr 2021</a:t>
            </a:r>
          </a:p>
          <a:p>
            <a:r>
              <a:rPr lang="en-US" dirty="0"/>
              <a:t>Problems description: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Apr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GB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58627" y="5382861"/>
            <a:ext cx="899605" cy="791139"/>
            <a:chOff x="7052165" y="5186411"/>
            <a:chExt cx="89960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732775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89960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99393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1000" y="1683431"/>
            <a:ext cx="3015000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0" y="1679343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7" y="1679102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January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February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33146"/>
            <a:ext cx="3015000" cy="615962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387" y="4149108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1001" y="3533146"/>
            <a:ext cx="3285626" cy="123192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Apr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58626" y="3529058"/>
            <a:ext cx="5132374" cy="1236012"/>
            <a:chOff x="6835660" y="4209853"/>
            <a:chExt cx="549276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1" y="4834853"/>
              <a:ext cx="37886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554358" y="4834853"/>
              <a:ext cx="77406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softuni.bg/trainings/3217/js-advanced-january-2021</a:t>
            </a:r>
            <a:endParaRPr lang="en-US" sz="2400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facebook.com/groups/jsadvancedjanuary2021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ED77092-563F-4C87-8D0F-BDF7F8FEDA36}"/>
              </a:ext>
            </a:extLst>
          </p:cNvPr>
          <p:cNvSpPr/>
          <p:nvPr/>
        </p:nvSpPr>
        <p:spPr bwMode="auto">
          <a:xfrm>
            <a:off x="314325" y="5214938"/>
            <a:ext cx="3070981" cy="742950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123BD77-7DE3-4D1B-8918-8EFAB0AB0058}"/>
              </a:ext>
            </a:extLst>
          </p:cNvPr>
          <p:cNvSpPr/>
          <p:nvPr/>
        </p:nvSpPr>
        <p:spPr bwMode="auto">
          <a:xfrm>
            <a:off x="3437013" y="5214938"/>
            <a:ext cx="3019271" cy="742950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679AC4-E192-40BA-BA4C-68E0747081BA}"/>
              </a:ext>
            </a:extLst>
          </p:cNvPr>
          <p:cNvSpPr/>
          <p:nvPr/>
        </p:nvSpPr>
        <p:spPr bwMode="auto">
          <a:xfrm>
            <a:off x="6503451" y="5214938"/>
            <a:ext cx="3393473" cy="742950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07B07A2-57C6-4919-BD12-0C48D0C21DBF}"/>
              </a:ext>
            </a:extLst>
          </p:cNvPr>
          <p:cNvSpPr/>
          <p:nvPr/>
        </p:nvSpPr>
        <p:spPr bwMode="auto">
          <a:xfrm>
            <a:off x="9962237" y="5214938"/>
            <a:ext cx="1915437" cy="742950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CEEC2E-D825-4266-B0B8-5A3D0A6452DB}"/>
              </a:ext>
            </a:extLst>
          </p:cNvPr>
          <p:cNvGrpSpPr/>
          <p:nvPr/>
        </p:nvGrpSpPr>
        <p:grpSpPr>
          <a:xfrm>
            <a:off x="370568" y="1494000"/>
            <a:ext cx="11450865" cy="585000"/>
            <a:chOff x="370568" y="1494000"/>
            <a:chExt cx="11450865" cy="40011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2BFD19-16EB-4284-AB5F-39AC6ED0B4EE}"/>
                </a:ext>
              </a:extLst>
            </p:cNvPr>
            <p:cNvSpPr/>
            <p:nvPr/>
          </p:nvSpPr>
          <p:spPr bwMode="auto">
            <a:xfrm>
              <a:off x="370568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72E226-6385-48CD-A26B-2353E16A7860}"/>
                </a:ext>
              </a:extLst>
            </p:cNvPr>
            <p:cNvSpPr/>
            <p:nvPr/>
          </p:nvSpPr>
          <p:spPr bwMode="auto">
            <a:xfrm>
              <a:off x="1138313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3C89FF-66B9-4993-820D-58D3A7294B4B}"/>
                </a:ext>
              </a:extLst>
            </p:cNvPr>
            <p:cNvSpPr/>
            <p:nvPr/>
          </p:nvSpPr>
          <p:spPr bwMode="auto">
            <a:xfrm>
              <a:off x="1906058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F09079-D847-47B5-809C-DDBE4CCF3E6F}"/>
                </a:ext>
              </a:extLst>
            </p:cNvPr>
            <p:cNvSpPr/>
            <p:nvPr/>
          </p:nvSpPr>
          <p:spPr bwMode="auto">
            <a:xfrm>
              <a:off x="2673804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0C99B3-CAD9-48DB-BEAB-A1A1C95E2967}"/>
                </a:ext>
              </a:extLst>
            </p:cNvPr>
            <p:cNvSpPr/>
            <p:nvPr/>
          </p:nvSpPr>
          <p:spPr bwMode="auto">
            <a:xfrm>
              <a:off x="3441549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93E0659-A16D-4452-80B1-3DA391DEE4A6}"/>
                </a:ext>
              </a:extLst>
            </p:cNvPr>
            <p:cNvSpPr/>
            <p:nvPr/>
          </p:nvSpPr>
          <p:spPr bwMode="auto">
            <a:xfrm>
              <a:off x="4209294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D0E027-FB0D-4C62-8FB8-20FECE404005}"/>
                </a:ext>
              </a:extLst>
            </p:cNvPr>
            <p:cNvSpPr/>
            <p:nvPr/>
          </p:nvSpPr>
          <p:spPr bwMode="auto">
            <a:xfrm>
              <a:off x="4977039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C8D409-F7B6-4A69-83EF-1661BF62293C}"/>
                </a:ext>
              </a:extLst>
            </p:cNvPr>
            <p:cNvSpPr/>
            <p:nvPr/>
          </p:nvSpPr>
          <p:spPr bwMode="auto">
            <a:xfrm>
              <a:off x="5744785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41168F-0F1A-42CC-BB9B-4299C5E0DBCA}"/>
                </a:ext>
              </a:extLst>
            </p:cNvPr>
            <p:cNvSpPr/>
            <p:nvPr/>
          </p:nvSpPr>
          <p:spPr bwMode="auto">
            <a:xfrm>
              <a:off x="6512530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5E02B1-D117-4593-B2CA-C0A251C81E85}"/>
                </a:ext>
              </a:extLst>
            </p:cNvPr>
            <p:cNvSpPr/>
            <p:nvPr/>
          </p:nvSpPr>
          <p:spPr bwMode="auto">
            <a:xfrm>
              <a:off x="7280275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D0E3612-E7E4-4BB2-8CA7-BBB362414237}"/>
                </a:ext>
              </a:extLst>
            </p:cNvPr>
            <p:cNvSpPr/>
            <p:nvPr/>
          </p:nvSpPr>
          <p:spPr bwMode="auto">
            <a:xfrm>
              <a:off x="8048020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85C7CB-BC7C-405B-8CD2-A65C392A5866}"/>
                </a:ext>
              </a:extLst>
            </p:cNvPr>
            <p:cNvSpPr/>
            <p:nvPr/>
          </p:nvSpPr>
          <p:spPr bwMode="auto">
            <a:xfrm>
              <a:off x="8815766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80BBAC3-4085-4E38-B464-B018AC5F2F3C}"/>
                </a:ext>
              </a:extLst>
            </p:cNvPr>
            <p:cNvSpPr/>
            <p:nvPr/>
          </p:nvSpPr>
          <p:spPr bwMode="auto">
            <a:xfrm>
              <a:off x="9583511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2419136-D68A-4C03-B7EC-6DDEA82287F5}"/>
                </a:ext>
              </a:extLst>
            </p:cNvPr>
            <p:cNvSpPr/>
            <p:nvPr/>
          </p:nvSpPr>
          <p:spPr bwMode="auto">
            <a:xfrm>
              <a:off x="10351256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CA3A440-CCD1-46AB-AFE1-2EB6D3019FCE}"/>
                </a:ext>
              </a:extLst>
            </p:cNvPr>
            <p:cNvSpPr/>
            <p:nvPr/>
          </p:nvSpPr>
          <p:spPr bwMode="auto">
            <a:xfrm>
              <a:off x="11119001" y="1494000"/>
              <a:ext cx="702432" cy="40011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C3065-7E18-432A-AB99-2D56E77FEBDF}"/>
              </a:ext>
            </a:extLst>
          </p:cNvPr>
          <p:cNvSpPr/>
          <p:nvPr/>
        </p:nvSpPr>
        <p:spPr bwMode="auto">
          <a:xfrm>
            <a:off x="370567" y="1571057"/>
            <a:ext cx="300566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6B66AD-0D96-42D1-840F-13473EBA545F}"/>
              </a:ext>
            </a:extLst>
          </p:cNvPr>
          <p:cNvSpPr/>
          <p:nvPr/>
        </p:nvSpPr>
        <p:spPr bwMode="auto">
          <a:xfrm>
            <a:off x="3441547" y="1571057"/>
            <a:ext cx="300566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February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05A28F-235C-40F9-AF7F-26CAB7A3FD4F}"/>
              </a:ext>
            </a:extLst>
          </p:cNvPr>
          <p:cNvSpPr/>
          <p:nvPr/>
        </p:nvSpPr>
        <p:spPr bwMode="auto">
          <a:xfrm>
            <a:off x="6512525" y="1571057"/>
            <a:ext cx="3393475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802F72-AA7B-4C29-9411-F7B63C6BCB53}"/>
              </a:ext>
            </a:extLst>
          </p:cNvPr>
          <p:cNvSpPr/>
          <p:nvPr/>
        </p:nvSpPr>
        <p:spPr bwMode="auto">
          <a:xfrm>
            <a:off x="9971308" y="1571057"/>
            <a:ext cx="1850125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816A2DD-5540-4739-A057-9F1371E713CC}"/>
              </a:ext>
            </a:extLst>
          </p:cNvPr>
          <p:cNvSpPr/>
          <p:nvPr/>
        </p:nvSpPr>
        <p:spPr bwMode="auto">
          <a:xfrm>
            <a:off x="370568" y="3222862"/>
            <a:ext cx="702432" cy="791138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AE5EFB-B097-4A18-B7A4-3B0BAA3464C7}"/>
              </a:ext>
            </a:extLst>
          </p:cNvPr>
          <p:cNvSpPr/>
          <p:nvPr/>
        </p:nvSpPr>
        <p:spPr bwMode="auto">
          <a:xfrm>
            <a:off x="1138313" y="3222862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94A926-CA06-4C0C-BBA0-52EEED393535}"/>
              </a:ext>
            </a:extLst>
          </p:cNvPr>
          <p:cNvSpPr/>
          <p:nvPr/>
        </p:nvSpPr>
        <p:spPr bwMode="auto">
          <a:xfrm>
            <a:off x="1906058" y="3222862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48ED56-6215-4688-B5D0-6BACA9183AA3}"/>
              </a:ext>
            </a:extLst>
          </p:cNvPr>
          <p:cNvSpPr/>
          <p:nvPr/>
        </p:nvSpPr>
        <p:spPr bwMode="auto">
          <a:xfrm>
            <a:off x="2673804" y="3222862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0A75B8-81AB-4083-88A1-07EBBF30E20D}"/>
              </a:ext>
            </a:extLst>
          </p:cNvPr>
          <p:cNvSpPr/>
          <p:nvPr/>
        </p:nvSpPr>
        <p:spPr bwMode="auto">
          <a:xfrm>
            <a:off x="3441549" y="3222862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48F797-6ED9-4FBA-9A00-5E9398331EFA}"/>
              </a:ext>
            </a:extLst>
          </p:cNvPr>
          <p:cNvSpPr/>
          <p:nvPr/>
        </p:nvSpPr>
        <p:spPr bwMode="auto">
          <a:xfrm>
            <a:off x="4209294" y="3222862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84E9BC-90E7-4A8A-8A80-36FB2ECE7AE6}"/>
              </a:ext>
            </a:extLst>
          </p:cNvPr>
          <p:cNvSpPr/>
          <p:nvPr/>
        </p:nvSpPr>
        <p:spPr bwMode="auto">
          <a:xfrm>
            <a:off x="4977039" y="3222862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DF5D2F-2FD3-4496-85B8-5B8BF16F32BB}"/>
              </a:ext>
            </a:extLst>
          </p:cNvPr>
          <p:cNvSpPr/>
          <p:nvPr/>
        </p:nvSpPr>
        <p:spPr bwMode="auto">
          <a:xfrm>
            <a:off x="5744785" y="3222862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0B5B82-3AA9-4F74-83D0-D2B6B7D08AE5}"/>
              </a:ext>
            </a:extLst>
          </p:cNvPr>
          <p:cNvSpPr/>
          <p:nvPr/>
        </p:nvSpPr>
        <p:spPr bwMode="auto">
          <a:xfrm>
            <a:off x="6512530" y="3222862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5D7505D-6A3A-4B77-BCF0-FBC4B309E06D}"/>
              </a:ext>
            </a:extLst>
          </p:cNvPr>
          <p:cNvSpPr/>
          <p:nvPr/>
        </p:nvSpPr>
        <p:spPr bwMode="auto">
          <a:xfrm>
            <a:off x="7280275" y="3222862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6A6544-501E-4C0B-926C-F7EFE6E4EE8F}"/>
              </a:ext>
            </a:extLst>
          </p:cNvPr>
          <p:cNvSpPr/>
          <p:nvPr/>
        </p:nvSpPr>
        <p:spPr bwMode="auto">
          <a:xfrm>
            <a:off x="8048020" y="3222862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042D3C-7399-486D-84A6-2CC37EDBB0B1}"/>
              </a:ext>
            </a:extLst>
          </p:cNvPr>
          <p:cNvSpPr/>
          <p:nvPr/>
        </p:nvSpPr>
        <p:spPr bwMode="auto">
          <a:xfrm>
            <a:off x="8815766" y="3222862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1A9DFE-2B6D-466E-A009-00FFA3057DDE}"/>
              </a:ext>
            </a:extLst>
          </p:cNvPr>
          <p:cNvSpPr/>
          <p:nvPr/>
        </p:nvSpPr>
        <p:spPr bwMode="auto">
          <a:xfrm>
            <a:off x="9583511" y="3222862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7EB50D-4636-4553-915F-89046488447F}"/>
              </a:ext>
            </a:extLst>
          </p:cNvPr>
          <p:cNvSpPr/>
          <p:nvPr/>
        </p:nvSpPr>
        <p:spPr bwMode="auto">
          <a:xfrm>
            <a:off x="10351256" y="3222862"/>
            <a:ext cx="702432" cy="791138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0559F4-EF71-4347-9771-2350F466FBA8}"/>
              </a:ext>
            </a:extLst>
          </p:cNvPr>
          <p:cNvSpPr/>
          <p:nvPr/>
        </p:nvSpPr>
        <p:spPr bwMode="auto">
          <a:xfrm>
            <a:off x="11119001" y="3222862"/>
            <a:ext cx="702432" cy="791138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948BF9-34D3-47A7-888B-FC76534A5F60}"/>
              </a:ext>
            </a:extLst>
          </p:cNvPr>
          <p:cNvSpPr/>
          <p:nvPr/>
        </p:nvSpPr>
        <p:spPr bwMode="auto">
          <a:xfrm>
            <a:off x="370567" y="3402988"/>
            <a:ext cx="300566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0BA014-C06C-49AD-8D5E-AC7243945072}"/>
              </a:ext>
            </a:extLst>
          </p:cNvPr>
          <p:cNvSpPr/>
          <p:nvPr/>
        </p:nvSpPr>
        <p:spPr bwMode="auto">
          <a:xfrm>
            <a:off x="3441547" y="3402988"/>
            <a:ext cx="300566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February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70B55F-FFC4-4866-BB17-E5704947EF8E}"/>
              </a:ext>
            </a:extLst>
          </p:cNvPr>
          <p:cNvSpPr/>
          <p:nvPr/>
        </p:nvSpPr>
        <p:spPr bwMode="auto">
          <a:xfrm>
            <a:off x="6512525" y="3402988"/>
            <a:ext cx="3393475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8A72C16-4FE6-45E5-B4D0-F8CE9DB4080F}"/>
              </a:ext>
            </a:extLst>
          </p:cNvPr>
          <p:cNvSpPr/>
          <p:nvPr/>
        </p:nvSpPr>
        <p:spPr bwMode="auto">
          <a:xfrm>
            <a:off x="9971308" y="3402988"/>
            <a:ext cx="1850125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B357A68-F5C2-40BD-B2AB-4F8F0A345228}"/>
              </a:ext>
            </a:extLst>
          </p:cNvPr>
          <p:cNvSpPr/>
          <p:nvPr/>
        </p:nvSpPr>
        <p:spPr bwMode="auto">
          <a:xfrm>
            <a:off x="370568" y="5293913"/>
            <a:ext cx="702432" cy="585000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4F9FF6D-ACEB-4095-9F37-89DE14E06DFF}"/>
              </a:ext>
            </a:extLst>
          </p:cNvPr>
          <p:cNvSpPr/>
          <p:nvPr/>
        </p:nvSpPr>
        <p:spPr bwMode="auto">
          <a:xfrm>
            <a:off x="1138313" y="5293913"/>
            <a:ext cx="702432" cy="585000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127998E-72A6-406D-9738-7F72AE6866FD}"/>
              </a:ext>
            </a:extLst>
          </p:cNvPr>
          <p:cNvSpPr/>
          <p:nvPr/>
        </p:nvSpPr>
        <p:spPr bwMode="auto">
          <a:xfrm>
            <a:off x="1906058" y="5293913"/>
            <a:ext cx="702432" cy="585000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8663AF7-FB6F-4EF8-8C54-F7B666FF1DDD}"/>
              </a:ext>
            </a:extLst>
          </p:cNvPr>
          <p:cNvSpPr/>
          <p:nvPr/>
        </p:nvSpPr>
        <p:spPr bwMode="auto">
          <a:xfrm>
            <a:off x="2673804" y="5293913"/>
            <a:ext cx="702432" cy="585000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78B7F4D-6AB7-426C-8863-DA3E4C2C80C4}"/>
              </a:ext>
            </a:extLst>
          </p:cNvPr>
          <p:cNvSpPr/>
          <p:nvPr/>
        </p:nvSpPr>
        <p:spPr bwMode="auto">
          <a:xfrm>
            <a:off x="3441549" y="5293913"/>
            <a:ext cx="702432" cy="585000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AB5BD6B-964F-4672-B92E-A88F67966D23}"/>
              </a:ext>
            </a:extLst>
          </p:cNvPr>
          <p:cNvSpPr/>
          <p:nvPr/>
        </p:nvSpPr>
        <p:spPr bwMode="auto">
          <a:xfrm>
            <a:off x="4209294" y="5293913"/>
            <a:ext cx="702432" cy="585000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58AE709-864D-4804-9857-0223A242C4E7}"/>
              </a:ext>
            </a:extLst>
          </p:cNvPr>
          <p:cNvSpPr/>
          <p:nvPr/>
        </p:nvSpPr>
        <p:spPr bwMode="auto">
          <a:xfrm>
            <a:off x="4977039" y="5293913"/>
            <a:ext cx="702432" cy="585000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F4195C4-22D4-4E9A-8B05-6F9AADBCF451}"/>
              </a:ext>
            </a:extLst>
          </p:cNvPr>
          <p:cNvSpPr/>
          <p:nvPr/>
        </p:nvSpPr>
        <p:spPr bwMode="auto">
          <a:xfrm>
            <a:off x="5744785" y="5293913"/>
            <a:ext cx="702432" cy="585000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5D5C74D-E2AB-492B-85BA-0431465B3380}"/>
              </a:ext>
            </a:extLst>
          </p:cNvPr>
          <p:cNvSpPr/>
          <p:nvPr/>
        </p:nvSpPr>
        <p:spPr bwMode="auto">
          <a:xfrm>
            <a:off x="6512530" y="5293913"/>
            <a:ext cx="702432" cy="585000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CF6F1CE-35D5-4D8F-A7C5-4B3952AF1017}"/>
              </a:ext>
            </a:extLst>
          </p:cNvPr>
          <p:cNvSpPr/>
          <p:nvPr/>
        </p:nvSpPr>
        <p:spPr bwMode="auto">
          <a:xfrm>
            <a:off x="7280275" y="5293913"/>
            <a:ext cx="702432" cy="585000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63A5642-56B8-4391-B085-3FDFEC4E2D04}"/>
              </a:ext>
            </a:extLst>
          </p:cNvPr>
          <p:cNvSpPr/>
          <p:nvPr/>
        </p:nvSpPr>
        <p:spPr bwMode="auto">
          <a:xfrm>
            <a:off x="8048020" y="5293913"/>
            <a:ext cx="702432" cy="585000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25437D8-BEDF-483A-8A32-BC9CEBF994CD}"/>
              </a:ext>
            </a:extLst>
          </p:cNvPr>
          <p:cNvSpPr/>
          <p:nvPr/>
        </p:nvSpPr>
        <p:spPr bwMode="auto">
          <a:xfrm>
            <a:off x="8815766" y="5293913"/>
            <a:ext cx="702432" cy="585000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929FA6A-8E52-40DF-BC6B-70F828B858C6}"/>
              </a:ext>
            </a:extLst>
          </p:cNvPr>
          <p:cNvSpPr/>
          <p:nvPr/>
        </p:nvSpPr>
        <p:spPr bwMode="auto">
          <a:xfrm>
            <a:off x="9583511" y="5293913"/>
            <a:ext cx="313413" cy="585000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4FD4AD-D7E6-4FEB-B664-FC641E4E3B04}"/>
              </a:ext>
            </a:extLst>
          </p:cNvPr>
          <p:cNvSpPr/>
          <p:nvPr/>
        </p:nvSpPr>
        <p:spPr bwMode="auto">
          <a:xfrm>
            <a:off x="10351256" y="5293913"/>
            <a:ext cx="702432" cy="58500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0A8769-3564-4C9D-8686-3CBA37EB4381}"/>
              </a:ext>
            </a:extLst>
          </p:cNvPr>
          <p:cNvSpPr/>
          <p:nvPr/>
        </p:nvSpPr>
        <p:spPr bwMode="auto">
          <a:xfrm>
            <a:off x="11119001" y="5293913"/>
            <a:ext cx="702432" cy="585000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4683C3-3B84-4D4D-B452-751826BFEBCC}"/>
              </a:ext>
            </a:extLst>
          </p:cNvPr>
          <p:cNvSpPr/>
          <p:nvPr/>
        </p:nvSpPr>
        <p:spPr bwMode="auto">
          <a:xfrm>
            <a:off x="370567" y="5370970"/>
            <a:ext cx="3005667" cy="43088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910358E-09FD-42E2-AAB1-4B22312DCBB9}"/>
              </a:ext>
            </a:extLst>
          </p:cNvPr>
          <p:cNvSpPr/>
          <p:nvPr/>
        </p:nvSpPr>
        <p:spPr bwMode="auto">
          <a:xfrm>
            <a:off x="3441547" y="5370970"/>
            <a:ext cx="3005667" cy="43088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February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7F883D0-1352-4882-8256-45DD32480D45}"/>
              </a:ext>
            </a:extLst>
          </p:cNvPr>
          <p:cNvSpPr/>
          <p:nvPr/>
        </p:nvSpPr>
        <p:spPr bwMode="auto">
          <a:xfrm>
            <a:off x="6512525" y="5370970"/>
            <a:ext cx="3393475" cy="43088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5F002F7-7D2D-46A5-A1A8-003B55F09150}"/>
              </a:ext>
            </a:extLst>
          </p:cNvPr>
          <p:cNvSpPr/>
          <p:nvPr/>
        </p:nvSpPr>
        <p:spPr bwMode="auto">
          <a:xfrm>
            <a:off x="9975133" y="5293913"/>
            <a:ext cx="313413" cy="585000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A78E58E-6D5F-4672-B81A-34DE9EE63FE8}"/>
              </a:ext>
            </a:extLst>
          </p:cNvPr>
          <p:cNvSpPr/>
          <p:nvPr/>
        </p:nvSpPr>
        <p:spPr bwMode="auto">
          <a:xfrm>
            <a:off x="9971308" y="5370970"/>
            <a:ext cx="1850125" cy="43088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</a:t>
            </a:r>
          </a:p>
        </p:txBody>
      </p:sp>
    </p:spTree>
    <p:extLst>
      <p:ext uri="{BB962C8B-B14F-4D97-AF65-F5344CB8AC3E}">
        <p14:creationId xmlns:p14="http://schemas.microsoft.com/office/powerpoint/2010/main" val="34379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816A2DD-5540-4739-A057-9F1371E713CC}"/>
              </a:ext>
            </a:extLst>
          </p:cNvPr>
          <p:cNvSpPr/>
          <p:nvPr/>
        </p:nvSpPr>
        <p:spPr bwMode="auto">
          <a:xfrm>
            <a:off x="370568" y="3551310"/>
            <a:ext cx="702432" cy="791138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AE5EFB-B097-4A18-B7A4-3B0BAA3464C7}"/>
              </a:ext>
            </a:extLst>
          </p:cNvPr>
          <p:cNvSpPr/>
          <p:nvPr/>
        </p:nvSpPr>
        <p:spPr bwMode="auto">
          <a:xfrm>
            <a:off x="1138313" y="3551310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94A926-CA06-4C0C-BBA0-52EEED393535}"/>
              </a:ext>
            </a:extLst>
          </p:cNvPr>
          <p:cNvSpPr/>
          <p:nvPr/>
        </p:nvSpPr>
        <p:spPr bwMode="auto">
          <a:xfrm>
            <a:off x="1906058" y="3551310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48ED56-6215-4688-B5D0-6BACA9183AA3}"/>
              </a:ext>
            </a:extLst>
          </p:cNvPr>
          <p:cNvSpPr/>
          <p:nvPr/>
        </p:nvSpPr>
        <p:spPr bwMode="auto">
          <a:xfrm>
            <a:off x="2673804" y="3551310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0A75B8-81AB-4083-88A1-07EBBF30E20D}"/>
              </a:ext>
            </a:extLst>
          </p:cNvPr>
          <p:cNvSpPr/>
          <p:nvPr/>
        </p:nvSpPr>
        <p:spPr bwMode="auto">
          <a:xfrm>
            <a:off x="3441549" y="3551310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48F797-6ED9-4FBA-9A00-5E9398331EFA}"/>
              </a:ext>
            </a:extLst>
          </p:cNvPr>
          <p:cNvSpPr/>
          <p:nvPr/>
        </p:nvSpPr>
        <p:spPr bwMode="auto">
          <a:xfrm>
            <a:off x="4209294" y="3551310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84E9BC-90E7-4A8A-8A80-36FB2ECE7AE6}"/>
              </a:ext>
            </a:extLst>
          </p:cNvPr>
          <p:cNvSpPr/>
          <p:nvPr/>
        </p:nvSpPr>
        <p:spPr bwMode="auto">
          <a:xfrm>
            <a:off x="4977039" y="3551310"/>
            <a:ext cx="702432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DF5D2F-2FD3-4496-85B8-5B8BF16F32BB}"/>
              </a:ext>
            </a:extLst>
          </p:cNvPr>
          <p:cNvSpPr/>
          <p:nvPr/>
        </p:nvSpPr>
        <p:spPr bwMode="auto">
          <a:xfrm>
            <a:off x="5744785" y="3551310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0B5B82-3AA9-4F74-83D0-D2B6B7D08AE5}"/>
              </a:ext>
            </a:extLst>
          </p:cNvPr>
          <p:cNvSpPr/>
          <p:nvPr/>
        </p:nvSpPr>
        <p:spPr bwMode="auto">
          <a:xfrm>
            <a:off x="6512530" y="3551310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5D7505D-6A3A-4B77-BCF0-FBC4B309E06D}"/>
              </a:ext>
            </a:extLst>
          </p:cNvPr>
          <p:cNvSpPr/>
          <p:nvPr/>
        </p:nvSpPr>
        <p:spPr bwMode="auto">
          <a:xfrm>
            <a:off x="7280275" y="3551310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6A6544-501E-4C0B-926C-F7EFE6E4EE8F}"/>
              </a:ext>
            </a:extLst>
          </p:cNvPr>
          <p:cNvSpPr/>
          <p:nvPr/>
        </p:nvSpPr>
        <p:spPr bwMode="auto">
          <a:xfrm>
            <a:off x="8048020" y="3551310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042D3C-7399-486D-84A6-2CC37EDBB0B1}"/>
              </a:ext>
            </a:extLst>
          </p:cNvPr>
          <p:cNvSpPr/>
          <p:nvPr/>
        </p:nvSpPr>
        <p:spPr bwMode="auto">
          <a:xfrm>
            <a:off x="8815766" y="3551310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1A9DFE-2B6D-466E-A009-00FFA3057DDE}"/>
              </a:ext>
            </a:extLst>
          </p:cNvPr>
          <p:cNvSpPr/>
          <p:nvPr/>
        </p:nvSpPr>
        <p:spPr bwMode="auto">
          <a:xfrm>
            <a:off x="9583511" y="3551310"/>
            <a:ext cx="702432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7EB50D-4636-4553-915F-89046488447F}"/>
              </a:ext>
            </a:extLst>
          </p:cNvPr>
          <p:cNvSpPr/>
          <p:nvPr/>
        </p:nvSpPr>
        <p:spPr bwMode="auto">
          <a:xfrm>
            <a:off x="10351256" y="3551310"/>
            <a:ext cx="702432" cy="791138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0559F4-EF71-4347-9771-2350F466FBA8}"/>
              </a:ext>
            </a:extLst>
          </p:cNvPr>
          <p:cNvSpPr/>
          <p:nvPr/>
        </p:nvSpPr>
        <p:spPr bwMode="auto">
          <a:xfrm>
            <a:off x="11119001" y="3551310"/>
            <a:ext cx="702432" cy="791138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948BF9-34D3-47A7-888B-FC76534A5F60}"/>
              </a:ext>
            </a:extLst>
          </p:cNvPr>
          <p:cNvSpPr/>
          <p:nvPr/>
        </p:nvSpPr>
        <p:spPr bwMode="auto">
          <a:xfrm>
            <a:off x="370567" y="3731436"/>
            <a:ext cx="300566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0BA014-C06C-49AD-8D5E-AC7243945072}"/>
              </a:ext>
            </a:extLst>
          </p:cNvPr>
          <p:cNvSpPr/>
          <p:nvPr/>
        </p:nvSpPr>
        <p:spPr bwMode="auto">
          <a:xfrm>
            <a:off x="3441547" y="3731436"/>
            <a:ext cx="300566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February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70B55F-FFC4-4866-BB17-E5704947EF8E}"/>
              </a:ext>
            </a:extLst>
          </p:cNvPr>
          <p:cNvSpPr/>
          <p:nvPr/>
        </p:nvSpPr>
        <p:spPr bwMode="auto">
          <a:xfrm>
            <a:off x="6512525" y="3731436"/>
            <a:ext cx="3393475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8A72C16-4FE6-45E5-B4D0-F8CE9DB4080F}"/>
              </a:ext>
            </a:extLst>
          </p:cNvPr>
          <p:cNvSpPr/>
          <p:nvPr/>
        </p:nvSpPr>
        <p:spPr bwMode="auto">
          <a:xfrm>
            <a:off x="9971308" y="3731436"/>
            <a:ext cx="1850125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DFA9179-493D-4D0F-8B7E-AA197749ED09}"/>
              </a:ext>
            </a:extLst>
          </p:cNvPr>
          <p:cNvSpPr/>
          <p:nvPr/>
        </p:nvSpPr>
        <p:spPr bwMode="auto">
          <a:xfrm>
            <a:off x="7507413" y="2570377"/>
            <a:ext cx="3398255" cy="85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7. Apr 2021</a:t>
            </a:r>
          </a:p>
          <a:p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10. Apr 2021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995677-F2AC-4797-8FF0-A0D8D384B091}"/>
              </a:ext>
            </a:extLst>
          </p:cNvPr>
          <p:cNvSpPr/>
          <p:nvPr/>
        </p:nvSpPr>
        <p:spPr bwMode="auto">
          <a:xfrm>
            <a:off x="7507413" y="1954415"/>
            <a:ext cx="3398255" cy="615962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chemeClr val="accent1"/>
                </a:solidFill>
              </a:rPr>
              <a:t>Retake Exams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2148DB-54F5-4B4D-AD73-5B789D37B54F}"/>
              </a:ext>
            </a:extLst>
          </p:cNvPr>
          <p:cNvSpPr/>
          <p:nvPr/>
        </p:nvSpPr>
        <p:spPr bwMode="auto">
          <a:xfrm>
            <a:off x="1284326" y="1794962"/>
            <a:ext cx="3015000" cy="6975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A6AB2E2-7F46-40A5-AE2F-3603093483EA}"/>
              </a:ext>
            </a:extLst>
          </p:cNvPr>
          <p:cNvSpPr/>
          <p:nvPr/>
        </p:nvSpPr>
        <p:spPr bwMode="auto">
          <a:xfrm>
            <a:off x="1284326" y="1179000"/>
            <a:ext cx="3015000" cy="615962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chemeClr val="accent2"/>
                </a:solidFill>
              </a:rPr>
              <a:t>JS Advanced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D6C527B-A399-4976-905A-5DA1860CB51A}"/>
              </a:ext>
            </a:extLst>
          </p:cNvPr>
          <p:cNvSpPr/>
          <p:nvPr/>
        </p:nvSpPr>
        <p:spPr bwMode="auto">
          <a:xfrm>
            <a:off x="5887472" y="5965148"/>
            <a:ext cx="3015000" cy="6975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7F84132-5DDF-43FD-9C86-04895F15C14A}"/>
              </a:ext>
            </a:extLst>
          </p:cNvPr>
          <p:cNvSpPr/>
          <p:nvPr/>
        </p:nvSpPr>
        <p:spPr bwMode="auto">
          <a:xfrm>
            <a:off x="5887472" y="5349186"/>
            <a:ext cx="3015001" cy="615962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chemeClr val="accent3"/>
                </a:solidFill>
              </a:rPr>
              <a:t>JS Applications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44ED6B7-6918-4179-A471-5E16E30CBC96}"/>
              </a:ext>
            </a:extLst>
          </p:cNvPr>
          <p:cNvSpPr/>
          <p:nvPr/>
        </p:nvSpPr>
        <p:spPr bwMode="auto">
          <a:xfrm>
            <a:off x="1281000" y="2608013"/>
            <a:ext cx="4398471" cy="81687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2021</a:t>
            </a:r>
          </a:p>
          <a:p>
            <a:pPr algn="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F6FF96-CB20-4AF1-9459-9344A440D699}"/>
              </a:ext>
            </a:extLst>
          </p:cNvPr>
          <p:cNvSpPr/>
          <p:nvPr/>
        </p:nvSpPr>
        <p:spPr bwMode="auto">
          <a:xfrm>
            <a:off x="5887472" y="4450733"/>
            <a:ext cx="4398471" cy="823583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2021</a:t>
            </a:r>
          </a:p>
          <a:p>
            <a:pPr algn="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Apr 2021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D6100F1-E197-4BB9-9C95-CDDA770C32BD}"/>
              </a:ext>
            </a:extLst>
          </p:cNvPr>
          <p:cNvSpPr/>
          <p:nvPr/>
        </p:nvSpPr>
        <p:spPr bwMode="auto">
          <a:xfrm>
            <a:off x="1138313" y="1179000"/>
            <a:ext cx="142687" cy="237231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4148BA-4092-420B-81D2-335A93470346}"/>
              </a:ext>
            </a:extLst>
          </p:cNvPr>
          <p:cNvSpPr/>
          <p:nvPr/>
        </p:nvSpPr>
        <p:spPr bwMode="auto">
          <a:xfrm>
            <a:off x="5744785" y="4342448"/>
            <a:ext cx="142687" cy="232020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23D5F00-291E-4B77-BC7D-657DA77A0A17}"/>
              </a:ext>
            </a:extLst>
          </p:cNvPr>
          <p:cNvSpPr/>
          <p:nvPr/>
        </p:nvSpPr>
        <p:spPr bwMode="auto">
          <a:xfrm>
            <a:off x="10905668" y="1954414"/>
            <a:ext cx="142687" cy="1628717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107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5582FA-84B3-4F23-83C0-344283C0577A}"/>
              </a:ext>
            </a:extLst>
          </p:cNvPr>
          <p:cNvGrpSpPr/>
          <p:nvPr/>
        </p:nvGrpSpPr>
        <p:grpSpPr>
          <a:xfrm>
            <a:off x="561000" y="3784110"/>
            <a:ext cx="11070000" cy="2065783"/>
            <a:chOff x="1138310" y="1845598"/>
            <a:chExt cx="9915378" cy="206578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BAE5EFB-B097-4A18-B7A4-3B0BAA3464C7}"/>
                </a:ext>
              </a:extLst>
            </p:cNvPr>
            <p:cNvSpPr/>
            <p:nvPr/>
          </p:nvSpPr>
          <p:spPr bwMode="auto">
            <a:xfrm>
              <a:off x="1138313" y="1845598"/>
              <a:ext cx="702432" cy="90840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494A926-CA06-4C0C-BBA0-52EEED393535}"/>
                </a:ext>
              </a:extLst>
            </p:cNvPr>
            <p:cNvSpPr/>
            <p:nvPr/>
          </p:nvSpPr>
          <p:spPr bwMode="auto">
            <a:xfrm>
              <a:off x="1906058" y="1962862"/>
              <a:ext cx="702432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B48ED56-6215-4688-B5D0-6BACA9183AA3}"/>
                </a:ext>
              </a:extLst>
            </p:cNvPr>
            <p:cNvSpPr/>
            <p:nvPr/>
          </p:nvSpPr>
          <p:spPr bwMode="auto">
            <a:xfrm>
              <a:off x="2673804" y="1962862"/>
              <a:ext cx="702432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0A75B8-81AB-4083-88A1-07EBBF30E20D}"/>
                </a:ext>
              </a:extLst>
            </p:cNvPr>
            <p:cNvSpPr/>
            <p:nvPr/>
          </p:nvSpPr>
          <p:spPr bwMode="auto">
            <a:xfrm>
              <a:off x="3441549" y="1962862"/>
              <a:ext cx="702432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548F797-6ED9-4FBA-9A00-5E9398331EFA}"/>
                </a:ext>
              </a:extLst>
            </p:cNvPr>
            <p:cNvSpPr/>
            <p:nvPr/>
          </p:nvSpPr>
          <p:spPr bwMode="auto">
            <a:xfrm>
              <a:off x="4209294" y="1962862"/>
              <a:ext cx="702432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284E9BC-90E7-4A8A-8A80-36FB2ECE7AE6}"/>
                </a:ext>
              </a:extLst>
            </p:cNvPr>
            <p:cNvSpPr/>
            <p:nvPr/>
          </p:nvSpPr>
          <p:spPr bwMode="auto">
            <a:xfrm>
              <a:off x="4977039" y="1962862"/>
              <a:ext cx="702432" cy="90840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4DF5D2F-2FD3-4496-85B8-5B8BF16F32BB}"/>
                </a:ext>
              </a:extLst>
            </p:cNvPr>
            <p:cNvSpPr/>
            <p:nvPr/>
          </p:nvSpPr>
          <p:spPr bwMode="auto">
            <a:xfrm>
              <a:off x="5744785" y="1845598"/>
              <a:ext cx="702432" cy="90840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0B5B82-3AA9-4F74-83D0-D2B6B7D08AE5}"/>
                </a:ext>
              </a:extLst>
            </p:cNvPr>
            <p:cNvSpPr/>
            <p:nvPr/>
          </p:nvSpPr>
          <p:spPr bwMode="auto">
            <a:xfrm>
              <a:off x="6512530" y="1962862"/>
              <a:ext cx="702432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D7505D-6A3A-4B77-BCF0-FBC4B309E06D}"/>
                </a:ext>
              </a:extLst>
            </p:cNvPr>
            <p:cNvSpPr/>
            <p:nvPr/>
          </p:nvSpPr>
          <p:spPr bwMode="auto">
            <a:xfrm>
              <a:off x="7280275" y="1962862"/>
              <a:ext cx="702432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86A6544-501E-4C0B-926C-F7EFE6E4EE8F}"/>
                </a:ext>
              </a:extLst>
            </p:cNvPr>
            <p:cNvSpPr/>
            <p:nvPr/>
          </p:nvSpPr>
          <p:spPr bwMode="auto">
            <a:xfrm>
              <a:off x="8048020" y="1962862"/>
              <a:ext cx="702432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5042D3C-7399-486D-84A6-2CC37EDBB0B1}"/>
                </a:ext>
              </a:extLst>
            </p:cNvPr>
            <p:cNvSpPr/>
            <p:nvPr/>
          </p:nvSpPr>
          <p:spPr bwMode="auto">
            <a:xfrm>
              <a:off x="8815766" y="1962862"/>
              <a:ext cx="702432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1A9DFE-2B6D-466E-A009-00FFA3057DDE}"/>
                </a:ext>
              </a:extLst>
            </p:cNvPr>
            <p:cNvSpPr/>
            <p:nvPr/>
          </p:nvSpPr>
          <p:spPr bwMode="auto">
            <a:xfrm>
              <a:off x="9583511" y="1962862"/>
              <a:ext cx="702432" cy="90840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7EB50D-4636-4553-915F-89046488447F}"/>
                </a:ext>
              </a:extLst>
            </p:cNvPr>
            <p:cNvSpPr/>
            <p:nvPr/>
          </p:nvSpPr>
          <p:spPr bwMode="auto">
            <a:xfrm>
              <a:off x="10351256" y="1962862"/>
              <a:ext cx="702432" cy="19485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948BF9-34D3-47A7-888B-FC76534A5F60}"/>
                </a:ext>
              </a:extLst>
            </p:cNvPr>
            <p:cNvSpPr/>
            <p:nvPr/>
          </p:nvSpPr>
          <p:spPr bwMode="auto">
            <a:xfrm>
              <a:off x="1138310" y="2142988"/>
              <a:ext cx="2237924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January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0BA014-C06C-49AD-8D5E-AC7243945072}"/>
                </a:ext>
              </a:extLst>
            </p:cNvPr>
            <p:cNvSpPr/>
            <p:nvPr/>
          </p:nvSpPr>
          <p:spPr bwMode="auto">
            <a:xfrm>
              <a:off x="3441547" y="2142988"/>
              <a:ext cx="300566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February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370B55F-FFC4-4866-BB17-E5704947EF8E}"/>
                </a:ext>
              </a:extLst>
            </p:cNvPr>
            <p:cNvSpPr/>
            <p:nvPr/>
          </p:nvSpPr>
          <p:spPr bwMode="auto">
            <a:xfrm>
              <a:off x="6512525" y="2142988"/>
              <a:ext cx="339347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8A72C16-4FE6-45E5-B4D0-F8CE9DB4080F}"/>
                </a:ext>
              </a:extLst>
            </p:cNvPr>
            <p:cNvSpPr/>
            <p:nvPr/>
          </p:nvSpPr>
          <p:spPr bwMode="auto">
            <a:xfrm>
              <a:off x="9971308" y="2142988"/>
              <a:ext cx="108237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672A6144-E2E0-4BA7-88EF-6A5613986E07}"/>
              </a:ext>
            </a:extLst>
          </p:cNvPr>
          <p:cNvSpPr/>
          <p:nvPr/>
        </p:nvSpPr>
        <p:spPr bwMode="auto">
          <a:xfrm>
            <a:off x="561000" y="3384000"/>
            <a:ext cx="2123058" cy="400110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D02697-0522-4836-A2FB-92E98F85DA63}"/>
              </a:ext>
            </a:extLst>
          </p:cNvPr>
          <p:cNvSpPr/>
          <p:nvPr/>
        </p:nvSpPr>
        <p:spPr bwMode="auto">
          <a:xfrm>
            <a:off x="3418591" y="4809777"/>
            <a:ext cx="2212378" cy="400110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2A0658-BC37-4790-864B-9B54BE6F6ED3}"/>
              </a:ext>
            </a:extLst>
          </p:cNvPr>
          <p:cNvSpPr/>
          <p:nvPr/>
        </p:nvSpPr>
        <p:spPr bwMode="auto">
          <a:xfrm>
            <a:off x="5705372" y="3384000"/>
            <a:ext cx="2154542" cy="400110"/>
          </a:xfrm>
          <a:prstGeom prst="rect">
            <a:avLst/>
          </a:prstGeom>
          <a:solidFill>
            <a:srgbClr val="44A9F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CDA4CDE-2CFB-40B3-BA03-2B59565536E5}"/>
              </a:ext>
            </a:extLst>
          </p:cNvPr>
          <p:cNvSpPr/>
          <p:nvPr/>
        </p:nvSpPr>
        <p:spPr bwMode="auto">
          <a:xfrm>
            <a:off x="8435273" y="5849894"/>
            <a:ext cx="3195724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Apr 2021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DE80C0-E06F-4003-91FC-B6F7FD225A16}"/>
              </a:ext>
            </a:extLst>
          </p:cNvPr>
          <p:cNvSpPr/>
          <p:nvPr/>
        </p:nvSpPr>
        <p:spPr bwMode="auto">
          <a:xfrm>
            <a:off x="8820891" y="5332520"/>
            <a:ext cx="2810106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Apr 2021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34D0E7-5925-4B8E-A320-F1362C8CA330}"/>
              </a:ext>
            </a:extLst>
          </p:cNvPr>
          <p:cNvSpPr/>
          <p:nvPr/>
        </p:nvSpPr>
        <p:spPr bwMode="auto">
          <a:xfrm>
            <a:off x="8686220" y="4812021"/>
            <a:ext cx="2086318" cy="400110"/>
          </a:xfrm>
          <a:prstGeom prst="rect">
            <a:avLst/>
          </a:prstGeom>
          <a:solidFill>
            <a:srgbClr val="44A9F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Apr 2021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8D54DE-F500-4ACF-A95A-E719959E1A37}"/>
              </a:ext>
            </a:extLst>
          </p:cNvPr>
          <p:cNvGrpSpPr/>
          <p:nvPr/>
        </p:nvGrpSpPr>
        <p:grpSpPr>
          <a:xfrm>
            <a:off x="561000" y="1455290"/>
            <a:ext cx="3015000" cy="1313462"/>
            <a:chOff x="320622" y="1455290"/>
            <a:chExt cx="3015000" cy="131346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206DA19-DE74-4B60-8470-485658CB1749}"/>
                </a:ext>
              </a:extLst>
            </p:cNvPr>
            <p:cNvSpPr/>
            <p:nvPr/>
          </p:nvSpPr>
          <p:spPr bwMode="auto">
            <a:xfrm>
              <a:off x="320622" y="2071252"/>
              <a:ext cx="3015000" cy="6975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 weeks</a:t>
              </a:r>
            </a:p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 times per week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3509506-A21D-406C-B332-4781CEEC616F}"/>
                </a:ext>
              </a:extLst>
            </p:cNvPr>
            <p:cNvSpPr/>
            <p:nvPr/>
          </p:nvSpPr>
          <p:spPr bwMode="auto">
            <a:xfrm>
              <a:off x="320622" y="1455290"/>
              <a:ext cx="3015000" cy="615962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Advanced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57FC6D-A108-45CB-842C-8A8C27B68749}"/>
              </a:ext>
            </a:extLst>
          </p:cNvPr>
          <p:cNvGrpSpPr/>
          <p:nvPr/>
        </p:nvGrpSpPr>
        <p:grpSpPr>
          <a:xfrm>
            <a:off x="4396872" y="1455290"/>
            <a:ext cx="3015000" cy="1313462"/>
            <a:chOff x="3621000" y="1455290"/>
            <a:chExt cx="3015000" cy="131346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89716BA-0AF2-492A-BB05-8A851078CCED}"/>
                </a:ext>
              </a:extLst>
            </p:cNvPr>
            <p:cNvSpPr/>
            <p:nvPr/>
          </p:nvSpPr>
          <p:spPr bwMode="auto">
            <a:xfrm>
              <a:off x="3621000" y="2071252"/>
              <a:ext cx="3015000" cy="6975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 weeks</a:t>
              </a:r>
            </a:p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 times per week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5B841A4-4B0B-4768-B107-1017FE9A3258}"/>
                </a:ext>
              </a:extLst>
            </p:cNvPr>
            <p:cNvSpPr/>
            <p:nvPr/>
          </p:nvSpPr>
          <p:spPr bwMode="auto">
            <a:xfrm>
              <a:off x="3621000" y="1455290"/>
              <a:ext cx="3015000" cy="61596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Applications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2D5DDC-3C2B-4B3C-9AD6-03AB4492241B}"/>
              </a:ext>
            </a:extLst>
          </p:cNvPr>
          <p:cNvGrpSpPr/>
          <p:nvPr/>
        </p:nvGrpSpPr>
        <p:grpSpPr>
          <a:xfrm>
            <a:off x="8232743" y="1455290"/>
            <a:ext cx="3398255" cy="1313462"/>
            <a:chOff x="7323446" y="1455290"/>
            <a:chExt cx="3398255" cy="13134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9D84E0B-228E-4353-A4F2-D59616778A3D}"/>
                </a:ext>
              </a:extLst>
            </p:cNvPr>
            <p:cNvSpPr/>
            <p:nvPr/>
          </p:nvSpPr>
          <p:spPr bwMode="auto">
            <a:xfrm>
              <a:off x="7323446" y="1455290"/>
              <a:ext cx="3398254" cy="615962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 Retakes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5A4D58-7DE0-4D6D-8279-E415BECC65D5}"/>
                </a:ext>
              </a:extLst>
            </p:cNvPr>
            <p:cNvSpPr/>
            <p:nvPr/>
          </p:nvSpPr>
          <p:spPr bwMode="auto">
            <a:xfrm>
              <a:off x="7323446" y="2072886"/>
              <a:ext cx="3398255" cy="6958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Advanced: </a:t>
              </a:r>
              <a:r>
                <a:rPr lang="en-GB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7. Apr 2021</a:t>
              </a:r>
            </a:p>
            <a:p>
              <a:r>
                <a:rPr lang="en-GB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Applications: </a:t>
              </a:r>
              <a:r>
                <a:rPr lang="en-GB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 Apr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78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4CDAD9-E029-4E1D-8906-88B9AE1AD5F4}"/>
              </a:ext>
            </a:extLst>
          </p:cNvPr>
          <p:cNvGrpSpPr/>
          <p:nvPr/>
        </p:nvGrpSpPr>
        <p:grpSpPr>
          <a:xfrm>
            <a:off x="561000" y="5175538"/>
            <a:ext cx="3015000" cy="1313462"/>
            <a:chOff x="320622" y="1455290"/>
            <a:chExt cx="3015000" cy="13134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A65968-ACB4-4D6E-955A-676FD331B1A4}"/>
                </a:ext>
              </a:extLst>
            </p:cNvPr>
            <p:cNvSpPr/>
            <p:nvPr/>
          </p:nvSpPr>
          <p:spPr bwMode="auto">
            <a:xfrm>
              <a:off x="320622" y="2071252"/>
              <a:ext cx="3015000" cy="6975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 weeks</a:t>
              </a:r>
            </a:p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 times per week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7BB335-67D6-4788-8A92-4493263A2C77}"/>
                </a:ext>
              </a:extLst>
            </p:cNvPr>
            <p:cNvSpPr/>
            <p:nvPr/>
          </p:nvSpPr>
          <p:spPr bwMode="auto">
            <a:xfrm>
              <a:off x="320622" y="1455290"/>
              <a:ext cx="3015000" cy="615962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Advanced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D5BA9E-C423-4484-BD6D-477E9FEBA04E}"/>
              </a:ext>
            </a:extLst>
          </p:cNvPr>
          <p:cNvGrpSpPr/>
          <p:nvPr/>
        </p:nvGrpSpPr>
        <p:grpSpPr>
          <a:xfrm>
            <a:off x="4396872" y="5175538"/>
            <a:ext cx="3015000" cy="1313462"/>
            <a:chOff x="3621000" y="1455290"/>
            <a:chExt cx="3015000" cy="13134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D0EE24-7706-470F-A36F-43D70CF542E5}"/>
                </a:ext>
              </a:extLst>
            </p:cNvPr>
            <p:cNvSpPr/>
            <p:nvPr/>
          </p:nvSpPr>
          <p:spPr bwMode="auto">
            <a:xfrm>
              <a:off x="3621000" y="2071252"/>
              <a:ext cx="3015000" cy="6975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 weeks</a:t>
              </a:r>
            </a:p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 times per week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DD40B7-C34D-49FF-95EC-3702A46E327F}"/>
                </a:ext>
              </a:extLst>
            </p:cNvPr>
            <p:cNvSpPr/>
            <p:nvPr/>
          </p:nvSpPr>
          <p:spPr bwMode="auto">
            <a:xfrm>
              <a:off x="3621000" y="1455290"/>
              <a:ext cx="3015000" cy="61596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Applications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0BB9C8-043A-48C3-B9B9-91EFEABD1F23}"/>
              </a:ext>
            </a:extLst>
          </p:cNvPr>
          <p:cNvGrpSpPr/>
          <p:nvPr/>
        </p:nvGrpSpPr>
        <p:grpSpPr>
          <a:xfrm>
            <a:off x="8232743" y="5175538"/>
            <a:ext cx="3398255" cy="1313462"/>
            <a:chOff x="7323446" y="1455290"/>
            <a:chExt cx="3398255" cy="131346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84360A-0179-42CC-AB86-9DFC9A21D061}"/>
                </a:ext>
              </a:extLst>
            </p:cNvPr>
            <p:cNvSpPr/>
            <p:nvPr/>
          </p:nvSpPr>
          <p:spPr bwMode="auto">
            <a:xfrm>
              <a:off x="7323446" y="1455290"/>
              <a:ext cx="3398254" cy="615962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 Retakes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19FF57-2104-4689-9AEA-0159E794F151}"/>
                </a:ext>
              </a:extLst>
            </p:cNvPr>
            <p:cNvSpPr/>
            <p:nvPr/>
          </p:nvSpPr>
          <p:spPr bwMode="auto">
            <a:xfrm>
              <a:off x="7323446" y="2072886"/>
              <a:ext cx="3398255" cy="6958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Advanced: </a:t>
              </a:r>
              <a:r>
                <a:rPr lang="en-GB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7. Apr 2021</a:t>
              </a:r>
            </a:p>
            <a:p>
              <a:r>
                <a:rPr lang="en-GB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Applications: </a:t>
              </a:r>
              <a:r>
                <a:rPr lang="en-GB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 Apr 2021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0215EF-4DC8-43EC-8CFD-65EFABE7E154}"/>
              </a:ext>
            </a:extLst>
          </p:cNvPr>
          <p:cNvGrpSpPr/>
          <p:nvPr/>
        </p:nvGrpSpPr>
        <p:grpSpPr>
          <a:xfrm>
            <a:off x="561000" y="1835441"/>
            <a:ext cx="11070001" cy="2543449"/>
            <a:chOff x="1138311" y="1592480"/>
            <a:chExt cx="9915382" cy="254344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12903B-99AB-4C46-8F4E-01DDE340F225}"/>
                </a:ext>
              </a:extLst>
            </p:cNvPr>
            <p:cNvSpPr/>
            <p:nvPr/>
          </p:nvSpPr>
          <p:spPr bwMode="auto">
            <a:xfrm>
              <a:off x="1138314" y="1592480"/>
              <a:ext cx="702433" cy="116152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6D88B9-3D8C-46E8-A656-FB41FBE73D72}"/>
                </a:ext>
              </a:extLst>
            </p:cNvPr>
            <p:cNvSpPr/>
            <p:nvPr/>
          </p:nvSpPr>
          <p:spPr bwMode="auto">
            <a:xfrm>
              <a:off x="1906059" y="1962862"/>
              <a:ext cx="702433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442B943-3ECF-4DD7-8E3F-3A8DCD5D5DC2}"/>
                </a:ext>
              </a:extLst>
            </p:cNvPr>
            <p:cNvSpPr/>
            <p:nvPr/>
          </p:nvSpPr>
          <p:spPr bwMode="auto">
            <a:xfrm>
              <a:off x="2673806" y="1962862"/>
              <a:ext cx="702433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05A339-E19A-49A6-89DD-838868EB8C3A}"/>
                </a:ext>
              </a:extLst>
            </p:cNvPr>
            <p:cNvSpPr/>
            <p:nvPr/>
          </p:nvSpPr>
          <p:spPr bwMode="auto">
            <a:xfrm>
              <a:off x="3441551" y="1962862"/>
              <a:ext cx="702433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06B3B48-ADD9-47F3-A5C4-5684188E96CE}"/>
                </a:ext>
              </a:extLst>
            </p:cNvPr>
            <p:cNvSpPr/>
            <p:nvPr/>
          </p:nvSpPr>
          <p:spPr bwMode="auto">
            <a:xfrm>
              <a:off x="4209296" y="1962862"/>
              <a:ext cx="702433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6DC22B-297B-420D-B443-D1EC1031F05F}"/>
                </a:ext>
              </a:extLst>
            </p:cNvPr>
            <p:cNvSpPr/>
            <p:nvPr/>
          </p:nvSpPr>
          <p:spPr bwMode="auto">
            <a:xfrm>
              <a:off x="4977041" y="1962861"/>
              <a:ext cx="702433" cy="110162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626730-3F51-4CE1-9840-D50A45B0FA2E}"/>
                </a:ext>
              </a:extLst>
            </p:cNvPr>
            <p:cNvSpPr/>
            <p:nvPr/>
          </p:nvSpPr>
          <p:spPr bwMode="auto">
            <a:xfrm>
              <a:off x="5744787" y="1592480"/>
              <a:ext cx="702433" cy="116152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32FB6FC-EABF-40EB-B2F2-01A8B47983E9}"/>
                </a:ext>
              </a:extLst>
            </p:cNvPr>
            <p:cNvSpPr/>
            <p:nvPr/>
          </p:nvSpPr>
          <p:spPr bwMode="auto">
            <a:xfrm>
              <a:off x="6512533" y="1962862"/>
              <a:ext cx="702433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CD262E0-54EE-4239-A585-D37A55128B23}"/>
                </a:ext>
              </a:extLst>
            </p:cNvPr>
            <p:cNvSpPr/>
            <p:nvPr/>
          </p:nvSpPr>
          <p:spPr bwMode="auto">
            <a:xfrm>
              <a:off x="7280278" y="1962862"/>
              <a:ext cx="702433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BC2FF0-E308-49BD-8952-C9F26372411A}"/>
                </a:ext>
              </a:extLst>
            </p:cNvPr>
            <p:cNvSpPr/>
            <p:nvPr/>
          </p:nvSpPr>
          <p:spPr bwMode="auto">
            <a:xfrm>
              <a:off x="8048023" y="1962862"/>
              <a:ext cx="702433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513BC8-5E64-4FA5-B482-AF3261D92E56}"/>
                </a:ext>
              </a:extLst>
            </p:cNvPr>
            <p:cNvSpPr/>
            <p:nvPr/>
          </p:nvSpPr>
          <p:spPr bwMode="auto">
            <a:xfrm>
              <a:off x="8815769" y="1962862"/>
              <a:ext cx="702433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E149A1-2939-4645-99B9-A688B2EBD96B}"/>
                </a:ext>
              </a:extLst>
            </p:cNvPr>
            <p:cNvSpPr/>
            <p:nvPr/>
          </p:nvSpPr>
          <p:spPr bwMode="auto">
            <a:xfrm>
              <a:off x="9583514" y="1962862"/>
              <a:ext cx="702433" cy="1101626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713807C-5AB2-4C4F-A8AA-F72F8676FA74}"/>
                </a:ext>
              </a:extLst>
            </p:cNvPr>
            <p:cNvSpPr/>
            <p:nvPr/>
          </p:nvSpPr>
          <p:spPr bwMode="auto">
            <a:xfrm>
              <a:off x="10351260" y="1962862"/>
              <a:ext cx="702433" cy="217306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C81DD1-F8AF-4CAA-A3C9-300E2DBC2672}"/>
                </a:ext>
              </a:extLst>
            </p:cNvPr>
            <p:cNvSpPr/>
            <p:nvPr/>
          </p:nvSpPr>
          <p:spPr bwMode="auto">
            <a:xfrm>
              <a:off x="1138311" y="2142988"/>
              <a:ext cx="22379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January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18C466-28A8-429F-B0B0-F73FD8E31227}"/>
                </a:ext>
              </a:extLst>
            </p:cNvPr>
            <p:cNvSpPr/>
            <p:nvPr/>
          </p:nvSpPr>
          <p:spPr bwMode="auto">
            <a:xfrm>
              <a:off x="3441549" y="2142988"/>
              <a:ext cx="300566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February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D2A188-D20E-498B-A4C0-196B4F13737E}"/>
                </a:ext>
              </a:extLst>
            </p:cNvPr>
            <p:cNvSpPr/>
            <p:nvPr/>
          </p:nvSpPr>
          <p:spPr bwMode="auto">
            <a:xfrm>
              <a:off x="6512527" y="2142988"/>
              <a:ext cx="33934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A770E1C-DAAF-485E-8681-126C2BD706D8}"/>
                </a:ext>
              </a:extLst>
            </p:cNvPr>
            <p:cNvSpPr/>
            <p:nvPr/>
          </p:nvSpPr>
          <p:spPr bwMode="auto">
            <a:xfrm>
              <a:off x="9971308" y="2142988"/>
              <a:ext cx="108237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F52365B-5D49-401A-AF67-E67E2D67025B}"/>
              </a:ext>
            </a:extLst>
          </p:cNvPr>
          <p:cNvSpPr/>
          <p:nvPr/>
        </p:nvSpPr>
        <p:spPr bwMode="auto">
          <a:xfrm>
            <a:off x="561000" y="1435331"/>
            <a:ext cx="2123058" cy="400110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89FF55-D14E-45FF-A600-05680A4F843D}"/>
              </a:ext>
            </a:extLst>
          </p:cNvPr>
          <p:cNvSpPr/>
          <p:nvPr/>
        </p:nvSpPr>
        <p:spPr bwMode="auto">
          <a:xfrm>
            <a:off x="3418591" y="3307450"/>
            <a:ext cx="2212378" cy="400110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04F0DC-5E48-4AF1-96D0-65E6805FA64A}"/>
              </a:ext>
            </a:extLst>
          </p:cNvPr>
          <p:cNvSpPr/>
          <p:nvPr/>
        </p:nvSpPr>
        <p:spPr bwMode="auto">
          <a:xfrm>
            <a:off x="5705372" y="1435331"/>
            <a:ext cx="2154542" cy="400110"/>
          </a:xfrm>
          <a:prstGeom prst="rect">
            <a:avLst/>
          </a:prstGeom>
          <a:solidFill>
            <a:srgbClr val="44A9F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1EDB17-E853-4ACE-8873-F0C90C0C8BD0}"/>
              </a:ext>
            </a:extLst>
          </p:cNvPr>
          <p:cNvSpPr/>
          <p:nvPr/>
        </p:nvSpPr>
        <p:spPr bwMode="auto">
          <a:xfrm>
            <a:off x="8435273" y="4378890"/>
            <a:ext cx="3195724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Apr 2021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41804-364C-4380-B56B-E5C5BAB2815F}"/>
              </a:ext>
            </a:extLst>
          </p:cNvPr>
          <p:cNvSpPr/>
          <p:nvPr/>
        </p:nvSpPr>
        <p:spPr bwMode="auto">
          <a:xfrm>
            <a:off x="8820891" y="3844295"/>
            <a:ext cx="2810106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Apr 2021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4225F7-8F75-446E-96F8-9054174544BC}"/>
              </a:ext>
            </a:extLst>
          </p:cNvPr>
          <p:cNvSpPr/>
          <p:nvPr/>
        </p:nvSpPr>
        <p:spPr bwMode="auto">
          <a:xfrm>
            <a:off x="8687535" y="3307449"/>
            <a:ext cx="2086318" cy="400110"/>
          </a:xfrm>
          <a:prstGeom prst="rect">
            <a:avLst/>
          </a:prstGeom>
          <a:solidFill>
            <a:srgbClr val="44A9F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Apr 2021</a:t>
            </a:r>
          </a:p>
        </p:txBody>
      </p:sp>
    </p:spTree>
    <p:extLst>
      <p:ext uri="{BB962C8B-B14F-4D97-AF65-F5344CB8AC3E}">
        <p14:creationId xmlns:p14="http://schemas.microsoft.com/office/powerpoint/2010/main" val="35434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5582FA-84B3-4F23-83C0-344283C0577A}"/>
              </a:ext>
            </a:extLst>
          </p:cNvPr>
          <p:cNvGrpSpPr/>
          <p:nvPr/>
        </p:nvGrpSpPr>
        <p:grpSpPr>
          <a:xfrm>
            <a:off x="561000" y="1650099"/>
            <a:ext cx="11070001" cy="2543449"/>
            <a:chOff x="1138311" y="1592480"/>
            <a:chExt cx="9915382" cy="254344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BAE5EFB-B097-4A18-B7A4-3B0BAA3464C7}"/>
                </a:ext>
              </a:extLst>
            </p:cNvPr>
            <p:cNvSpPr/>
            <p:nvPr/>
          </p:nvSpPr>
          <p:spPr bwMode="auto">
            <a:xfrm>
              <a:off x="1138314" y="1592480"/>
              <a:ext cx="702433" cy="116152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494A926-CA06-4C0C-BBA0-52EEED393535}"/>
                </a:ext>
              </a:extLst>
            </p:cNvPr>
            <p:cNvSpPr/>
            <p:nvPr/>
          </p:nvSpPr>
          <p:spPr bwMode="auto">
            <a:xfrm>
              <a:off x="1906059" y="1962862"/>
              <a:ext cx="702433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B48ED56-6215-4688-B5D0-6BACA9183AA3}"/>
                </a:ext>
              </a:extLst>
            </p:cNvPr>
            <p:cNvSpPr/>
            <p:nvPr/>
          </p:nvSpPr>
          <p:spPr bwMode="auto">
            <a:xfrm>
              <a:off x="2673806" y="1962862"/>
              <a:ext cx="702433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0A75B8-81AB-4083-88A1-07EBBF30E20D}"/>
                </a:ext>
              </a:extLst>
            </p:cNvPr>
            <p:cNvSpPr/>
            <p:nvPr/>
          </p:nvSpPr>
          <p:spPr bwMode="auto">
            <a:xfrm>
              <a:off x="3441551" y="1962862"/>
              <a:ext cx="702433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548F797-6ED9-4FBA-9A00-5E9398331EFA}"/>
                </a:ext>
              </a:extLst>
            </p:cNvPr>
            <p:cNvSpPr/>
            <p:nvPr/>
          </p:nvSpPr>
          <p:spPr bwMode="auto">
            <a:xfrm>
              <a:off x="4209296" y="1962862"/>
              <a:ext cx="702433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284E9BC-90E7-4A8A-8A80-36FB2ECE7AE6}"/>
                </a:ext>
              </a:extLst>
            </p:cNvPr>
            <p:cNvSpPr/>
            <p:nvPr/>
          </p:nvSpPr>
          <p:spPr bwMode="auto">
            <a:xfrm>
              <a:off x="4977041" y="1962861"/>
              <a:ext cx="702433" cy="110162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4DF5D2F-2FD3-4496-85B8-5B8BF16F32BB}"/>
                </a:ext>
              </a:extLst>
            </p:cNvPr>
            <p:cNvSpPr/>
            <p:nvPr/>
          </p:nvSpPr>
          <p:spPr bwMode="auto">
            <a:xfrm>
              <a:off x="5744787" y="1592480"/>
              <a:ext cx="702433" cy="116152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0B5B82-3AA9-4F74-83D0-D2B6B7D08AE5}"/>
                </a:ext>
              </a:extLst>
            </p:cNvPr>
            <p:cNvSpPr/>
            <p:nvPr/>
          </p:nvSpPr>
          <p:spPr bwMode="auto">
            <a:xfrm>
              <a:off x="6512533" y="1962862"/>
              <a:ext cx="702433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D7505D-6A3A-4B77-BCF0-FBC4B309E06D}"/>
                </a:ext>
              </a:extLst>
            </p:cNvPr>
            <p:cNvSpPr/>
            <p:nvPr/>
          </p:nvSpPr>
          <p:spPr bwMode="auto">
            <a:xfrm>
              <a:off x="7280278" y="1962862"/>
              <a:ext cx="702433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86A6544-501E-4C0B-926C-F7EFE6E4EE8F}"/>
                </a:ext>
              </a:extLst>
            </p:cNvPr>
            <p:cNvSpPr/>
            <p:nvPr/>
          </p:nvSpPr>
          <p:spPr bwMode="auto">
            <a:xfrm>
              <a:off x="8048023" y="1962862"/>
              <a:ext cx="702433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5042D3C-7399-486D-84A6-2CC37EDBB0B1}"/>
                </a:ext>
              </a:extLst>
            </p:cNvPr>
            <p:cNvSpPr/>
            <p:nvPr/>
          </p:nvSpPr>
          <p:spPr bwMode="auto">
            <a:xfrm>
              <a:off x="8815769" y="1962862"/>
              <a:ext cx="702433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1A9DFE-2B6D-466E-A009-00FFA3057DDE}"/>
                </a:ext>
              </a:extLst>
            </p:cNvPr>
            <p:cNvSpPr/>
            <p:nvPr/>
          </p:nvSpPr>
          <p:spPr bwMode="auto">
            <a:xfrm>
              <a:off x="9583514" y="1962862"/>
              <a:ext cx="702433" cy="1101626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7EB50D-4636-4553-915F-89046488447F}"/>
                </a:ext>
              </a:extLst>
            </p:cNvPr>
            <p:cNvSpPr/>
            <p:nvPr/>
          </p:nvSpPr>
          <p:spPr bwMode="auto">
            <a:xfrm>
              <a:off x="10351260" y="1962862"/>
              <a:ext cx="702433" cy="217306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948BF9-34D3-47A7-888B-FC76534A5F60}"/>
                </a:ext>
              </a:extLst>
            </p:cNvPr>
            <p:cNvSpPr/>
            <p:nvPr/>
          </p:nvSpPr>
          <p:spPr bwMode="auto">
            <a:xfrm>
              <a:off x="1138311" y="2142988"/>
              <a:ext cx="22379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January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0BA014-C06C-49AD-8D5E-AC7243945072}"/>
                </a:ext>
              </a:extLst>
            </p:cNvPr>
            <p:cNvSpPr/>
            <p:nvPr/>
          </p:nvSpPr>
          <p:spPr bwMode="auto">
            <a:xfrm>
              <a:off x="3441549" y="2142988"/>
              <a:ext cx="300566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February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370B55F-FFC4-4866-BB17-E5704947EF8E}"/>
                </a:ext>
              </a:extLst>
            </p:cNvPr>
            <p:cNvSpPr/>
            <p:nvPr/>
          </p:nvSpPr>
          <p:spPr bwMode="auto">
            <a:xfrm>
              <a:off x="6512527" y="2142988"/>
              <a:ext cx="33934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8A72C16-4FE6-45E5-B4D0-F8CE9DB4080F}"/>
                </a:ext>
              </a:extLst>
            </p:cNvPr>
            <p:cNvSpPr/>
            <p:nvPr/>
          </p:nvSpPr>
          <p:spPr bwMode="auto">
            <a:xfrm>
              <a:off x="9971308" y="2142988"/>
              <a:ext cx="108237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672A6144-E2E0-4BA7-88EF-6A5613986E07}"/>
              </a:ext>
            </a:extLst>
          </p:cNvPr>
          <p:cNvSpPr/>
          <p:nvPr/>
        </p:nvSpPr>
        <p:spPr bwMode="auto">
          <a:xfrm>
            <a:off x="561000" y="1249989"/>
            <a:ext cx="2123058" cy="400110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D02697-0522-4836-A2FB-92E98F85DA63}"/>
              </a:ext>
            </a:extLst>
          </p:cNvPr>
          <p:cNvSpPr/>
          <p:nvPr/>
        </p:nvSpPr>
        <p:spPr bwMode="auto">
          <a:xfrm>
            <a:off x="3418591" y="3122108"/>
            <a:ext cx="2212378" cy="400110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2A0658-BC37-4790-864B-9B54BE6F6ED3}"/>
              </a:ext>
            </a:extLst>
          </p:cNvPr>
          <p:cNvSpPr/>
          <p:nvPr/>
        </p:nvSpPr>
        <p:spPr bwMode="auto">
          <a:xfrm>
            <a:off x="5705372" y="1249989"/>
            <a:ext cx="2154542" cy="400110"/>
          </a:xfrm>
          <a:prstGeom prst="rect">
            <a:avLst/>
          </a:prstGeom>
          <a:solidFill>
            <a:srgbClr val="44A9F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CDA4CDE-2CFB-40B3-BA03-2B59565536E5}"/>
              </a:ext>
            </a:extLst>
          </p:cNvPr>
          <p:cNvSpPr/>
          <p:nvPr/>
        </p:nvSpPr>
        <p:spPr bwMode="auto">
          <a:xfrm>
            <a:off x="8435273" y="4193548"/>
            <a:ext cx="3195724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Apr 2021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DE80C0-E06F-4003-91FC-B6F7FD225A16}"/>
              </a:ext>
            </a:extLst>
          </p:cNvPr>
          <p:cNvSpPr/>
          <p:nvPr/>
        </p:nvSpPr>
        <p:spPr bwMode="auto">
          <a:xfrm>
            <a:off x="8820891" y="3658953"/>
            <a:ext cx="2810106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Apr 2021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34D0E7-5925-4B8E-A320-F1362C8CA330}"/>
              </a:ext>
            </a:extLst>
          </p:cNvPr>
          <p:cNvSpPr/>
          <p:nvPr/>
        </p:nvSpPr>
        <p:spPr bwMode="auto">
          <a:xfrm>
            <a:off x="8687535" y="3122107"/>
            <a:ext cx="2086318" cy="400110"/>
          </a:xfrm>
          <a:prstGeom prst="rect">
            <a:avLst/>
          </a:prstGeom>
          <a:solidFill>
            <a:srgbClr val="44A9F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0000" tIns="4572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Apr 2021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DD70EB-B25A-4807-BA36-17CC0DA10C91}"/>
              </a:ext>
            </a:extLst>
          </p:cNvPr>
          <p:cNvGrpSpPr/>
          <p:nvPr/>
        </p:nvGrpSpPr>
        <p:grpSpPr>
          <a:xfrm>
            <a:off x="561000" y="3997978"/>
            <a:ext cx="6412640" cy="615962"/>
            <a:chOff x="576785" y="3300370"/>
            <a:chExt cx="6412640" cy="61596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206DA19-DE74-4B60-8470-485658CB1749}"/>
                </a:ext>
              </a:extLst>
            </p:cNvPr>
            <p:cNvSpPr/>
            <p:nvPr/>
          </p:nvSpPr>
          <p:spPr bwMode="auto">
            <a:xfrm>
              <a:off x="3591784" y="3300370"/>
              <a:ext cx="3397641" cy="61596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 weeks</a:t>
              </a:r>
            </a:p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 times per week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3509506-A21D-406C-B332-4781CEEC616F}"/>
                </a:ext>
              </a:extLst>
            </p:cNvPr>
            <p:cNvSpPr/>
            <p:nvPr/>
          </p:nvSpPr>
          <p:spPr bwMode="auto">
            <a:xfrm>
              <a:off x="576785" y="3300370"/>
              <a:ext cx="3015000" cy="615962"/>
            </a:xfrm>
            <a:prstGeom prst="rect">
              <a:avLst/>
            </a:prstGeom>
            <a:solidFill>
              <a:srgbClr val="00B05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Advanced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7AD236-E4F1-4444-AC7E-09F238FDF7BC}"/>
              </a:ext>
            </a:extLst>
          </p:cNvPr>
          <p:cNvGrpSpPr/>
          <p:nvPr/>
        </p:nvGrpSpPr>
        <p:grpSpPr>
          <a:xfrm>
            <a:off x="560386" y="5807314"/>
            <a:ext cx="6413255" cy="615962"/>
            <a:chOff x="576171" y="5359743"/>
            <a:chExt cx="6413255" cy="6159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9D84E0B-228E-4353-A4F2-D59616778A3D}"/>
                </a:ext>
              </a:extLst>
            </p:cNvPr>
            <p:cNvSpPr/>
            <p:nvPr/>
          </p:nvSpPr>
          <p:spPr bwMode="auto">
            <a:xfrm>
              <a:off x="576171" y="5359743"/>
              <a:ext cx="3015000" cy="615962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 Retakes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5A4D58-7DE0-4D6D-8279-E415BECC65D5}"/>
                </a:ext>
              </a:extLst>
            </p:cNvPr>
            <p:cNvSpPr/>
            <p:nvPr/>
          </p:nvSpPr>
          <p:spPr bwMode="auto">
            <a:xfrm>
              <a:off x="3591171" y="5359743"/>
              <a:ext cx="3398255" cy="61596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Advanced: </a:t>
              </a:r>
              <a:r>
                <a:rPr lang="en-GB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7. Apr 2021</a:t>
              </a:r>
            </a:p>
            <a:p>
              <a:r>
                <a:rPr lang="en-GB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Applications: </a:t>
              </a:r>
              <a:r>
                <a:rPr lang="en-GB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 Apr 2021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E755F07-FA4C-458A-B47A-EF3C765048DA}"/>
              </a:ext>
            </a:extLst>
          </p:cNvPr>
          <p:cNvGrpSpPr/>
          <p:nvPr/>
        </p:nvGrpSpPr>
        <p:grpSpPr>
          <a:xfrm>
            <a:off x="561000" y="4902646"/>
            <a:ext cx="6412640" cy="615962"/>
            <a:chOff x="576785" y="4366424"/>
            <a:chExt cx="6412640" cy="615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5B841A4-4B0B-4768-B107-1017FE9A3258}"/>
                </a:ext>
              </a:extLst>
            </p:cNvPr>
            <p:cNvSpPr/>
            <p:nvPr/>
          </p:nvSpPr>
          <p:spPr bwMode="auto">
            <a:xfrm>
              <a:off x="576785" y="4366424"/>
              <a:ext cx="3015000" cy="61596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 Applications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2883C5-0284-40B8-915E-7A301B5D3539}"/>
                </a:ext>
              </a:extLst>
            </p:cNvPr>
            <p:cNvSpPr/>
            <p:nvPr/>
          </p:nvSpPr>
          <p:spPr bwMode="auto">
            <a:xfrm>
              <a:off x="3591784" y="4366424"/>
              <a:ext cx="3397641" cy="61596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 weeks</a:t>
              </a:r>
            </a:p>
            <a:p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 times per week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89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178500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261627" y="5382861"/>
            <a:ext cx="3465000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Apr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Apr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58627" y="5382861"/>
            <a:ext cx="732781" cy="791139"/>
            <a:chOff x="7052165" y="5186411"/>
            <a:chExt cx="732781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732775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7327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178501" y="2299393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179114" y="1683431"/>
            <a:ext cx="3015000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261626" y="1679343"/>
            <a:ext cx="3465000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Jan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7" y="1901777"/>
            <a:ext cx="4737322" cy="791141"/>
            <a:chOff x="7214556" y="2367143"/>
            <a:chExt cx="5069969" cy="79114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2367143"/>
              <a:ext cx="784229" cy="79114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2367145"/>
              <a:ext cx="784229" cy="79113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January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February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179114" y="3533146"/>
            <a:ext cx="3015000" cy="615962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178501" y="4149108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261627" y="3533146"/>
            <a:ext cx="3465000" cy="123192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Feb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Apr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58626" y="3753538"/>
            <a:ext cx="5132374" cy="791140"/>
            <a:chOff x="6835660" y="4654725"/>
            <a:chExt cx="5492760" cy="79114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654725"/>
              <a:ext cx="784229" cy="79114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1" y="4834853"/>
              <a:ext cx="37886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March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554358" y="4834853"/>
              <a:ext cx="77406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6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b="1" dirty="0">
                <a:solidFill>
                  <a:schemeClr val="bg1"/>
                </a:solidFill>
              </a:rPr>
              <a:t>Extends</a:t>
            </a:r>
            <a:r>
              <a:rPr lang="en-US" sz="4000" dirty="0"/>
              <a:t> the JS Fundamentals course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Advanced </a:t>
            </a:r>
            <a:r>
              <a:rPr lang="en-US" sz="4000" b="1" dirty="0">
                <a:solidFill>
                  <a:schemeClr val="bg1"/>
                </a:solidFill>
              </a:rPr>
              <a:t>coding skills </a:t>
            </a:r>
            <a:r>
              <a:rPr lang="en-US" sz="4000" dirty="0"/>
              <a:t>for the JS language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contemporary </a:t>
            </a:r>
            <a:r>
              <a:rPr lang="en-US" sz="4000" b="1" dirty="0">
                <a:solidFill>
                  <a:schemeClr val="bg1"/>
                </a:solidFill>
              </a:rPr>
              <a:t>techniques</a:t>
            </a:r>
            <a:r>
              <a:rPr lang="en-US" sz="4000" dirty="0"/>
              <a:t>  and </a:t>
            </a:r>
            <a:r>
              <a:rPr lang="en-US" sz="4000" b="1" dirty="0">
                <a:solidFill>
                  <a:schemeClr val="bg1"/>
                </a:solidFill>
              </a:rPr>
              <a:t>paradigms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Master the </a:t>
            </a:r>
            <a:r>
              <a:rPr lang="en-US" sz="4000" b="1" dirty="0">
                <a:solidFill>
                  <a:schemeClr val="bg1"/>
                </a:solidFill>
              </a:rPr>
              <a:t>DOM API </a:t>
            </a:r>
            <a:r>
              <a:rPr lang="en-US" sz="4000" dirty="0"/>
              <a:t>and user interaction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Write code to solve </a:t>
            </a:r>
            <a:r>
              <a:rPr lang="en-US" sz="4000" b="1" dirty="0">
                <a:solidFill>
                  <a:schemeClr val="bg1"/>
                </a:solidFill>
              </a:rPr>
              <a:t>realistic</a:t>
            </a:r>
            <a:r>
              <a:rPr lang="en-US" sz="4000" dirty="0"/>
              <a:t> practical </a:t>
            </a:r>
            <a:r>
              <a:rPr lang="en-US" sz="40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Syntax, Functions and Statements</a:t>
            </a:r>
          </a:p>
          <a:p>
            <a:r>
              <a:rPr lang="en-US" noProof="1"/>
              <a:t> Arrays &amp; Matrices</a:t>
            </a:r>
          </a:p>
          <a:p>
            <a:r>
              <a:rPr lang="en-US" noProof="1"/>
              <a:t> Objects &amp; Composition</a:t>
            </a:r>
          </a:p>
          <a:p>
            <a:r>
              <a:rPr lang="en-US" noProof="1"/>
              <a:t> DOM Introduction</a:t>
            </a:r>
          </a:p>
          <a:p>
            <a:r>
              <a:rPr lang="en-US" noProof="1"/>
              <a:t> DOM Events and Manipulation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Advanced Functions</a:t>
            </a:r>
            <a:endParaRPr lang="bg-BG" noProof="1"/>
          </a:p>
          <a:p>
            <a:pPr>
              <a:buAutoNum type="arabicPeriod" startAt="6"/>
            </a:pPr>
            <a:r>
              <a:rPr lang="en-US" dirty="0"/>
              <a:t>Unit Testing</a:t>
            </a:r>
          </a:p>
          <a:p>
            <a:pPr>
              <a:buAutoNum type="arabicPeriod" startAt="6"/>
            </a:pPr>
            <a:r>
              <a:rPr lang="en-US" noProof="1"/>
              <a:t>Classes</a:t>
            </a:r>
          </a:p>
          <a:p>
            <a:pPr>
              <a:buAutoNum type="arabicPeriod" startAt="6"/>
            </a:pPr>
            <a:r>
              <a:rPr lang="en-US" noProof="1"/>
              <a:t>Prototypes and Inheritance</a:t>
            </a:r>
          </a:p>
          <a:p>
            <a:pPr>
              <a:buAutoNum type="arabicPeriod" startAt="6"/>
            </a:pPr>
            <a:r>
              <a:rPr lang="en-US" noProof="1"/>
              <a:t>Workshop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5603</TotalTime>
  <Words>1272</Words>
  <Application>Microsoft Office PowerPoint</Application>
  <PresentationFormat>Widescreen</PresentationFormat>
  <Paragraphs>296</Paragraphs>
  <Slides>26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Advanced</vt:lpstr>
      <vt:lpstr>Table of Contents</vt:lpstr>
      <vt:lpstr>Have a Question?</vt:lpstr>
      <vt:lpstr>SoftUni Diamond Partners</vt:lpstr>
      <vt:lpstr>PowerPoint Presentation</vt:lpstr>
      <vt:lpstr>Course Objectives</vt:lpstr>
      <vt:lpstr>JS Advanced – Course Topics</vt:lpstr>
      <vt:lpstr>JS Advanced – Course Topics</vt:lpstr>
      <vt:lpstr>Trainers and Team</vt:lpstr>
      <vt:lpstr>Viktor Kostadinov</vt:lpstr>
      <vt:lpstr>Mihaela Petrova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  <vt:lpstr>JS Advanced Module Timeline</vt:lpstr>
      <vt:lpstr>JS Advanced Module Timeline</vt:lpstr>
      <vt:lpstr>JS Advanced Module Timeline</vt:lpstr>
      <vt:lpstr>JS Advanced Module Timeline</vt:lpstr>
      <vt:lpstr>JS Advanced Module Timeline</vt:lpstr>
      <vt:lpstr>JS Advanced Module Timeline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Rositsa</cp:lastModifiedBy>
  <cp:revision>106</cp:revision>
  <dcterms:created xsi:type="dcterms:W3CDTF">2018-05-23T13:08:44Z</dcterms:created>
  <dcterms:modified xsi:type="dcterms:W3CDTF">2021-01-11T12:06:53Z</dcterms:modified>
  <cp:category>programming;computer programming;software development;web development</cp:category>
</cp:coreProperties>
</file>