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394" r:id="rId2"/>
    <p:sldId id="672" r:id="rId3"/>
    <p:sldId id="547" r:id="rId4"/>
    <p:sldId id="685" r:id="rId5"/>
    <p:sldId id="699" r:id="rId6"/>
    <p:sldId id="686" r:id="rId7"/>
    <p:sldId id="701" r:id="rId8"/>
    <p:sldId id="694" r:id="rId9"/>
    <p:sldId id="702" r:id="rId10"/>
    <p:sldId id="687" r:id="rId11"/>
    <p:sldId id="688" r:id="rId12"/>
    <p:sldId id="693" r:id="rId13"/>
    <p:sldId id="703" r:id="rId14"/>
    <p:sldId id="482" r:id="rId15"/>
    <p:sldId id="483" r:id="rId16"/>
    <p:sldId id="695" r:id="rId17"/>
    <p:sldId id="689" r:id="rId18"/>
    <p:sldId id="485" r:id="rId19"/>
    <p:sldId id="486" r:id="rId20"/>
    <p:sldId id="488" r:id="rId21"/>
    <p:sldId id="628" r:id="rId22"/>
    <p:sldId id="696" r:id="rId23"/>
    <p:sldId id="674" r:id="rId24"/>
    <p:sldId id="673" r:id="rId25"/>
    <p:sldId id="676" r:id="rId26"/>
    <p:sldId id="677" r:id="rId27"/>
    <p:sldId id="691" r:id="rId28"/>
    <p:sldId id="692" r:id="rId29"/>
    <p:sldId id="697" r:id="rId30"/>
    <p:sldId id="698" r:id="rId31"/>
    <p:sldId id="423" r:id="rId32"/>
    <p:sldId id="424" r:id="rId33"/>
    <p:sldId id="690" r:id="rId34"/>
    <p:sldId id="451" r:id="rId35"/>
    <p:sldId id="704" r:id="rId36"/>
    <p:sldId id="709" r:id="rId37"/>
    <p:sldId id="710" r:id="rId38"/>
    <p:sldId id="705" r:id="rId39"/>
    <p:sldId id="401" r:id="rId40"/>
    <p:sldId id="625" r:id="rId41"/>
    <p:sldId id="626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867D10-3ADD-4C19-899A-D1B930EA4B9D}">
          <p14:sldIdLst>
            <p14:sldId id="394"/>
            <p14:sldId id="672"/>
            <p14:sldId id="547"/>
          </p14:sldIdLst>
        </p14:section>
        <p14:section name="Lists &amp; Keys" id="{0DA23BE2-5118-446A-8AE2-E4AFA7D763EF}">
          <p14:sldIdLst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</p14:sldIdLst>
        </p14:section>
        <p14:section name="Component Lifecycle" id="{EFCDFE28-06B5-4A05-A1CD-B3138A3B6EA8}">
          <p14:sldIdLst>
            <p14:sldId id="482"/>
            <p14:sldId id="483"/>
            <p14:sldId id="695"/>
            <p14:sldId id="689"/>
            <p14:sldId id="485"/>
            <p14:sldId id="486"/>
            <p14:sldId id="488"/>
          </p14:sldIdLst>
        </p14:section>
        <p14:section name="HOC Overview" id="{80FE7B06-F89C-4E03-BE02-CD04E12CCD6B}">
          <p14:sldIdLst>
            <p14:sldId id="628"/>
            <p14:sldId id="696"/>
            <p14:sldId id="674"/>
            <p14:sldId id="673"/>
            <p14:sldId id="676"/>
            <p14:sldId id="677"/>
          </p14:sldIdLst>
        </p14:section>
        <p14:section name="CSS Modules" id="{E4D4D353-AF8F-47BD-AA09-7E90F4BF24ED}">
          <p14:sldIdLst>
            <p14:sldId id="691"/>
            <p14:sldId id="692"/>
            <p14:sldId id="697"/>
            <p14:sldId id="698"/>
          </p14:sldIdLst>
        </p14:section>
        <p14:section name="Fetching Data" id="{B898AE9D-55F6-4AAD-8991-524FE45BF513}">
          <p14:sldIdLst>
            <p14:sldId id="423"/>
            <p14:sldId id="424"/>
            <p14:sldId id="690"/>
            <p14:sldId id="451"/>
            <p14:sldId id="704"/>
            <p14:sldId id="709"/>
            <p14:sldId id="710"/>
          </p14:sldIdLst>
        </p14:section>
        <p14:section name="Conclusion" id="{DA99B4F0-A710-49D8-BBD3-D444F483487A}">
          <p14:sldIdLst>
            <p14:sldId id="705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55A884-20DC-42BA-9068-4BC639CB9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86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293F27-BFA7-4A99-8918-D07EBB215F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1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BC8615-5417-48C4-B6BD-47DF2CF4B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4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23F62B-0B6C-44B4-B333-4898D794E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3D6206-1922-4C5B-9FF0-6FBD33596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5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3F752A-46F4-4A36-B326-06319CC7F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6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6E8FE5-6899-4825-B5E7-B6F3F4F62B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3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2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41.jpeg"/><Relationship Id="rId19" Type="http://schemas.openxmlformats.org/officeDocument/2006/relationships/image" Target="../media/image46.png"/><Relationship Id="rId4" Type="http://schemas.openxmlformats.org/officeDocument/2006/relationships/image" Target="../media/image3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virtualracingschool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Components – Deep Dive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95599" y="6115884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8741"/>
            <a:ext cx="2950749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7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todoItems = todos.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={todo.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97587-E06D-47C2-B3B6-019BD3C72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AFC1FB-E303-4273-A5F5-58FE8CD4A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3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content = posts.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31654-F2B7-40C6-A98B-46B65E38C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95CF11-07F4-45D7-8068-13F2394CB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70270C5-C472-4816-8B94-B119F89F80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6919597A-E776-4EF0-A09D-A469FA4580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B0F6E4-5DAD-4601-9B30-68EDB86655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A1188-EF23-44B1-9371-17172C29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345EE-75C2-4525-B69B-9FD0316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10C5BF-6A50-476B-B0D2-6FC22B75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26" y="1752601"/>
            <a:ext cx="8336948" cy="38101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13DA15D-6E03-49F1-BD73-0D8E75BBF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7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After preparing with basic needs, state and props a Component is ready to mount in the browser 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componentDidMount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Mounting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64E916-DFCB-45C7-B94D-978B3D8FC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6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phase starts with the beginning of the react component and expand by receiving new updates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shouldCompoentUpdate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b="1" dirty="0"/>
              <a:t> 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getSnapshotBeforeUpdate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componentDidUpdate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Updating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F5B7D9-5F86-4EB6-B761-0AAC34E1C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4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1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Higher-Order-Components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D036AF7-641A-45BA-A887-4F4BF4B63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0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component is not needed, and the component will get </a:t>
            </a:r>
            <a:br>
              <a:rPr lang="en-US" dirty="0"/>
            </a:br>
            <a:r>
              <a:rPr lang="en-US" dirty="0"/>
              <a:t>unmounted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componentWillUnmount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Here React does all the </a:t>
            </a:r>
            <a:r>
              <a:rPr lang="en-US" b="1" dirty="0">
                <a:solidFill>
                  <a:schemeClr val="bg1"/>
                </a:solidFill>
              </a:rPr>
              <a:t>cleanups</a:t>
            </a:r>
            <a:r>
              <a:rPr lang="en-US" dirty="0"/>
              <a:t> related to the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Invalidating timers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Canceling network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Cleaning up any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Unmounting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86768E-557C-4199-A030-CA68CFA56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8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D2228B-2150-487E-A70B-66E6743D34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Higher-Order Components</a:t>
            </a:r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3" y="1295401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08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4" y="1970765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5" y="2209800"/>
            <a:ext cx="926450" cy="926450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A8AF1511-B783-4CFA-AA7C-33D7C0C509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Advanced Composition and Decoration</a:t>
            </a:r>
          </a:p>
        </p:txBody>
      </p:sp>
    </p:spTree>
    <p:extLst>
      <p:ext uri="{BB962C8B-B14F-4D97-AF65-F5344CB8AC3E}">
        <p14:creationId xmlns:p14="http://schemas.microsoft.com/office/powerpoint/2010/main" val="34448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7487B0-66D7-4410-9F41-ECA360F004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applies a function over a sequence of elements to</a:t>
            </a:r>
            <a:br>
              <a:rPr lang="en-US" dirty="0"/>
            </a:br>
            <a:r>
              <a:rPr lang="en-US" dirty="0"/>
              <a:t>produce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06818"/>
            <a:ext cx="796448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400" b="1" dirty="0">
                <a:latin typeface="Consolas" panose="020B0609020204030204" pitchFamily="49" charset="0"/>
              </a:rPr>
              <a:t>(arr,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result = arr[0];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for (let nextElement of arr.slice(1))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result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2400" b="1" dirty="0">
                <a:latin typeface="Consolas" panose="020B0609020204030204" pitchFamily="49" charset="0"/>
              </a:rPr>
              <a:t>(result, nextElement);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result;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400" b="1" dirty="0">
                <a:latin typeface="Consolas" panose="020B0609020204030204" pitchFamily="49" charset="0"/>
              </a:rPr>
              <a:t>([5, 10, 20], (a, b) =&gt; a + b);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35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400" b="1" dirty="0">
                <a:latin typeface="Consolas" panose="020B0609020204030204" pitchFamily="49" charset="0"/>
              </a:rPr>
              <a:t>([5, 10, 20], (a, b) =&gt; a * b);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315A7C0-2592-486B-ADBE-3ABE704CA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5029201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EnhancedComponent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sz="2400" b="1" dirty="0">
                <a:latin typeface="Consolas" panose="020B0609020204030204" pitchFamily="49" charset="0"/>
              </a:rPr>
              <a:t>(WrappedComponent);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8C9B66-D072-4A8B-B5C6-203FAE1A4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7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590410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89" y="1981200"/>
            <a:ext cx="1159041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logged(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class extends React.Component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componentDidMount()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    console.log(`${WrappedComponent.displayName} mounted`);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 {...this.props} /&gt;;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7F733B-ED5D-4DDC-B34E-839A7057F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0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form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35" y="1447801"/>
            <a:ext cx="2742895" cy="27428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5E26543-C076-4702-BCA3-D122DAC0C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ED3610-923F-4AB5-9B56-EEBAFB0E6C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069E2-E2FF-4AB8-A001-BB93E6C66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E3DB917-496E-4F1B-9438-EC2653BF6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EA56A7-21F3-44DB-A529-C4B610E36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D760B1D-9D7D-425B-9B8C-5D1E18BA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7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1E276B4-5BE5-48D3-862A-7929F276F7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Fetch API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E142FB7-CBCC-4D93-8345-BC78E0D3A4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Fetching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885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0A606-BE0D-4E6F-A299-4D797C7811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3678E6-ECC2-4621-AA7C-9D710FA7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D034826-CFE0-4209-B405-26FD53D5D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5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9EE1F1-32DE-4511-B6F1-61D1871BA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00" y="2990293"/>
            <a:ext cx="9585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return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8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(res =&gt; res.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8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E9E614-8A66-44D6-803B-3E2C4ADA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48" y="1337660"/>
            <a:ext cx="5309152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 } from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'./services/fetching-data-service';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 App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state =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data: 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componentDidMount()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this.setState({ data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return ...;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49" y="2260879"/>
            <a:ext cx="2743200" cy="408623"/>
          </a:xfrm>
          <a:prstGeom prst="wedgeRoundRectCallout">
            <a:avLst>
              <a:gd name="adj1" fmla="val 44465"/>
              <a:gd name="adj2" fmla="val -9505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79" y="4287396"/>
            <a:ext cx="2743200" cy="408623"/>
          </a:xfrm>
          <a:prstGeom prst="wedgeRoundRectCallout">
            <a:avLst>
              <a:gd name="adj1" fmla="val 62931"/>
              <a:gd name="adj2" fmla="val -5387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1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Higher-Order Component (</a:t>
            </a:r>
            <a:r>
              <a:rPr lang="en-US" sz="3197" b="1" dirty="0">
                <a:solidFill>
                  <a:schemeClr val="bg1"/>
                </a:solidFill>
              </a:rPr>
              <a:t>HOC</a:t>
            </a:r>
            <a:r>
              <a:rPr lang="en-US" sz="3197" b="1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BFFE2F20-E406-4F29-BC5F-968325457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4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02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C5A26C-4256-470E-9BD7-F03E6153A0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B5F05588-C2BD-40E5-95E5-AC217034AF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Identify Items,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742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A495296-EC82-4EFD-A658-2823DBA8E8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ED90D4-7772-4826-AE2C-87E6AD059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6476AB-8016-466E-8F3D-0CC0DE6EC0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doubled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console.log(doubled);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listItems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4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C711569-8E9D-4777-9775-217807CAD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0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8844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8BBBAF-606F-4220-98BE-4C4F8668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7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1294"/>
            <a:ext cx="8335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b="1" dirty="0">
                <a:latin typeface="Consolas" panose="020B0609020204030204" pitchFamily="49" charset="0"/>
              </a:rPr>
              <a:t>{number}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 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161AC0-BE72-4BC6-BC1A-A09FD085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0D6F8CE-E0CB-4DE5-A730-D73669E9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6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2417</Words>
  <Application>Microsoft Office PowerPoint</Application>
  <PresentationFormat>Широк екран</PresentationFormat>
  <Paragraphs>360</Paragraphs>
  <Slides>43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React Components – Deep Dive</vt:lpstr>
      <vt:lpstr>Table of Contents</vt:lpstr>
      <vt:lpstr>Have a Question?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Component Lifecycle</vt:lpstr>
      <vt:lpstr>Component Lifecycle</vt:lpstr>
      <vt:lpstr>Lifecycle Methods</vt:lpstr>
      <vt:lpstr>Component Lifecycle</vt:lpstr>
      <vt:lpstr>Component Mounting</vt:lpstr>
      <vt:lpstr>Component Updating</vt:lpstr>
      <vt:lpstr>Component Unmounting</vt:lpstr>
      <vt:lpstr>Higher-Order Components</vt:lpstr>
      <vt:lpstr>Higher-Order Components</vt:lpstr>
      <vt:lpstr>Example: Reducer Function</vt:lpstr>
      <vt:lpstr>Higher-Order Functions </vt:lpstr>
      <vt:lpstr>HOC Example</vt:lpstr>
      <vt:lpstr>Advantages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10</cp:revision>
  <dcterms:created xsi:type="dcterms:W3CDTF">2018-05-23T13:08:44Z</dcterms:created>
  <dcterms:modified xsi:type="dcterms:W3CDTF">2021-09-27T08:48:15Z</dcterms:modified>
  <cp:category>programming;computer programming;software development; javascript; web; react</cp:category>
</cp:coreProperties>
</file>