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7" r:id="rId9"/>
    <p:sldId id="268" r:id="rId10"/>
    <p:sldId id="269" r:id="rId11"/>
    <p:sldId id="266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BCFB9A-0F17-42DA-AE55-1C76ABC2DA76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959B0-1A68-42AE-8649-04275021DEF7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675512" cy="3713584"/>
          </a:xfrm>
        </p:spPr>
        <p:txBody>
          <a:bodyPr>
            <a:normAutofit/>
          </a:bodyPr>
          <a:lstStyle/>
          <a:p>
            <a:pPr algn="ctr"/>
            <a:r>
              <a:rPr lang="bg-BG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Здравейте,ние сме </a:t>
            </a:r>
            <a:br>
              <a:rPr lang="bg-BG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Георги Николов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bg-BG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Недко Бръмчев от Сезон 6 на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Talents.</a:t>
            </a:r>
            <a:endParaRPr lang="bg-BG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272808" cy="1337320"/>
          </a:xfrm>
        </p:spPr>
        <p:txBody>
          <a:bodyPr>
            <a:normAutofit/>
          </a:bodyPr>
          <a:lstStyle/>
          <a:p>
            <a:pPr algn="ctr"/>
            <a:r>
              <a:rPr lang="bg-BG" sz="72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Демо</a:t>
            </a:r>
            <a:endParaRPr lang="bg-BG" sz="72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221088"/>
            <a:ext cx="8964488" cy="331236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i="1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4900" i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900" i="1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49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900" i="1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4900" i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900" i="1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49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bg-BG" sz="4900" i="1" dirty="0" smtClean="0">
                <a:solidFill>
                  <a:schemeClr val="bg2">
                    <a:lumMod val="75000"/>
                  </a:schemeClr>
                </a:solidFill>
              </a:rPr>
              <a:t>Приложението </a:t>
            </a:r>
            <a:r>
              <a:rPr lang="bg-BG" sz="4900" i="1" dirty="0">
                <a:solidFill>
                  <a:schemeClr val="bg2">
                    <a:lumMod val="75000"/>
                  </a:schemeClr>
                </a:solidFill>
              </a:rPr>
              <a:t>предоставя</a:t>
            </a:r>
            <a:br>
              <a:rPr lang="bg-BG" sz="49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bg-BG" sz="4900" i="1" dirty="0" smtClean="0">
                <a:solidFill>
                  <a:schemeClr val="bg2">
                    <a:lumMod val="75000"/>
                  </a:schemeClr>
                </a:solidFill>
              </a:rPr>
              <a:t>възможност,потребителите да </a:t>
            </a:r>
            <a:r>
              <a:rPr lang="bg-BG" sz="4900" i="1" dirty="0">
                <a:solidFill>
                  <a:schemeClr val="bg2">
                    <a:lumMod val="75000"/>
                  </a:schemeClr>
                </a:solidFill>
              </a:rPr>
              <a:t>забравят </a:t>
            </a:r>
            <a:r>
              <a:rPr lang="bg-BG" sz="4900" i="1" dirty="0" smtClean="0">
                <a:solidFill>
                  <a:schemeClr val="bg2">
                    <a:lumMod val="75000"/>
                  </a:schemeClr>
                </a:solidFill>
              </a:rPr>
              <a:t>за</a:t>
            </a:r>
            <a:r>
              <a:rPr lang="en-US" sz="49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bg-BG" sz="4900" i="1" dirty="0" smtClean="0">
                <a:solidFill>
                  <a:schemeClr val="bg2">
                    <a:lumMod val="75000"/>
                  </a:schemeClr>
                </a:solidFill>
              </a:rPr>
              <a:t>проблемите </a:t>
            </a:r>
            <a:r>
              <a:rPr lang="bg-BG" sz="4900" i="1" dirty="0">
                <a:solidFill>
                  <a:schemeClr val="bg2">
                    <a:lumMod val="75000"/>
                  </a:schemeClr>
                </a:solidFill>
              </a:rPr>
              <a:t>в натовареното си ежедневие,</a:t>
            </a:r>
            <a:br>
              <a:rPr lang="bg-BG" sz="49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bg-BG" sz="4900" i="1" dirty="0">
                <a:solidFill>
                  <a:schemeClr val="bg2">
                    <a:lumMod val="75000"/>
                  </a:schemeClr>
                </a:solidFill>
              </a:rPr>
              <a:t>разпускайки с Марио.</a:t>
            </a:r>
            <a:r>
              <a:rPr lang="bg-BG" i="1" dirty="0"/>
              <a:t/>
            </a:r>
            <a:br>
              <a:rPr lang="bg-BG" i="1" dirty="0"/>
            </a:br>
            <a:r>
              <a:rPr lang="en-US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bg-BG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340768"/>
            <a:ext cx="7675512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Mario</a:t>
            </a:r>
            <a:endParaRPr lang="bg-BG" sz="72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055553"/>
            <a:ext cx="9144000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Използвани технологии</a:t>
            </a:r>
            <a:endParaRPr lang="bg-BG" sz="6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281" y="1892265"/>
            <a:ext cx="8285437" cy="407352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LIBGDX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 from JSON files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editor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Box2D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bg-BG" sz="48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7608" y="681205"/>
            <a:ext cx="7675512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80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Бъдещи планове</a:t>
            </a:r>
            <a:endParaRPr lang="bg-BG" sz="80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3212975"/>
            <a:ext cx="8784976" cy="4941587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400" i="1" dirty="0">
                <a:solidFill>
                  <a:schemeClr val="bg2">
                    <a:lumMod val="75000"/>
                  </a:schemeClr>
                </a:solidFill>
              </a:rPr>
              <a:t>Регистрирационна форма</a:t>
            </a: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</a:rPr>
              <a:t>Опция за запазване на играта</a:t>
            </a:r>
            <a:endParaRPr lang="en-US" sz="5400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</a:rPr>
              <a:t>Възможност за избиране на сложност на играта</a:t>
            </a:r>
            <a:endParaRPr lang="en-US" sz="5400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</a:rPr>
              <a:t>Още </a:t>
            </a:r>
            <a:r>
              <a:rPr lang="bg-BG" sz="5400" i="1" dirty="0">
                <a:solidFill>
                  <a:schemeClr val="bg2">
                    <a:lumMod val="75000"/>
                  </a:schemeClr>
                </a:solidFill>
              </a:rPr>
              <a:t>нива</a:t>
            </a:r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5400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endParaRPr lang="bg-BG" sz="5400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272808" cy="1337320"/>
          </a:xfrm>
        </p:spPr>
        <p:txBody>
          <a:bodyPr>
            <a:normAutofit/>
          </a:bodyPr>
          <a:lstStyle/>
          <a:p>
            <a:pPr algn="ctr"/>
            <a:r>
              <a:rPr lang="bg-BG" sz="72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Демо</a:t>
            </a:r>
            <a:endParaRPr lang="bg-BG" sz="72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8136904" cy="1337320"/>
          </a:xfrm>
        </p:spPr>
        <p:txBody>
          <a:bodyPr>
            <a:noAutofit/>
          </a:bodyPr>
          <a:lstStyle/>
          <a:p>
            <a:pPr algn="ctr"/>
            <a:r>
              <a:rPr lang="bg-BG" sz="48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Благодарим за вниманието! </a:t>
            </a:r>
            <a:r>
              <a:rPr lang="bg-BG" sz="48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     			       </a:t>
            </a:r>
            <a:endParaRPr lang="bg-BG" sz="48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6" y="764704"/>
            <a:ext cx="9120630" cy="1080120"/>
          </a:xfrm>
        </p:spPr>
        <p:txBody>
          <a:bodyPr>
            <a:noAutofit/>
          </a:bodyPr>
          <a:lstStyle/>
          <a:p>
            <a:pPr algn="l"/>
            <a:r>
              <a:rPr lang="bg-BG" sz="61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Какво ще ви представим?</a:t>
            </a:r>
            <a:endParaRPr lang="bg-BG" sz="61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57955" y="4222932"/>
            <a:ext cx="7675512" cy="263506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5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Locator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bg-BG" sz="50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5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AvtovozBG</a:t>
            </a:r>
            <a:endParaRPr lang="bg-BG" sz="50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bg-BG" sz="50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5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Mario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48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157192"/>
            <a:ext cx="8107560" cy="1167524"/>
          </a:xfrm>
        </p:spPr>
        <p:txBody>
          <a:bodyPr>
            <a:noAutofit/>
          </a:bodyPr>
          <a:lstStyle/>
          <a:p>
            <a:pPr algn="l"/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Искате да намерите</a:t>
            </a:r>
            <a:r>
              <a:rPr lang="en-US" sz="54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интересни или полезни места наоколо,</a:t>
            </a:r>
            <a:r>
              <a:rPr lang="en-US" sz="54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Locator </a:t>
            </a:r>
            <a:r>
              <a:rPr lang="bg-BG" sz="54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 приложението за Вас!</a:t>
            </a:r>
            <a:endParaRPr lang="bg-BG" sz="54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3528" y="1083312"/>
            <a:ext cx="7675512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Locator</a:t>
            </a:r>
            <a:endParaRPr lang="bg-BG" sz="80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339" y="105497"/>
            <a:ext cx="9144000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Използвани технологии</a:t>
            </a:r>
            <a:endParaRPr lang="bg-BG" sz="6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01008"/>
            <a:ext cx="9342010" cy="407352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Places API Web Service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Maps Android API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Maps Distance Matrix API</a:t>
            </a:r>
            <a:endParaRPr lang="bg-BG" sz="48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Autocomplete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Google+ API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Places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for Android</a:t>
            </a:r>
            <a:endParaRPr lang="bg-BG" sz="48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more…</a:t>
            </a:r>
            <a:endParaRPr lang="en-US" sz="48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bg-BG" sz="48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34124" y="1124744"/>
            <a:ext cx="7675512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80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Бъдещи планове</a:t>
            </a:r>
            <a:endParaRPr lang="bg-BG" sz="80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2564904"/>
            <a:ext cx="7596336" cy="36861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 like view</a:t>
            </a:r>
            <a:endParaRPr lang="bg-BG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Резервации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Любими места</a:t>
            </a: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272808" cy="1337320"/>
          </a:xfrm>
        </p:spPr>
        <p:txBody>
          <a:bodyPr>
            <a:normAutofit/>
          </a:bodyPr>
          <a:lstStyle/>
          <a:p>
            <a:pPr algn="ctr"/>
            <a:r>
              <a:rPr lang="bg-BG" sz="72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Демо</a:t>
            </a:r>
            <a:endParaRPr lang="bg-BG" sz="72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581128"/>
            <a:ext cx="9179684" cy="1167524"/>
          </a:xfrm>
        </p:spPr>
        <p:txBody>
          <a:bodyPr>
            <a:noAutofit/>
          </a:bodyPr>
          <a:lstStyle/>
          <a:p>
            <a:pPr algn="l"/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Търсите си нов автомобил,но нямате време да обикаляте </a:t>
            </a:r>
            <a:b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автосалоните? </a:t>
            </a:r>
            <a:r>
              <a:rPr lang="en-US" sz="5200" i="1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AvtovozBg</a:t>
            </a:r>
            <a:r>
              <a:rPr lang="en-US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 приложението за Вас!</a:t>
            </a:r>
            <a:endParaRPr lang="bg-BG" sz="52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2447" y="1412776"/>
            <a:ext cx="7675512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AvtovozBg</a:t>
            </a:r>
            <a:endParaRPr lang="bg-BG" sz="80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055553"/>
            <a:ext cx="9144000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Използвани технологии</a:t>
            </a:r>
            <a:endParaRPr lang="bg-BG" sz="6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2115" y="2608281"/>
            <a:ext cx="8794010" cy="407352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Firebase notifications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48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Комуникация със сървър</a:t>
            </a:r>
            <a:endParaRPr lang="en-US" sz="48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48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bg-BG" sz="48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34124" y="1124744"/>
            <a:ext cx="7675512" cy="8367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80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Бъдещи планове</a:t>
            </a:r>
            <a:endParaRPr lang="bg-BG" sz="80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3300" y="2060848"/>
            <a:ext cx="7596336" cy="36861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Абонаменти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bg-BG" sz="52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Получаване на известия за промоции</a:t>
            </a:r>
            <a:endParaRPr lang="en-US" sz="5200" i="1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134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Здравейте,ние сме  Георги Николов и Недко Бръмчев от Сезон 6 на IT Talents.</vt:lpstr>
      <vt:lpstr>Какво ще ви представим?</vt:lpstr>
      <vt:lpstr>Искате да намерите интересни или полезни места наоколо,Place Locator е приложението за Вас!</vt:lpstr>
      <vt:lpstr>PowerPoint Presentation</vt:lpstr>
      <vt:lpstr>PowerPoint Presentation</vt:lpstr>
      <vt:lpstr>Демо</vt:lpstr>
      <vt:lpstr>Търсите си нов автомобил,но нямате време да обикаляте  автосалоните? AvtovozBg е приложението за Вас!</vt:lpstr>
      <vt:lpstr>PowerPoint Presentation</vt:lpstr>
      <vt:lpstr>PowerPoint Presentation</vt:lpstr>
      <vt:lpstr>Демо</vt:lpstr>
      <vt:lpstr>    Приложението предоставя възможност,потребителите да забравят за проблемите в натовареното си ежедневие, разпускайки с Марио.  </vt:lpstr>
      <vt:lpstr>PowerPoint Presentation</vt:lpstr>
      <vt:lpstr>PowerPoint Presentation</vt:lpstr>
      <vt:lpstr>Демо</vt:lpstr>
      <vt:lpstr>Благодарим за вниманието!           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Здравейте,ние сме  Георги Николов и Недко Бръмчев от Сезон 6 на IT Talents.</dc:title>
  <dc:creator>svetlio</dc:creator>
  <cp:lastModifiedBy>svetlio</cp:lastModifiedBy>
  <cp:revision>12</cp:revision>
  <dcterms:created xsi:type="dcterms:W3CDTF">2016-10-12T19:05:38Z</dcterms:created>
  <dcterms:modified xsi:type="dcterms:W3CDTF">2016-10-12T20:57:54Z</dcterms:modified>
</cp:coreProperties>
</file>