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BC028C-D319-4EB7-B17B-9848ED9D5177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0B53E0-71CB-48BA-BA40-160CB4A35862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i="1" dirty="0" smtClean="0"/>
              <a:t>Кои сме </a:t>
            </a:r>
            <a:r>
              <a:rPr lang="bg-BG" dirty="0" smtClean="0"/>
              <a:t>ние</a:t>
            </a:r>
            <a:r>
              <a:rPr lang="bg-BG" i="1" dirty="0" smtClean="0"/>
              <a:t>?            </a:t>
            </a:r>
            <a:endParaRPr lang="bg-BG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645024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85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i="1" dirty="0" smtClean="0"/>
              <a:t>Недко и Георги. Сезон 6 </a:t>
            </a:r>
            <a:r>
              <a:rPr lang="en-US" i="1" dirty="0" smtClean="0"/>
              <a:t>IT Talents. Android Development.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6575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7544" y="1052527"/>
            <a:ext cx="7851648" cy="6869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 smtClean="0"/>
              <a:t>Какво е това?</a:t>
            </a:r>
            <a:endParaRPr lang="bg-BG" i="1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67544" y="2306572"/>
            <a:ext cx="7851648" cy="458112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5200" i="1" dirty="0" smtClean="0"/>
              <a:t>Развлекателна </a:t>
            </a:r>
            <a:r>
              <a:rPr lang="bg-BG" sz="5200" i="1" dirty="0"/>
              <a:t>игра, </a:t>
            </a:r>
            <a:r>
              <a:rPr lang="bg-BG" sz="5200" i="1" dirty="0" smtClean="0"/>
              <a:t>представена </a:t>
            </a:r>
            <a:r>
              <a:rPr lang="bg-BG" sz="5200" i="1" dirty="0"/>
              <a:t>като</a:t>
            </a:r>
          </a:p>
          <a:p>
            <a:pPr algn="l"/>
            <a:r>
              <a:rPr lang="bg-BG" sz="5200" i="1" dirty="0"/>
              <a:t>мобилно </a:t>
            </a:r>
            <a:r>
              <a:rPr lang="bg-BG" sz="5200" i="1" dirty="0" smtClean="0"/>
              <a:t>приложение,с която можем да се върнем в детството,с добрия стар Марио.</a:t>
            </a:r>
          </a:p>
          <a:p>
            <a:pPr algn="l"/>
            <a:endParaRPr lang="bg-BG" i="1" dirty="0" smtClean="0"/>
          </a:p>
        </p:txBody>
      </p:sp>
    </p:spTree>
    <p:extLst>
      <p:ext uri="{BB962C8B-B14F-4D97-AF65-F5344CB8AC3E}">
        <p14:creationId xmlns:p14="http://schemas.microsoft.com/office/powerpoint/2010/main" val="7371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549005" y="1000735"/>
            <a:ext cx="78516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 smtClean="0"/>
              <a:t>Какво прави?</a:t>
            </a:r>
            <a:endParaRPr lang="bg-BG" i="1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75048" y="1412776"/>
            <a:ext cx="8568952" cy="412274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85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 smtClean="0"/>
              <a:t>Приложението предоставя</a:t>
            </a:r>
          </a:p>
          <a:p>
            <a:pPr algn="l"/>
            <a:r>
              <a:rPr lang="bg-BG" i="1" dirty="0" smtClean="0"/>
              <a:t>възможност,потребителите </a:t>
            </a:r>
          </a:p>
          <a:p>
            <a:pPr algn="l"/>
            <a:r>
              <a:rPr lang="bg-BG" i="1" dirty="0" smtClean="0"/>
              <a:t>да забравят за проблемите в натовареното си ежедневие</a:t>
            </a:r>
            <a:r>
              <a:rPr lang="bg-BG" i="1" dirty="0"/>
              <a:t>,</a:t>
            </a:r>
          </a:p>
          <a:p>
            <a:pPr algn="l"/>
            <a:r>
              <a:rPr lang="bg-BG" i="1" dirty="0" smtClean="0"/>
              <a:t>разпускайки с Марио.</a:t>
            </a:r>
          </a:p>
        </p:txBody>
      </p:sp>
    </p:spTree>
    <p:extLst>
      <p:ext uri="{BB962C8B-B14F-4D97-AF65-F5344CB8AC3E}">
        <p14:creationId xmlns:p14="http://schemas.microsoft.com/office/powerpoint/2010/main" val="23450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67544" y="548680"/>
            <a:ext cx="824630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 smtClean="0"/>
              <a:t>Какви технологии сме използвали?</a:t>
            </a:r>
            <a:endParaRPr lang="bg-BG" i="1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51520" y="2060848"/>
            <a:ext cx="8030280" cy="388843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i="1" dirty="0" smtClean="0"/>
              <a:t>-LIBGDX.</a:t>
            </a:r>
          </a:p>
          <a:p>
            <a:pPr algn="l"/>
            <a:r>
              <a:rPr lang="en-US" i="1" dirty="0" smtClean="0"/>
              <a:t>-Reading from JSON files.</a:t>
            </a:r>
          </a:p>
          <a:p>
            <a:pPr algn="l"/>
            <a:r>
              <a:rPr lang="en-US" i="1" dirty="0" smtClean="0"/>
              <a:t>-Map editor.</a:t>
            </a:r>
          </a:p>
          <a:p>
            <a:pPr algn="l"/>
            <a:r>
              <a:rPr lang="en-US" i="1" dirty="0" smtClean="0"/>
              <a:t>-</a:t>
            </a:r>
            <a:r>
              <a:rPr lang="en-US" i="1" dirty="0">
                <a:effectLst/>
              </a:rPr>
              <a:t>Box2D</a:t>
            </a:r>
            <a:r>
              <a:rPr lang="en-US" i="1" dirty="0" smtClean="0"/>
              <a:t>.</a:t>
            </a:r>
            <a:endParaRPr lang="bg-BG" i="1" dirty="0" smtClean="0"/>
          </a:p>
        </p:txBody>
      </p:sp>
    </p:spTree>
    <p:extLst>
      <p:ext uri="{BB962C8B-B14F-4D97-AF65-F5344CB8AC3E}">
        <p14:creationId xmlns:p14="http://schemas.microsoft.com/office/powerpoint/2010/main" val="24232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444719" y="692696"/>
            <a:ext cx="78516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 smtClean="0"/>
              <a:t>Бъдещи планове...</a:t>
            </a:r>
            <a:endParaRPr lang="bg-BG" i="1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44719" y="2060848"/>
            <a:ext cx="7940964" cy="432048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85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/>
              <a:t>-</a:t>
            </a:r>
            <a:r>
              <a:rPr lang="bg-BG" i="1" dirty="0" smtClean="0"/>
              <a:t>Регистрирационна форма.</a:t>
            </a:r>
          </a:p>
          <a:p>
            <a:pPr algn="l"/>
            <a:r>
              <a:rPr lang="bg-BG" i="1" dirty="0" smtClean="0"/>
              <a:t>-Опция за запазване на играта.</a:t>
            </a:r>
          </a:p>
          <a:p>
            <a:pPr algn="l"/>
            <a:r>
              <a:rPr lang="bg-BG" i="1" dirty="0" smtClean="0"/>
              <a:t>-Още нива.</a:t>
            </a:r>
          </a:p>
          <a:p>
            <a:pPr algn="l"/>
            <a:r>
              <a:rPr lang="bg-BG" i="1" dirty="0" smtClean="0"/>
              <a:t>-Възможност за избиране</a:t>
            </a:r>
          </a:p>
          <a:p>
            <a:pPr algn="l"/>
            <a:r>
              <a:rPr lang="bg-BG" i="1" dirty="0" smtClean="0"/>
              <a:t>  на сложност на играта.</a:t>
            </a:r>
          </a:p>
          <a:p>
            <a:pPr algn="l"/>
            <a:endParaRPr lang="bg-BG" i="1" dirty="0" smtClean="0"/>
          </a:p>
        </p:txBody>
      </p:sp>
    </p:spTree>
    <p:extLst>
      <p:ext uri="{BB962C8B-B14F-4D97-AF65-F5344CB8AC3E}">
        <p14:creationId xmlns:p14="http://schemas.microsoft.com/office/powerpoint/2010/main" val="2342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755576" y="2740678"/>
            <a:ext cx="7851648" cy="91440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0" tIns="0" rIns="18288" bIns="0" anchor="b">
            <a:normAutofit fontScale="85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i="1" dirty="0" smtClean="0"/>
              <a:t>Няколко снимки от играта.</a:t>
            </a:r>
            <a:endParaRPr lang="bg-BG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710">
            <a:off x="4680083" y="363032"/>
            <a:ext cx="4116978" cy="232957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1130">
            <a:off x="5060032" y="4125598"/>
            <a:ext cx="3845743" cy="21500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973">
            <a:off x="385164" y="499221"/>
            <a:ext cx="4006107" cy="222625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827">
            <a:off x="200683" y="3970293"/>
            <a:ext cx="4296978" cy="241080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79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38913" y="2420888"/>
            <a:ext cx="78516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i="1" dirty="0"/>
              <a:t> </a:t>
            </a:r>
            <a:r>
              <a:rPr lang="bg-BG" i="1" dirty="0" smtClean="0"/>
              <a:t>Демо...</a:t>
            </a:r>
            <a:endParaRPr lang="bg-BG" i="1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74094" y="2420888"/>
            <a:ext cx="7851648" cy="9144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7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i="1" dirty="0"/>
              <a:t> </a:t>
            </a:r>
            <a:r>
              <a:rPr lang="bg-BG" sz="5700" i="1" dirty="0" smtClean="0"/>
              <a:t>Благодарим за вниманието! </a:t>
            </a:r>
            <a:r>
              <a:rPr lang="bg-BG" sz="5700" i="1" dirty="0" smtClean="0">
                <a:sym typeface="Wingdings" panose="05000000000000000000" pitchFamily="2" charset="2"/>
              </a:rPr>
              <a:t></a:t>
            </a:r>
            <a:endParaRPr lang="bg-BG" sz="5700" i="1" dirty="0"/>
          </a:p>
        </p:txBody>
      </p:sp>
    </p:spTree>
    <p:extLst>
      <p:ext uri="{BB962C8B-B14F-4D97-AF65-F5344CB8AC3E}">
        <p14:creationId xmlns:p14="http://schemas.microsoft.com/office/powerpoint/2010/main" val="13462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allAtOnce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120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Кои сме ние?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svetlio</dc:creator>
  <cp:lastModifiedBy>svetlio</cp:lastModifiedBy>
  <cp:revision>14</cp:revision>
  <dcterms:created xsi:type="dcterms:W3CDTF">2016-09-20T09:03:14Z</dcterms:created>
  <dcterms:modified xsi:type="dcterms:W3CDTF">2016-09-20T15:21:26Z</dcterms:modified>
</cp:coreProperties>
</file>