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197" y="67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2/22/2021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2/22/2021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takeout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rgi-Petkov/Googel-Search-takeout-to-Power-BI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Search data to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Analyze your Google search data in Power BI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D07941-EF31-4669-BD5E-F241639A8984}"/>
              </a:ext>
            </a:extLst>
          </p:cNvPr>
          <p:cNvSpPr/>
          <p:nvPr/>
        </p:nvSpPr>
        <p:spPr>
          <a:xfrm>
            <a:off x="1446212" y="952500"/>
            <a:ext cx="2133600" cy="4572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4ED98-3DB4-4F7C-80B9-FD943DE845EA}"/>
              </a:ext>
            </a:extLst>
          </p:cNvPr>
          <p:cNvSpPr/>
          <p:nvPr/>
        </p:nvSpPr>
        <p:spPr>
          <a:xfrm>
            <a:off x="1446212" y="1447800"/>
            <a:ext cx="2133600" cy="4572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0413" y="2514600"/>
            <a:ext cx="9601200" cy="11589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Navigate to </a:t>
            </a:r>
            <a:r>
              <a:rPr lang="en-US" sz="2000" dirty="0">
                <a:hlinkClick r:id="rId2"/>
              </a:rPr>
              <a:t>https://takeout.google.com/</a:t>
            </a:r>
            <a:br>
              <a:rPr lang="en-US" sz="2000" dirty="0"/>
            </a:br>
            <a:r>
              <a:rPr lang="en-US" sz="2000" dirty="0"/>
              <a:t>click</a:t>
            </a: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chemeClr val="bg1"/>
                </a:solidFill>
              </a:rPr>
              <a:t>Manage exports</a:t>
            </a:r>
            <a:b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000" dirty="0"/>
              <a:t>click  </a:t>
            </a:r>
            <a:r>
              <a:rPr lang="en-US" sz="1600" dirty="0">
                <a:solidFill>
                  <a:schemeClr val="bg1"/>
                </a:solidFill>
              </a:rPr>
              <a:t>Create new exports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>click </a:t>
            </a:r>
            <a:r>
              <a:rPr lang="en-US" sz="2000" dirty="0">
                <a:solidFill>
                  <a:srgbClr val="0070C0"/>
                </a:solidFill>
              </a:rPr>
              <a:t>Deselect all  </a:t>
            </a:r>
            <a:r>
              <a:rPr lang="en-US" sz="2000" dirty="0"/>
              <a:t>and select only My Activity</a:t>
            </a:r>
            <a:br>
              <a:rPr lang="en-US" sz="2000" dirty="0"/>
            </a:br>
            <a:r>
              <a:rPr lang="en-US" sz="2000" dirty="0"/>
              <a:t>click </a:t>
            </a:r>
            <a:r>
              <a:rPr lang="en-US" sz="1600" dirty="0">
                <a:solidFill>
                  <a:srgbClr val="0070C0"/>
                </a:solidFill>
              </a:rPr>
              <a:t>All activity data included</a:t>
            </a:r>
            <a:br>
              <a:rPr lang="en-US" sz="2000" dirty="0"/>
            </a:br>
            <a:r>
              <a:rPr lang="en-US" sz="2000" dirty="0"/>
              <a:t>click </a:t>
            </a:r>
            <a:r>
              <a:rPr lang="en-US" sz="2000" dirty="0">
                <a:solidFill>
                  <a:srgbClr val="0070C0"/>
                </a:solidFill>
              </a:rPr>
              <a:t>Deselect all</a:t>
            </a:r>
            <a:r>
              <a:rPr lang="en-US" sz="2000" dirty="0"/>
              <a:t> and select only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Search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/>
              <a:t>then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OK</a:t>
            </a:r>
            <a:r>
              <a:rPr lang="en-US" sz="2000" dirty="0"/>
              <a:t>	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FF109A-87C7-4279-A9F8-F46C63C67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1981200"/>
            <a:ext cx="4505703" cy="45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0668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Click </a:t>
            </a:r>
            <a:r>
              <a:rPr lang="en-US" sz="1600" dirty="0">
                <a:solidFill>
                  <a:srgbClr val="0070C0"/>
                </a:solidFill>
              </a:rPr>
              <a:t>Multiple formats</a:t>
            </a:r>
            <a:br>
              <a:rPr lang="en-US" sz="1600" dirty="0">
                <a:solidFill>
                  <a:srgbClr val="0070C0"/>
                </a:solidFill>
              </a:rPr>
            </a:b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800" dirty="0"/>
              <a:t>from Edit file formats select </a:t>
            </a:r>
            <a:r>
              <a:rPr lang="en-US" sz="1600" dirty="0"/>
              <a:t>JSON</a:t>
            </a:r>
            <a:br>
              <a:rPr lang="en-US" sz="1600" dirty="0"/>
            </a:br>
            <a:br>
              <a:rPr lang="en-US" sz="1600" dirty="0"/>
            </a:br>
            <a:r>
              <a:rPr lang="en-US" sz="1800" dirty="0"/>
              <a:t>then</a:t>
            </a:r>
            <a:r>
              <a:rPr lang="en-US" sz="16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OK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5AB27F-D002-42CC-A579-014982A26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83" y="2354580"/>
            <a:ext cx="5052060" cy="3139440"/>
          </a:xfrm>
        </p:spPr>
      </p:pic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36516B-C341-44F7-863B-FE99BBF04716}"/>
              </a:ext>
            </a:extLst>
          </p:cNvPr>
          <p:cNvSpPr/>
          <p:nvPr/>
        </p:nvSpPr>
        <p:spPr>
          <a:xfrm>
            <a:off x="2233379" y="2820099"/>
            <a:ext cx="1905000" cy="381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665C-5EAD-42B6-B7A9-6C57DB7A2977}"/>
              </a:ext>
            </a:extLst>
          </p:cNvPr>
          <p:cNvSpPr/>
          <p:nvPr/>
        </p:nvSpPr>
        <p:spPr>
          <a:xfrm>
            <a:off x="1478719" y="1752600"/>
            <a:ext cx="1034293" cy="381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600200"/>
            <a:ext cx="9601200" cy="1604744"/>
          </a:xfrm>
        </p:spPr>
        <p:txBody>
          <a:bodyPr>
            <a:normAutofit/>
          </a:bodyPr>
          <a:lstStyle/>
          <a:p>
            <a:r>
              <a:rPr lang="en-US" sz="2000" dirty="0"/>
              <a:t>Click </a:t>
            </a:r>
            <a:r>
              <a:rPr lang="en-US" sz="1600" dirty="0">
                <a:solidFill>
                  <a:schemeClr val="bg1"/>
                </a:solidFill>
              </a:rPr>
              <a:t>Next step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then from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Delivery method choose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to OneDrive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/>
              <a:t>Finally click </a:t>
            </a:r>
            <a:r>
              <a:rPr lang="en-US" sz="2000" dirty="0">
                <a:solidFill>
                  <a:schemeClr val="bg1"/>
                </a:solidFill>
              </a:rPr>
              <a:t>Create export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2563F1-C6A7-47EF-AB20-2F8E09B74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77" y="1676400"/>
            <a:ext cx="4251571" cy="4495800"/>
          </a:xfrm>
        </p:spPr>
      </p:pic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752600"/>
            <a:ext cx="9601200" cy="1143000"/>
          </a:xfrm>
        </p:spPr>
        <p:txBody>
          <a:bodyPr>
            <a:noAutofit/>
          </a:bodyPr>
          <a:lstStyle/>
          <a:p>
            <a:r>
              <a:rPr lang="en-US" sz="2000" dirty="0"/>
              <a:t>Soon after you complete the steps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folder Google with a zip file will appear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 your OneDrive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Select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  <a:r>
              <a:rPr lang="en-US" sz="2000" dirty="0"/>
              <a:t> then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 link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CA88B7-1343-4A44-856B-3B208F994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1424941"/>
            <a:ext cx="538734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00CF3E-BE7B-4EE8-9983-3285393973F2}"/>
              </a:ext>
            </a:extLst>
          </p:cNvPr>
          <p:cNvSpPr/>
          <p:nvPr/>
        </p:nvSpPr>
        <p:spPr>
          <a:xfrm>
            <a:off x="1801392" y="3505200"/>
            <a:ext cx="1007604" cy="3048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99319-2C67-4CBA-A164-BF444C43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67000"/>
            <a:ext cx="9601200" cy="1143000"/>
          </a:xfrm>
        </p:spPr>
        <p:txBody>
          <a:bodyPr>
            <a:noAutofit/>
          </a:bodyPr>
          <a:lstStyle/>
          <a:p>
            <a:r>
              <a:rPr lang="en-US" sz="2000" dirty="0"/>
              <a:t>In Power BI Desktop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click Get Data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click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then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 script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then </a:t>
            </a:r>
            <a:r>
              <a:rPr lang="en-US" sz="1600" dirty="0"/>
              <a:t>Connect</a:t>
            </a:r>
            <a:r>
              <a:rPr lang="en-US" sz="2000" dirty="0"/>
              <a:t>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5223CC-ABB0-470A-9385-6F000F815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12459"/>
            <a:ext cx="566166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A738C5-4D45-4EEF-B77E-3D4B663DB3E0}"/>
              </a:ext>
            </a:extLst>
          </p:cNvPr>
          <p:cNvSpPr/>
          <p:nvPr/>
        </p:nvSpPr>
        <p:spPr>
          <a:xfrm>
            <a:off x="4722812" y="76200"/>
            <a:ext cx="7315200" cy="6705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33A42-0D93-4EE8-B695-094B55B76CD3}"/>
              </a:ext>
            </a:extLst>
          </p:cNvPr>
          <p:cNvSpPr/>
          <p:nvPr/>
        </p:nvSpPr>
        <p:spPr>
          <a:xfrm>
            <a:off x="2589212" y="3962400"/>
            <a:ext cx="457200" cy="3810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093E-0E9C-41A1-90DF-0E837112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012" y="6019800"/>
            <a:ext cx="8077200" cy="609600"/>
          </a:xfrm>
        </p:spPr>
        <p:txBody>
          <a:bodyPr>
            <a:noAutofit/>
          </a:bodyPr>
          <a:lstStyle/>
          <a:p>
            <a:r>
              <a:rPr lang="en-US" sz="1050" dirty="0"/>
              <a:t># Input any OneDrive URL </a:t>
            </a:r>
            <a:br>
              <a:rPr lang="en-US" sz="1050" dirty="0"/>
            </a:br>
            <a:r>
              <a:rPr lang="en-US" sz="1050" dirty="0" err="1"/>
              <a:t>onedrive_url</a:t>
            </a:r>
            <a:r>
              <a:rPr lang="en-US" sz="1050" dirty="0"/>
              <a:t> = 'Paste here the link you copied from OneDrive'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import </a:t>
            </a:r>
            <a:r>
              <a:rPr lang="en-US" sz="1050" dirty="0" err="1"/>
              <a:t>numpy</a:t>
            </a:r>
            <a:r>
              <a:rPr lang="en-US" sz="1050" dirty="0"/>
              <a:t> as np</a:t>
            </a:r>
            <a:br>
              <a:rPr lang="en-US" sz="1050" dirty="0"/>
            </a:br>
            <a:r>
              <a:rPr lang="en-US" sz="1050" dirty="0" err="1"/>
              <a:t>imort</a:t>
            </a:r>
            <a:r>
              <a:rPr lang="en-US" sz="1050" dirty="0"/>
              <a:t> pandas as pd</a:t>
            </a:r>
            <a:br>
              <a:rPr lang="en-US" sz="1050" dirty="0"/>
            </a:br>
            <a:r>
              <a:rPr lang="en-US" sz="1050" dirty="0"/>
              <a:t>import requests, </a:t>
            </a:r>
            <a:r>
              <a:rPr lang="en-US" sz="1050" dirty="0" err="1"/>
              <a:t>zipfile</a:t>
            </a:r>
            <a:r>
              <a:rPr lang="en-US" sz="1050" dirty="0"/>
              <a:t>, io, base64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def </a:t>
            </a:r>
            <a:r>
              <a:rPr lang="en-US" sz="1050" dirty="0" err="1"/>
              <a:t>create_onedrive_directdownload</a:t>
            </a:r>
            <a:r>
              <a:rPr lang="en-US" sz="1050" dirty="0"/>
              <a:t> (</a:t>
            </a:r>
            <a:r>
              <a:rPr lang="en-US" sz="1050" dirty="0" err="1"/>
              <a:t>onedrive_link</a:t>
            </a:r>
            <a:r>
              <a:rPr lang="en-US" sz="1050" dirty="0"/>
              <a:t>):</a:t>
            </a:r>
            <a:br>
              <a:rPr lang="en-US" sz="1050" dirty="0"/>
            </a:br>
            <a:r>
              <a:rPr lang="en-US" sz="1050" dirty="0"/>
              <a:t>    data_bytes64 = base64.b64encode(bytes(</a:t>
            </a:r>
            <a:r>
              <a:rPr lang="en-US" sz="1050" dirty="0" err="1"/>
              <a:t>onedrive_link</a:t>
            </a:r>
            <a:r>
              <a:rPr lang="en-US" sz="1050" dirty="0"/>
              <a:t>, 'utf-8'))</a:t>
            </a:r>
            <a:br>
              <a:rPr lang="en-US" sz="1050" dirty="0"/>
            </a:br>
            <a:r>
              <a:rPr lang="en-US" sz="1050" dirty="0"/>
              <a:t>    data_bytes64_String = data_bytes64.decode('utf-8').replace('/','_').replace('+','-').</a:t>
            </a:r>
            <a:r>
              <a:rPr lang="en-US" sz="1050" dirty="0" err="1"/>
              <a:t>rstrip</a:t>
            </a:r>
            <a:r>
              <a:rPr lang="en-US" sz="1050" dirty="0"/>
              <a:t>("=")</a:t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dirty="0" err="1"/>
              <a:t>resultUrl</a:t>
            </a:r>
            <a:r>
              <a:rPr lang="en-US" sz="1050" dirty="0"/>
              <a:t> = </a:t>
            </a:r>
            <a:r>
              <a:rPr lang="en-US" sz="1050" dirty="0" err="1"/>
              <a:t>f"https</a:t>
            </a:r>
            <a:r>
              <a:rPr lang="en-US" sz="1050" dirty="0"/>
              <a:t>://api.onedrive.com/v1.0/shares/u!{data_bytes64_String}/root/content"</a:t>
            </a:r>
            <a:br>
              <a:rPr lang="en-US" sz="1050" dirty="0"/>
            </a:br>
            <a:r>
              <a:rPr lang="en-US" sz="1050" dirty="0"/>
              <a:t>    return </a:t>
            </a:r>
            <a:r>
              <a:rPr lang="en-US" sz="1050" dirty="0" err="1"/>
              <a:t>resultUrl</a:t>
            </a: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# Generate Direct Download URL from above Script</a:t>
            </a:r>
            <a:br>
              <a:rPr lang="en-US" sz="1050" dirty="0"/>
            </a:br>
            <a:r>
              <a:rPr lang="en-US" sz="1050" dirty="0" err="1"/>
              <a:t>direct_download_url</a:t>
            </a:r>
            <a:r>
              <a:rPr lang="en-US" sz="1050" dirty="0"/>
              <a:t> = </a:t>
            </a:r>
            <a:r>
              <a:rPr lang="en-US" sz="1050" dirty="0" err="1"/>
              <a:t>create_onedrive_directdownload</a:t>
            </a:r>
            <a:r>
              <a:rPr lang="en-US" sz="1050" dirty="0"/>
              <a:t>(</a:t>
            </a:r>
            <a:r>
              <a:rPr lang="en-US" sz="1050" dirty="0" err="1"/>
              <a:t>onedrive_url</a:t>
            </a:r>
            <a:r>
              <a:rPr lang="en-US" sz="1050" dirty="0"/>
              <a:t>)</a:t>
            </a: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r = </a:t>
            </a:r>
            <a:r>
              <a:rPr lang="en-US" sz="1050" dirty="0" err="1"/>
              <a:t>requests.get</a:t>
            </a:r>
            <a:r>
              <a:rPr lang="en-US" sz="1050" dirty="0"/>
              <a:t>(</a:t>
            </a:r>
            <a:r>
              <a:rPr lang="en-US" sz="1050" dirty="0" err="1"/>
              <a:t>direct_download_url</a:t>
            </a:r>
            <a:r>
              <a:rPr lang="en-US" sz="1050" dirty="0"/>
              <a:t>)</a:t>
            </a:r>
            <a:br>
              <a:rPr lang="en-US" sz="1050" dirty="0"/>
            </a:br>
            <a:r>
              <a:rPr lang="en-US" sz="1050" dirty="0"/>
              <a:t>z = </a:t>
            </a:r>
            <a:r>
              <a:rPr lang="en-US" sz="1050" dirty="0" err="1"/>
              <a:t>zipfile.ZipFile</a:t>
            </a:r>
            <a:r>
              <a:rPr lang="en-US" sz="1050" dirty="0"/>
              <a:t>(</a:t>
            </a:r>
            <a:r>
              <a:rPr lang="en-US" sz="1050" dirty="0" err="1"/>
              <a:t>io.BytesIO</a:t>
            </a:r>
            <a:r>
              <a:rPr lang="en-US" sz="1050" dirty="0"/>
              <a:t>(</a:t>
            </a:r>
            <a:r>
              <a:rPr lang="en-US" sz="1050" dirty="0" err="1"/>
              <a:t>r.content</a:t>
            </a:r>
            <a:r>
              <a:rPr lang="en-US" sz="1050" dirty="0"/>
              <a:t>))</a:t>
            </a:r>
            <a:br>
              <a:rPr lang="en-US" sz="1050" dirty="0"/>
            </a:br>
            <a:r>
              <a:rPr lang="en-US" sz="1050" dirty="0"/>
              <a:t>df = </a:t>
            </a:r>
            <a:r>
              <a:rPr lang="en-US" sz="1050" dirty="0" err="1"/>
              <a:t>pd.read_json</a:t>
            </a:r>
            <a:r>
              <a:rPr lang="en-US" sz="1050" dirty="0"/>
              <a:t>(</a:t>
            </a:r>
            <a:r>
              <a:rPr lang="en-US" sz="1050" dirty="0" err="1"/>
              <a:t>z.extract</a:t>
            </a:r>
            <a:r>
              <a:rPr lang="en-US" sz="1050" dirty="0"/>
              <a:t>('Takeout/My Activity/Search/My </a:t>
            </a:r>
            <a:r>
              <a:rPr lang="en-US" sz="1050" dirty="0" err="1"/>
              <a:t>Activity.json</a:t>
            </a:r>
            <a:r>
              <a:rPr lang="en-US" sz="1050" dirty="0"/>
              <a:t>')).loc[:,['title','</a:t>
            </a:r>
            <a:r>
              <a:rPr lang="en-US" sz="1050" dirty="0" err="1"/>
              <a:t>titleUrl</a:t>
            </a:r>
            <a:r>
              <a:rPr lang="en-US" sz="1050" dirty="0"/>
              <a:t>','time']]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# You might want to change to your Time Zone</a:t>
            </a:r>
            <a:br>
              <a:rPr lang="en-US" sz="1050" dirty="0"/>
            </a:br>
            <a:r>
              <a:rPr lang="en-US" sz="1050" dirty="0"/>
              <a:t>df['time'] = </a:t>
            </a:r>
            <a:r>
              <a:rPr lang="en-US" sz="1050" dirty="0" err="1"/>
              <a:t>pd.to_datetime</a:t>
            </a:r>
            <a:r>
              <a:rPr lang="en-US" sz="1050" dirty="0"/>
              <a:t>(</a:t>
            </a:r>
            <a:r>
              <a:rPr lang="en-US" sz="1050" dirty="0" err="1"/>
              <a:t>df.time,infer_datetime_format</a:t>
            </a:r>
            <a:r>
              <a:rPr lang="en-US" sz="1050" dirty="0"/>
              <a:t>=</a:t>
            </a:r>
            <a:r>
              <a:rPr lang="en-US" sz="1050" dirty="0" err="1"/>
              <a:t>True,utc</a:t>
            </a:r>
            <a:r>
              <a:rPr lang="en-US" sz="1050" dirty="0"/>
              <a:t>=True).</a:t>
            </a:r>
            <a:r>
              <a:rPr lang="en-US" sz="1050" dirty="0" err="1"/>
              <a:t>dt.tz_convert</a:t>
            </a:r>
            <a:r>
              <a:rPr lang="en-US" sz="1050" dirty="0"/>
              <a:t>('Europe/Copenhagen')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# Create a date column</a:t>
            </a:r>
            <a:br>
              <a:rPr lang="en-US" sz="1050" dirty="0"/>
            </a:br>
            <a:r>
              <a:rPr lang="en-US" sz="1050" dirty="0" err="1"/>
              <a:t>df.loc</a:t>
            </a:r>
            <a:r>
              <a:rPr lang="en-US" sz="1050" dirty="0"/>
              <a:t>[:,'date'] = </a:t>
            </a:r>
            <a:r>
              <a:rPr lang="en-US" sz="1050" dirty="0" err="1"/>
              <a:t>pd.to_datetime</a:t>
            </a:r>
            <a:r>
              <a:rPr lang="en-US" sz="1050" dirty="0"/>
              <a:t>(df['time']).</a:t>
            </a:r>
            <a:r>
              <a:rPr lang="en-US" sz="1050" dirty="0" err="1"/>
              <a:t>dt.date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# Create a column for Visited and Searched for </a:t>
            </a:r>
            <a:br>
              <a:rPr lang="en-US" sz="1050" dirty="0"/>
            </a:br>
            <a:r>
              <a:rPr lang="en-US" sz="1050" dirty="0"/>
              <a:t>df = </a:t>
            </a:r>
            <a:r>
              <a:rPr lang="en-US" sz="1050" dirty="0" err="1"/>
              <a:t>df.assign</a:t>
            </a:r>
            <a:r>
              <a:rPr lang="en-US" sz="1050" dirty="0"/>
              <a:t>(action= lambda x: </a:t>
            </a:r>
            <a:r>
              <a:rPr lang="en-US" sz="1050" dirty="0" err="1"/>
              <a:t>np.select</a:t>
            </a:r>
            <a:r>
              <a:rPr lang="en-US" sz="1050" dirty="0"/>
              <a:t>(</a:t>
            </a:r>
            <a:br>
              <a:rPr lang="en-US" sz="1050" dirty="0"/>
            </a:br>
            <a:r>
              <a:rPr lang="en-US" sz="1050" dirty="0"/>
              <a:t>    [</a:t>
            </a:r>
            <a:r>
              <a:rPr lang="en-US" sz="1050" dirty="0" err="1"/>
              <a:t>x.title.str.startswith</a:t>
            </a:r>
            <a:r>
              <a:rPr lang="en-US" sz="1050" dirty="0"/>
              <a:t>('Visited'),</a:t>
            </a:r>
            <a:br>
              <a:rPr lang="en-US" sz="1050" dirty="0"/>
            </a:br>
            <a:r>
              <a:rPr lang="en-US" sz="1050" dirty="0"/>
              <a:t>     </a:t>
            </a:r>
            <a:r>
              <a:rPr lang="en-US" sz="1050" dirty="0" err="1"/>
              <a:t>x.title.str.startswith</a:t>
            </a:r>
            <a:r>
              <a:rPr lang="en-US" sz="1050" dirty="0"/>
              <a:t>('Searched for')],</a:t>
            </a:r>
            <a:br>
              <a:rPr lang="en-US" sz="1050" dirty="0"/>
            </a:br>
            <a:r>
              <a:rPr lang="en-US" sz="1050" dirty="0"/>
              <a:t>    ['</a:t>
            </a:r>
            <a:r>
              <a:rPr lang="en-US" sz="1050" dirty="0" err="1"/>
              <a:t>Visited','Searched</a:t>
            </a:r>
            <a:r>
              <a:rPr lang="en-US" sz="1050" dirty="0"/>
              <a:t> for']))#.query("action=='0'")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# Extract only the text without (Visited &amp; Searched for)</a:t>
            </a:r>
            <a:br>
              <a:rPr lang="en-US" sz="1050" dirty="0"/>
            </a:br>
            <a:r>
              <a:rPr lang="en-US" sz="1050" dirty="0"/>
              <a:t>df = </a:t>
            </a:r>
            <a:r>
              <a:rPr lang="en-US" sz="1050" dirty="0" err="1"/>
              <a:t>df.assign</a:t>
            </a:r>
            <a:r>
              <a:rPr lang="en-US" sz="1050" dirty="0"/>
              <a:t>(text= lambda x: </a:t>
            </a:r>
            <a:r>
              <a:rPr lang="en-US" sz="1050" dirty="0" err="1"/>
              <a:t>np.select</a:t>
            </a:r>
            <a:r>
              <a:rPr lang="en-US" sz="1050" dirty="0"/>
              <a:t>(</a:t>
            </a:r>
            <a:br>
              <a:rPr lang="en-US" sz="1050" dirty="0"/>
            </a:br>
            <a:r>
              <a:rPr lang="en-US" sz="1050" dirty="0"/>
              <a:t>    [</a:t>
            </a:r>
            <a:r>
              <a:rPr lang="en-US" sz="1050" dirty="0" err="1"/>
              <a:t>x.title.str.startswith</a:t>
            </a:r>
            <a:r>
              <a:rPr lang="en-US" sz="1050" dirty="0"/>
              <a:t>('Visited'),</a:t>
            </a:r>
            <a:br>
              <a:rPr lang="en-US" sz="1050" dirty="0"/>
            </a:br>
            <a:r>
              <a:rPr lang="en-US" sz="1050" dirty="0"/>
              <a:t>     </a:t>
            </a:r>
            <a:r>
              <a:rPr lang="en-US" sz="1050" dirty="0" err="1"/>
              <a:t>x.title.str.startswith</a:t>
            </a:r>
            <a:r>
              <a:rPr lang="en-US" sz="1050" dirty="0"/>
              <a:t>('Searched for')],</a:t>
            </a:r>
            <a:br>
              <a:rPr lang="en-US" sz="1050" dirty="0"/>
            </a:br>
            <a:r>
              <a:rPr lang="en-US" sz="1050" dirty="0"/>
              <a:t>    [</a:t>
            </a:r>
            <a:r>
              <a:rPr lang="en-US" sz="1050" dirty="0" err="1"/>
              <a:t>x.title.str</a:t>
            </a:r>
            <a:r>
              <a:rPr lang="en-US" sz="1050" dirty="0"/>
              <a:t>[8:],</a:t>
            </a:r>
            <a:r>
              <a:rPr lang="en-US" sz="1050" dirty="0" err="1"/>
              <a:t>x.title.str</a:t>
            </a:r>
            <a:r>
              <a:rPr lang="en-US" sz="1050" dirty="0"/>
              <a:t>[13:]]))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# Get length of text field</a:t>
            </a:r>
            <a:br>
              <a:rPr lang="en-US" sz="1050" dirty="0"/>
            </a:br>
            <a:r>
              <a:rPr lang="en-US" sz="1050" dirty="0"/>
              <a:t>df = </a:t>
            </a:r>
            <a:r>
              <a:rPr lang="en-US" sz="1050" dirty="0" err="1"/>
              <a:t>df.assign</a:t>
            </a:r>
            <a:r>
              <a:rPr lang="en-US" sz="1050" dirty="0"/>
              <a:t>(</a:t>
            </a:r>
            <a:r>
              <a:rPr lang="en-US" sz="1050" dirty="0" err="1"/>
              <a:t>text_len</a:t>
            </a:r>
            <a:r>
              <a:rPr lang="en-US" sz="1050" dirty="0"/>
              <a:t> = lambda x: </a:t>
            </a:r>
            <a:r>
              <a:rPr lang="en-US" sz="1050" dirty="0" err="1"/>
              <a:t>x.text.str.len</a:t>
            </a:r>
            <a:r>
              <a:rPr lang="en-US" sz="1050" dirty="0"/>
              <a:t>())    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# Get first word form each Searched for row</a:t>
            </a:r>
            <a:br>
              <a:rPr lang="en-US" sz="1050" dirty="0"/>
            </a:br>
            <a:r>
              <a:rPr lang="en-US" sz="1050" dirty="0"/>
              <a:t>df['</a:t>
            </a:r>
            <a:r>
              <a:rPr lang="en-US" sz="1050" dirty="0" err="1"/>
              <a:t>first_word</a:t>
            </a:r>
            <a:r>
              <a:rPr lang="en-US" sz="1050" dirty="0"/>
              <a:t>'] = </a:t>
            </a:r>
            <a:r>
              <a:rPr lang="en-US" sz="1050" dirty="0" err="1"/>
              <a:t>np.where</a:t>
            </a:r>
            <a:r>
              <a:rPr lang="en-US" sz="1050" dirty="0"/>
              <a:t>(</a:t>
            </a:r>
            <a:r>
              <a:rPr lang="en-US" sz="1050" dirty="0" err="1"/>
              <a:t>df.action</a:t>
            </a:r>
            <a:r>
              <a:rPr lang="en-US" sz="1050" dirty="0"/>
              <a:t> == 'Searched for',</a:t>
            </a:r>
            <a:r>
              <a:rPr lang="en-US" sz="1050" dirty="0" err="1"/>
              <a:t>df.text.str.partition</a:t>
            </a:r>
            <a:r>
              <a:rPr lang="en-US" sz="1050" dirty="0"/>
              <a:t>(' ')[0],None)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AC501-3DFB-4600-805D-189662297144}"/>
              </a:ext>
            </a:extLst>
          </p:cNvPr>
          <p:cNvSpPr txBox="1"/>
          <p:nvPr/>
        </p:nvSpPr>
        <p:spPr>
          <a:xfrm>
            <a:off x="481478" y="101367"/>
            <a:ext cx="3733800" cy="674030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+mj-lt"/>
              </a:rPr>
              <a:t>At the top of the script,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hlinkClick r:id="rId2"/>
              </a:rPr>
              <a:t>https://github.com/Georgi-Petkov/Googel-Search-takeout-to-Power-BI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paste your copied link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from OneDrive then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Copy the whole script and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paste it in the Python script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Window and click OK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At this point you will see a folder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Python – select df 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Happy exploring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28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707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Euphemia</vt:lpstr>
      <vt:lpstr>Palatino Linotype</vt:lpstr>
      <vt:lpstr>Hexagonal design template</vt:lpstr>
      <vt:lpstr>Google Search data to Power BI</vt:lpstr>
      <vt:lpstr>Navigate to https://takeout.google.com/ click    Manage exports click  Create new exports click Deselect all  and select only My Activity click All activity data included click Deselect all and select only Search then OK </vt:lpstr>
      <vt:lpstr>Click Multiple formats  from Edit file formats select JSON  then OK</vt:lpstr>
      <vt:lpstr>Click Next step then from  Delivery method choose Add to OneDrive  Finally click Create export</vt:lpstr>
      <vt:lpstr>Soon after you complete the steps  a folder Google with a zip file will appear  in your OneDrive  Select Share then Copy link</vt:lpstr>
      <vt:lpstr>In Power BI Desktop  click Get Data  click Other   then Python script  then Connect </vt:lpstr>
      <vt:lpstr># Input any OneDrive URL  onedrive_url = 'Paste here the link you copied from OneDrive'  import numpy as np imort pandas as pd import requests, zipfile, io, base64  def create_onedrive_directdownload (onedrive_link):     data_bytes64 = base64.b64encode(bytes(onedrive_link, 'utf-8'))     data_bytes64_String = data_bytes64.decode('utf-8').replace('/','_').replace('+','-').rstrip("=")     resultUrl = f"https://api.onedrive.com/v1.0/shares/u!{data_bytes64_String}/root/content"     return resultUrl   # Generate Direct Download URL from above Script direct_download_url = create_onedrive_directdownload(onedrive_url)   r = requests.get(direct_download_url) z = zipfile.ZipFile(io.BytesIO(r.content)) df = pd.read_json(z.extract('Takeout/My Activity/Search/My Activity.json')).loc[:,['title','titleUrl','time']]  # You might want to change to your Time Zone df['time'] = pd.to_datetime(df.time,infer_datetime_format=True,utc=True).dt.tz_convert('Europe/Copenhagen')  # Create a date column df.loc[:,'date'] = pd.to_datetime(df['time']).dt.date  # Create a column for Visited and Searched for  df = df.assign(action= lambda x: np.select(     [x.title.str.startswith('Visited'),      x.title.str.startswith('Searched for')],     ['Visited','Searched for']))#.query("action=='0'")  # Extract only the text without (Visited &amp; Searched for) df = df.assign(text= lambda x: np.select(     [x.title.str.startswith('Visited'),      x.title.str.startswith('Searched for')],     [x.title.str[8:],x.title.str[13:]]))  # Get length of text field df = df.assign(text_len = lambda x: x.text.str.len())      # Get first word form each Searched for row df['first_word'] = np.where(df.action == 'Searched for',df.text.str.partition(' ')[0],None)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Search data to Power BI</dc:title>
  <dc:creator>Georgi Petkov</dc:creator>
  <cp:lastModifiedBy>Georgi Petkov</cp:lastModifiedBy>
  <cp:revision>16</cp:revision>
  <dcterms:created xsi:type="dcterms:W3CDTF">2021-02-22T16:52:21Z</dcterms:created>
  <dcterms:modified xsi:type="dcterms:W3CDTF">2021-02-22T21:18:46Z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