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57" r:id="rId4"/>
    <p:sldId id="258" r:id="rId5"/>
    <p:sldId id="259" r:id="rId6"/>
    <p:sldId id="263" r:id="rId7"/>
    <p:sldId id="26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8FF"/>
    <a:srgbClr val="D47905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710" y="-5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AC-A08E-4387-AC13-63EF806DB5B3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15BF-ED1E-466D-A8B2-C0B01B0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8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AC-A08E-4387-AC13-63EF806DB5B3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15BF-ED1E-466D-A8B2-C0B01B0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5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AC-A08E-4387-AC13-63EF806DB5B3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15BF-ED1E-466D-A8B2-C0B01B0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2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AC-A08E-4387-AC13-63EF806DB5B3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15BF-ED1E-466D-A8B2-C0B01B0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AC-A08E-4387-AC13-63EF806DB5B3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15BF-ED1E-466D-A8B2-C0B01B0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AC-A08E-4387-AC13-63EF806DB5B3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15BF-ED1E-466D-A8B2-C0B01B0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AC-A08E-4387-AC13-63EF806DB5B3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15BF-ED1E-466D-A8B2-C0B01B0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6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AC-A08E-4387-AC13-63EF806DB5B3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15BF-ED1E-466D-A8B2-C0B01B0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7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AC-A08E-4387-AC13-63EF806DB5B3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15BF-ED1E-466D-A8B2-C0B01B0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9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AC-A08E-4387-AC13-63EF806DB5B3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15BF-ED1E-466D-A8B2-C0B01B0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9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AC-A08E-4387-AC13-63EF806DB5B3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15BF-ED1E-466D-A8B2-C0B01B0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0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AC-A08E-4387-AC13-63EF806DB5B3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515BF-ED1E-466D-A8B2-C0B01B0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7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amCarnation-mini-Alibi/GAME" TargetMode="External"/><Relationship Id="rId2" Type="http://schemas.openxmlformats.org/officeDocument/2006/relationships/hyperlink" Target="http://nakov-sky.slavcheva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81642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Are you </a:t>
            </a:r>
            <a:r>
              <a:rPr lang="en-US" sz="2400" b="1" dirty="0" smtClean="0"/>
              <a:t>displeased</a:t>
            </a:r>
            <a:r>
              <a:rPr lang="en-US" sz="2400" dirty="0" smtClean="0"/>
              <a:t> with your JavaScript Exam results?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Do you feel as if it is all </a:t>
            </a:r>
            <a:r>
              <a:rPr lang="en-US" b="1" dirty="0" err="1" smtClean="0"/>
              <a:t>Nakov’s</a:t>
            </a:r>
            <a:r>
              <a:rPr lang="en-US" b="1" dirty="0" smtClean="0"/>
              <a:t> fault</a:t>
            </a:r>
            <a:r>
              <a:rPr lang="en-US" dirty="0" smtClean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/>
              <a:t> Do you want to feel better?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b="1" dirty="0" smtClean="0"/>
              <a:t>WE HAVE WHAT YOU NEED!!!</a:t>
            </a:r>
            <a:endParaRPr lang="bg-BG" sz="4000" b="1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63564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4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627534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Nakov</a:t>
            </a:r>
            <a:r>
              <a:rPr lang="en-US" sz="6000" b="1" dirty="0" smtClean="0"/>
              <a:t> Sky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0150" y="3072371"/>
            <a:ext cx="3232448" cy="1512168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sz="2400" dirty="0" err="1" smtClean="0">
                <a:solidFill>
                  <a:schemeClr val="tx1"/>
                </a:solidFill>
              </a:rPr>
              <a:t>Tsvetan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Ganchev</a:t>
            </a:r>
            <a:r>
              <a:rPr lang="en-US" sz="2400" dirty="0" smtClean="0">
                <a:solidFill>
                  <a:schemeClr val="tx1"/>
                </a:solidFill>
              </a:rPr>
              <a:t> - </a:t>
            </a:r>
            <a:r>
              <a:rPr lang="en-US" sz="2400" dirty="0" err="1" smtClean="0">
                <a:solidFill>
                  <a:schemeClr val="tx1"/>
                </a:solidFill>
              </a:rPr>
              <a:t>ZvetanIG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r"/>
            <a:r>
              <a:rPr lang="en-US" sz="2400" dirty="0" err="1" smtClean="0">
                <a:solidFill>
                  <a:schemeClr val="tx1"/>
                </a:solidFill>
              </a:rPr>
              <a:t>Dimitar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Bonev</a:t>
            </a:r>
            <a:r>
              <a:rPr lang="en-US" sz="2400" dirty="0" smtClean="0">
                <a:solidFill>
                  <a:schemeClr val="tx1"/>
                </a:solidFill>
              </a:rPr>
              <a:t> - </a:t>
            </a:r>
            <a:r>
              <a:rPr lang="en-US" sz="2400" dirty="0" err="1" smtClean="0">
                <a:solidFill>
                  <a:schemeClr val="tx1"/>
                </a:solidFill>
              </a:rPr>
              <a:t>Kibork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Yana Slavcheva - </a:t>
            </a:r>
            <a:r>
              <a:rPr lang="en-US" sz="2400" dirty="0" err="1" smtClean="0">
                <a:solidFill>
                  <a:schemeClr val="tx1"/>
                </a:solidFill>
              </a:rPr>
              <a:t>jabalka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r"/>
            <a:r>
              <a:rPr lang="en-US" sz="2400" dirty="0" err="1" smtClean="0">
                <a:solidFill>
                  <a:schemeClr val="tx1"/>
                </a:solidFill>
              </a:rPr>
              <a:t>Georgi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Teoharov</a:t>
            </a:r>
            <a:r>
              <a:rPr lang="en-US" sz="2400" dirty="0" smtClean="0">
                <a:solidFill>
                  <a:schemeClr val="tx1"/>
                </a:solidFill>
              </a:rPr>
              <a:t> – </a:t>
            </a:r>
            <a:r>
              <a:rPr lang="en-US" sz="2400" dirty="0" err="1" smtClean="0">
                <a:solidFill>
                  <a:schemeClr val="tx1"/>
                </a:solidFill>
              </a:rPr>
              <a:t>Gteoharov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Alexander </a:t>
            </a:r>
            <a:r>
              <a:rPr lang="en-US" sz="2400" dirty="0" err="1" smtClean="0">
                <a:solidFill>
                  <a:schemeClr val="tx1"/>
                </a:solidFill>
              </a:rPr>
              <a:t>Pelev</a:t>
            </a:r>
            <a:r>
              <a:rPr lang="en-US" sz="2400" dirty="0" smtClean="0">
                <a:solidFill>
                  <a:schemeClr val="tx1"/>
                </a:solidFill>
              </a:rPr>
              <a:t> - </a:t>
            </a:r>
            <a:r>
              <a:rPr lang="en-US" sz="2400" dirty="0" err="1" smtClean="0">
                <a:solidFill>
                  <a:schemeClr val="tx1"/>
                </a:solidFill>
              </a:rPr>
              <a:t>apelev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3649" y="1707654"/>
            <a:ext cx="71538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i="1" dirty="0" smtClean="0"/>
              <a:t>Team Carnation  Mini-Alibi</a:t>
            </a:r>
            <a:endParaRPr lang="en-US" sz="4400" i="1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885467"/>
            <a:ext cx="4247681" cy="169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83518"/>
            <a:ext cx="8229600" cy="74559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 smtClean="0"/>
              <a:t>Nakov</a:t>
            </a:r>
            <a:r>
              <a:rPr lang="en-US" sz="4000" b="1" dirty="0" smtClean="0"/>
              <a:t> Sky – main game idea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9622"/>
            <a:ext cx="8229600" cy="30963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Your cannon is attacked by planes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Planes drop parachutists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All the parachutists are… NAKOV!!!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 smtClean="0"/>
              <a:t>Nakov</a:t>
            </a:r>
            <a:r>
              <a:rPr lang="en-US" sz="2400" dirty="0" smtClean="0"/>
              <a:t> used to be immortal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Fortunately we fixed the collisions </a:t>
            </a:r>
            <a:r>
              <a:rPr lang="en-US" sz="2400" dirty="0" smtClean="0">
                <a:sym typeface="Wingdings" panose="05000000000000000000" pitchFamily="2" charset="2"/>
              </a:rPr>
              <a:t>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ym typeface="Wingdings" panose="05000000000000000000" pitchFamily="2" charset="2"/>
              </a:rPr>
              <a:t>If 3 * </a:t>
            </a:r>
            <a:r>
              <a:rPr lang="en-US" sz="2800" smtClean="0">
                <a:sym typeface="Wingdings" panose="05000000000000000000" pitchFamily="2" charset="2"/>
              </a:rPr>
              <a:t>Nakov </a:t>
            </a:r>
            <a:r>
              <a:rPr lang="en-US" sz="2800" dirty="0" smtClean="0">
                <a:sym typeface="Wingdings" panose="05000000000000000000" pitchFamily="2" charset="2"/>
              </a:rPr>
              <a:t>reach the ground – you loose 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749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934" y="555526"/>
            <a:ext cx="8291264" cy="63758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/>
              <a:t>Where to find the game?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6145" y="1851670"/>
            <a:ext cx="83529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nakov-sky.slavcheva.net/</a:t>
            </a:r>
            <a:endParaRPr lang="en-US" sz="2800" dirty="0" smtClean="0"/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github.com/TeamCarnation-mini-Alibi/GAME</a:t>
            </a:r>
            <a:r>
              <a:rPr lang="en-US" sz="2800" dirty="0" smtClean="0"/>
              <a:t> 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81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936" y="2523136"/>
            <a:ext cx="4392488" cy="161227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5400" b="1" dirty="0" err="1" smtClean="0"/>
              <a:t>Nakov</a:t>
            </a:r>
            <a:r>
              <a:rPr lang="en-US" sz="5400" b="1" dirty="0" smtClean="0"/>
              <a:t> Sky</a:t>
            </a:r>
          </a:p>
          <a:p>
            <a:pPr marL="0" indent="0" algn="ctr">
              <a:buNone/>
            </a:pPr>
            <a:r>
              <a:rPr lang="en-US" sz="5400" b="1" dirty="0" smtClean="0"/>
              <a:t>Demo</a:t>
            </a:r>
            <a:endParaRPr lang="en-US" sz="5400" b="1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72" y="166426"/>
            <a:ext cx="4968552" cy="497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3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Team work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339447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Tsvetan</a:t>
            </a:r>
            <a:r>
              <a:rPr lang="en-US" dirty="0" smtClean="0"/>
              <a:t> – a lot of JS work, design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Dimitar</a:t>
            </a:r>
            <a:r>
              <a:rPr lang="en-US" dirty="0" smtClean="0"/>
              <a:t> </a:t>
            </a:r>
            <a:r>
              <a:rPr lang="en-US" dirty="0"/>
              <a:t>– a lot of JS </a:t>
            </a:r>
            <a:r>
              <a:rPr lang="en-US" dirty="0" smtClean="0"/>
              <a:t>work, design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Yana – JS work, design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Georgi</a:t>
            </a:r>
            <a:r>
              <a:rPr lang="en-US" dirty="0" smtClean="0"/>
              <a:t> – JS </a:t>
            </a:r>
            <a:r>
              <a:rPr lang="en-US" dirty="0" smtClean="0"/>
              <a:t>work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Alexander – JS work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Excellent </a:t>
            </a:r>
            <a:r>
              <a:rPr lang="en-US" dirty="0"/>
              <a:t>T</a:t>
            </a:r>
            <a:r>
              <a:rPr lang="en-US" dirty="0" smtClean="0"/>
              <a:t>eamwork, Excellent </a:t>
            </a:r>
            <a:r>
              <a:rPr lang="en-US" dirty="0"/>
              <a:t>T</a:t>
            </a:r>
            <a:r>
              <a:rPr lang="en-US" dirty="0" smtClean="0"/>
              <a:t>eam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725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524594"/>
            <a:ext cx="3429000" cy="51435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 rot="1456028">
            <a:off x="2463117" y="1795486"/>
            <a:ext cx="6336704" cy="161227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dirty="0" smtClean="0"/>
              <a:t>Questions?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24187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160</Words>
  <Application>Microsoft Office PowerPoint</Application>
  <PresentationFormat>Презентация на цял екран (16:9)</PresentationFormat>
  <Paragraphs>36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8" baseType="lpstr">
      <vt:lpstr>Office Theme</vt:lpstr>
      <vt:lpstr>Презентация на PowerPoint</vt:lpstr>
      <vt:lpstr>Nakov Sky</vt:lpstr>
      <vt:lpstr>Nakov Sky – main game idea</vt:lpstr>
      <vt:lpstr>Where to find the game?</vt:lpstr>
      <vt:lpstr>Презентация на PowerPoint</vt:lpstr>
      <vt:lpstr>Team work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Silikon University</dc:title>
  <cp:lastModifiedBy>Яна Славчева</cp:lastModifiedBy>
  <cp:revision>38</cp:revision>
  <dcterms:created xsi:type="dcterms:W3CDTF">2014-05-21T19:06:02Z</dcterms:created>
  <dcterms:modified xsi:type="dcterms:W3CDTF">2014-07-31T13:41:11Z</dcterms:modified>
</cp:coreProperties>
</file>