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elOoRfwFsgiiLn0irnuWr+sJp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74" name="Google Shape;27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3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86" name="Google Shape;28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8" name="Google Shape;14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80b83a2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a80b83a2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a80b83a2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0b83a20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a80b83a20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a80b83a20d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22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4.gif"/><Relationship Id="rId5" Type="http://schemas.openxmlformats.org/officeDocument/2006/relationships/image" Target="../media/image12.png"/><Relationship Id="rId6" Type="http://schemas.openxmlformats.org/officeDocument/2006/relationships/image" Target="../media/image16.jp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5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5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45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45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45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5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4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6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7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7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8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8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9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3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39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0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b="0"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0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0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0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4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1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59" name="Google Shape;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41"/>
          <p:cNvPicPr preferRelativeResize="0"/>
          <p:nvPr/>
        </p:nvPicPr>
        <p:blipFill rotWithShape="1">
          <a:blip r:embed="rId4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42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2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42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42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42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42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42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42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42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42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2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42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Цялостен курс по програмиране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Дизайн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 по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дигит.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маркетинг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indhub" id="88" name="Google Shape;8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2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90" name="Google Shape;90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2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3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99" name="Google Shape;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00" name="Google Shape;1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01" name="Google Shape;10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02" name="Google Shape;102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03" name="Google Shape;103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04" name="Google Shape;104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3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4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4"/>
          <p:cNvSpPr/>
          <p:nvPr/>
        </p:nvSpPr>
        <p:spPr>
          <a:xfrm>
            <a:off x="-3176" y="0"/>
            <a:ext cx="12195301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4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18.png"/><Relationship Id="rId12" Type="http://schemas.openxmlformats.org/officeDocument/2006/relationships/image" Target="../media/image17.png"/><Relationship Id="rId9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vso.slack.com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php/php_superglobal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/>
              <a:t>PHP web development 2020/2021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t/>
            </a:r>
            <a:endParaRPr/>
          </a:p>
        </p:txBody>
      </p:sp>
      <p:sp>
        <p:nvSpPr>
          <p:cNvPr id="141" name="Google Shape;141;p1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 sz="9600"/>
              <a:t>Working with user input</a:t>
            </a:r>
            <a:endParaRPr sz="9600"/>
          </a:p>
        </p:txBody>
      </p:sp>
      <p:sp>
        <p:nvSpPr>
          <p:cNvPr id="142" name="Google Shape;142;p1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p1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Milena Tomova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Vratsa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GET/POST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GET заявките могат да бъдат кеширани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 заявките никога не се кешират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заявките остават в историята на браузъра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 заявките не остават в историята на браузъра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GET могат да бъдат отбелязани като “bookmarked”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 не могат да бъдат отбелязани каго “bookmarked”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2A818"/>
                </a:solidFill>
                <a:latin typeface="Arial"/>
                <a:ea typeface="Arial"/>
                <a:cs typeface="Arial"/>
                <a:sym typeface="Arial"/>
              </a:rPr>
              <a:t>GET заявките не бива да се използват за секретни данни</a:t>
            </a:r>
            <a:endParaRPr sz="2000">
              <a:solidFill>
                <a:srgbClr val="F2A8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2A818"/>
                </a:solidFill>
                <a:latin typeface="Arial"/>
                <a:ea typeface="Arial"/>
                <a:cs typeface="Arial"/>
                <a:sym typeface="Arial"/>
              </a:rPr>
              <a:t>Използвайте POST заявка </a:t>
            </a:r>
            <a:endParaRPr sz="2000">
              <a:solidFill>
                <a:srgbClr val="F2A8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GET заявките трябва да се използват само за извеждане на данни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GET заявките имат ограничение в дължината - 250 символа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 заявките нямат ограничение за дължина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1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GET/POST</a:t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RESPONSE STATUS CODES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1xx: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Informational Messages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2xx: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3xx: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Redirection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4xx: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 Error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5xx: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Error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GET/POST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4459675" y="1863150"/>
            <a:ext cx="32805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работа с потребителски данни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working with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381000" y="2011050"/>
            <a:ext cx="6288600" cy="26067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&lt;form action=“index.php” method=“get”&gt;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 type=“text” name=“age” /&gt;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 type=“submit” name=“submit” value=”Send” /&gt;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381000" y="1423625"/>
            <a:ext cx="6288600" cy="587400"/>
          </a:xfrm>
          <a:prstGeom prst="rect">
            <a:avLst/>
          </a:prstGeom>
          <a:solidFill>
            <a:srgbClr val="ACB4C3">
              <a:alpha val="49411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5581775" y="5169452"/>
            <a:ext cx="5782800" cy="13014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&lt;?php $age = $_GET[‘age’];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5581786" y="4674438"/>
            <a:ext cx="5782800" cy="495000"/>
          </a:xfrm>
          <a:prstGeom prst="rect">
            <a:avLst/>
          </a:prstGeom>
          <a:solidFill>
            <a:srgbClr val="ACB4C3">
              <a:alpha val="49411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index.php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1898659" y="1961505"/>
            <a:ext cx="1145100" cy="539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3576803" y="1952489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2626250" y="2595850"/>
            <a:ext cx="1651200" cy="5874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8"/>
          <p:cNvCxnSpPr>
            <a:stCxn id="249" idx="6"/>
          </p:cNvCxnSpPr>
          <p:nvPr/>
        </p:nvCxnSpPr>
        <p:spPr>
          <a:xfrm>
            <a:off x="4977503" y="2231339"/>
            <a:ext cx="3289500" cy="335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8"/>
          <p:cNvCxnSpPr>
            <a:stCxn id="248" idx="5"/>
          </p:cNvCxnSpPr>
          <p:nvPr/>
        </p:nvCxnSpPr>
        <p:spPr>
          <a:xfrm flipH="1" rot="-5400000">
            <a:off x="3894413" y="1403818"/>
            <a:ext cx="2636700" cy="467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8"/>
          <p:cNvCxnSpPr>
            <a:stCxn id="250" idx="6"/>
          </p:cNvCxnSpPr>
          <p:nvPr/>
        </p:nvCxnSpPr>
        <p:spPr>
          <a:xfrm>
            <a:off x="4277450" y="2889550"/>
            <a:ext cx="4620600" cy="317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form action=“....” 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=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‘filename.php’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обработваме данните във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filename.php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=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/няма зададена стойност/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обработваме данните в същия файл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action</a:t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Добавете във форма полета от типа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input type = “text”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input type="hidden"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input type="radio"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input type = “checkbox”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Кои са задължителните атрибути на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формата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input полетата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Особености при атрибутите на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input type="radio"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input type = “checkbox”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	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800"/>
              <a:t>Проверете какъв тип са данните, които получавате?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200"/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</a:pPr>
            <a:r>
              <a:rPr lang="en-US"/>
              <a:t>задача</a:t>
            </a:r>
            <a:endParaRPr/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80375" y="1196125"/>
            <a:ext cx="12055201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www.fb.com/VratsaSoftware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290" name="Google Shape;290;p3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Глобални променливи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http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Get/Post заявки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Работа д потребителски данни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4459675" y="2103300"/>
            <a:ext cx="32805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Глобални променливи</a:t>
            </a:r>
            <a:endParaRPr b="1" sz="3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0b83a20d_0_0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В РНР съществуват предефинирани променливи, познати като “superglobals”. 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$GLOBALS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$_SERVER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$_REQUEST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$_POST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$_GET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$_FILES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$_ENV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$_COOKIE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$_SESSION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Те са винаги и отвсякъде достъпни - могат да бъдат извиквани навсякъде в скрипта.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Не е необходимо и </a:t>
            </a:r>
            <a:r>
              <a:rPr b="1" lang="en-US" sz="1800">
                <a:solidFill>
                  <a:schemeClr val="dk1"/>
                </a:solidFill>
              </a:rPr>
              <a:t>не се декларират</a:t>
            </a:r>
            <a:r>
              <a:rPr lang="en-US" sz="1800">
                <a:solidFill>
                  <a:schemeClr val="dk1"/>
                </a:solidFill>
              </a:rPr>
              <a:t> предварително!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повече информация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6" name="Google Shape;166;ga80b83a20d_0_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Глобални променливи</a:t>
            </a:r>
            <a:endParaRPr/>
          </a:p>
        </p:txBody>
      </p:sp>
      <p:sp>
        <p:nvSpPr>
          <p:cNvPr id="167" name="Google Shape;167;ga80b83a20d_0_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a80b83a20d_0_0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SUPERGLOBALS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0b83a20d_0_8"/>
          <p:cNvSpPr txBox="1"/>
          <p:nvPr>
            <p:ph idx="1" type="body"/>
          </p:nvPr>
        </p:nvSpPr>
        <p:spPr>
          <a:xfrm>
            <a:off x="186902" y="13235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$_GET[]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$_POST[]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$_FILE</a:t>
            </a:r>
            <a:r>
              <a:rPr b="1" lang="en-US" sz="2400">
                <a:solidFill>
                  <a:schemeClr val="dk1"/>
                </a:solidFill>
              </a:rPr>
              <a:t>S</a:t>
            </a:r>
            <a:r>
              <a:rPr lang="en-US" sz="2400">
                <a:solidFill>
                  <a:schemeClr val="dk1"/>
                </a:solidFill>
              </a:rPr>
              <a:t>[]</a:t>
            </a:r>
            <a:endParaRPr sz="2400">
              <a:solidFill>
                <a:schemeClr val="dk1"/>
              </a:solidFill>
            </a:endParaRPr>
          </a:p>
          <a:p>
            <a:pPr indent="0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175" name="Google Shape;175;ga80b83a20d_0_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Глобални променливи</a:t>
            </a:r>
            <a:endParaRPr/>
          </a:p>
        </p:txBody>
      </p:sp>
      <p:sp>
        <p:nvSpPr>
          <p:cNvPr id="176" name="Google Shape;176;ga80b83a20d_0_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a80b83a20d_0_8"/>
          <p:cNvSpPr txBox="1"/>
          <p:nvPr/>
        </p:nvSpPr>
        <p:spPr>
          <a:xfrm>
            <a:off x="2384525" y="1485900"/>
            <a:ext cx="8307000" cy="5268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&lt;form action=“index.php” </a:t>
            </a:r>
            <a:r>
              <a:rPr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method=“get”</a:t>
            </a: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2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ga80b83a20d_0_8"/>
          <p:cNvSpPr txBox="1"/>
          <p:nvPr/>
        </p:nvSpPr>
        <p:spPr>
          <a:xfrm>
            <a:off x="2384525" y="4361550"/>
            <a:ext cx="8307000" cy="18831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&lt;form action="upload.php" method="post"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enctype="multipart/form-data"</a:t>
            </a: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Select image to upload:</a:t>
            </a:r>
            <a:b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&lt;input type="file" name="fileToUpload" id="fileToUpload"&gt;</a:t>
            </a:r>
            <a:b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   	 	&lt;input type="submit" value="Upload Image" name="submit"&gt;</a:t>
            </a:r>
            <a:b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i="0" sz="35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599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ga80b83a20d_0_8"/>
          <p:cNvSpPr txBox="1"/>
          <p:nvPr/>
        </p:nvSpPr>
        <p:spPr>
          <a:xfrm>
            <a:off x="2384525" y="2757375"/>
            <a:ext cx="8307000" cy="5268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&lt;form action=“index.php” </a:t>
            </a:r>
            <a:r>
              <a:rPr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method=“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2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4459675" y="2258900"/>
            <a:ext cx="3280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Работи с request &amp; response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Stateless протокол, т.е. всяка заявка е независима от предходните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,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1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750" y="1585000"/>
            <a:ext cx="6312925" cy="4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4459675" y="2258900"/>
            <a:ext cx="3280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GET/POST 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GET/POST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,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извличане от съществуващ ресурс чрез URL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 нов ресурс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1" name="Google Shape;211;p1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GET/POST</a:t>
            </a:r>
            <a:endParaRPr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Milena</dc:creator>
</cp:coreProperties>
</file>