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Syncopate"/>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yncopate-bold.fntdata"/><Relationship Id="rId12" Type="http://schemas.openxmlformats.org/officeDocument/2006/relationships/slide" Target="slides/slide7.xml"/><Relationship Id="rId34" Type="http://schemas.openxmlformats.org/officeDocument/2006/relationships/font" Target="fonts/Syncopat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b87ba61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3b87ba61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3b87ba615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3b87ba615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3b87ba615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3b87ba615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3b87ba615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3b87ba615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3b87ba615_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3b87ba615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3b87ba615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3b87ba615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ae66bc0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4ae66bc0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3b87ba615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3b87ba615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3b87ba615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3b87ba615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ae66bc0f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4ae66bc0f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ae66bc0f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4ae66bc0f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3b87ba615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3b87ba615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3b87ba615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3b87ba615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3b87ba615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33b87ba615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3b87ba615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33b87ba615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3b87ba61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33b87ba61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3b87ba61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3b87ba61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599" cy="2052599"/>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algn="ctr">
              <a:spcBef>
                <a:spcPts val="0"/>
              </a:spcBef>
              <a:spcAft>
                <a:spcPts val="0"/>
              </a:spcAft>
              <a:buClr>
                <a:schemeClr val="dk1"/>
              </a:buClr>
              <a:buSzPts val="5200"/>
              <a:buFont typeface="Arial"/>
              <a:buNone/>
              <a:defRPr sz="5200">
                <a:solidFill>
                  <a:schemeClr val="dk1"/>
                </a:solidFill>
              </a:defRPr>
            </a:lvl2pPr>
            <a:lvl3pPr lvl="2" algn="ctr">
              <a:spcBef>
                <a:spcPts val="0"/>
              </a:spcBef>
              <a:spcAft>
                <a:spcPts val="0"/>
              </a:spcAft>
              <a:buClr>
                <a:schemeClr val="dk1"/>
              </a:buClr>
              <a:buSzPts val="5200"/>
              <a:buFont typeface="Arial"/>
              <a:buNone/>
              <a:defRPr sz="5200">
                <a:solidFill>
                  <a:schemeClr val="dk1"/>
                </a:solidFill>
              </a:defRPr>
            </a:lvl3pPr>
            <a:lvl4pPr lvl="3" algn="ctr">
              <a:spcBef>
                <a:spcPts val="0"/>
              </a:spcBef>
              <a:spcAft>
                <a:spcPts val="0"/>
              </a:spcAft>
              <a:buClr>
                <a:schemeClr val="dk1"/>
              </a:buClr>
              <a:buSzPts val="5200"/>
              <a:buFont typeface="Arial"/>
              <a:buNone/>
              <a:defRPr sz="5200">
                <a:solidFill>
                  <a:schemeClr val="dk1"/>
                </a:solidFill>
              </a:defRPr>
            </a:lvl4pPr>
            <a:lvl5pPr lvl="4" algn="ctr">
              <a:spcBef>
                <a:spcPts val="0"/>
              </a:spcBef>
              <a:spcAft>
                <a:spcPts val="0"/>
              </a:spcAft>
              <a:buClr>
                <a:schemeClr val="dk1"/>
              </a:buClr>
              <a:buSzPts val="5200"/>
              <a:buFont typeface="Arial"/>
              <a:buNone/>
              <a:defRPr sz="5200">
                <a:solidFill>
                  <a:schemeClr val="dk1"/>
                </a:solidFill>
              </a:defRPr>
            </a:lvl5pPr>
            <a:lvl6pPr lvl="5" algn="ctr">
              <a:spcBef>
                <a:spcPts val="0"/>
              </a:spcBef>
              <a:spcAft>
                <a:spcPts val="0"/>
              </a:spcAft>
              <a:buClr>
                <a:schemeClr val="dk1"/>
              </a:buClr>
              <a:buSzPts val="5200"/>
              <a:buFont typeface="Arial"/>
              <a:buNone/>
              <a:defRPr sz="5200">
                <a:solidFill>
                  <a:schemeClr val="dk1"/>
                </a:solidFill>
              </a:defRPr>
            </a:lvl6pPr>
            <a:lvl7pPr lvl="6" algn="ctr">
              <a:spcBef>
                <a:spcPts val="0"/>
              </a:spcBef>
              <a:spcAft>
                <a:spcPts val="0"/>
              </a:spcAft>
              <a:buClr>
                <a:schemeClr val="dk1"/>
              </a:buClr>
              <a:buSzPts val="5200"/>
              <a:buFont typeface="Arial"/>
              <a:buNone/>
              <a:defRPr sz="5200">
                <a:solidFill>
                  <a:schemeClr val="dk1"/>
                </a:solidFill>
              </a:defRPr>
            </a:lvl7pPr>
            <a:lvl8pPr lvl="7" algn="ctr">
              <a:spcBef>
                <a:spcPts val="0"/>
              </a:spcBef>
              <a:spcAft>
                <a:spcPts val="0"/>
              </a:spcAft>
              <a:buClr>
                <a:schemeClr val="dk1"/>
              </a:buClr>
              <a:buSzPts val="5200"/>
              <a:buFont typeface="Arial"/>
              <a:buNone/>
              <a:defRPr sz="5200">
                <a:solidFill>
                  <a:schemeClr val="dk1"/>
                </a:solidFill>
              </a:defRPr>
            </a:lvl8pPr>
            <a:lvl9pPr lvl="8" algn="ctr">
              <a:spcBef>
                <a:spcPts val="0"/>
              </a:spcBef>
              <a:spcAft>
                <a:spcPts val="0"/>
              </a:spcAft>
              <a:buClr>
                <a:schemeClr val="dk1"/>
              </a:buClr>
              <a:buSzPts val="5200"/>
              <a:buFont typeface="Arial"/>
              <a:buNone/>
              <a:defRPr sz="5200">
                <a:solidFill>
                  <a:schemeClr val="dk1"/>
                </a:solidFill>
              </a:defRPr>
            </a:lvl9pPr>
          </a:lstStyle>
          <a:p/>
        </p:txBody>
      </p:sp>
      <p:sp>
        <p:nvSpPr>
          <p:cNvPr id="11" name="Google Shape;11;p2"/>
          <p:cNvSpPr txBox="1"/>
          <p:nvPr>
            <p:ph idx="1" type="subTitle"/>
          </p:nvPr>
        </p:nvSpPr>
        <p:spPr>
          <a:xfrm>
            <a:off x="311700" y="2834125"/>
            <a:ext cx="8520599" cy="7926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4" name="Shape 44"/>
        <p:cNvGrpSpPr/>
        <p:nvPr/>
      </p:nvGrpSpPr>
      <p:grpSpPr>
        <a:xfrm>
          <a:off x="0" y="0"/>
          <a:ext cx="0" cy="0"/>
          <a:chOff x="0" y="0"/>
          <a:chExt cx="0" cy="0"/>
        </a:xfrm>
      </p:grpSpPr>
      <p:sp>
        <p:nvSpPr>
          <p:cNvPr id="45" name="Google Shape;45;p11"/>
          <p:cNvSpPr txBox="1"/>
          <p:nvPr>
            <p:ph type="title"/>
          </p:nvPr>
        </p:nvSpPr>
        <p:spPr>
          <a:xfrm>
            <a:off x="311700" y="1106125"/>
            <a:ext cx="8520599" cy="19635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algn="ctr">
              <a:spcBef>
                <a:spcPts val="0"/>
              </a:spcBef>
              <a:spcAft>
                <a:spcPts val="0"/>
              </a:spcAft>
              <a:buClr>
                <a:schemeClr val="dk1"/>
              </a:buClr>
              <a:buSzPts val="12000"/>
              <a:buFont typeface="Arial"/>
              <a:buNone/>
              <a:defRPr sz="12000">
                <a:solidFill>
                  <a:schemeClr val="dk1"/>
                </a:solidFill>
              </a:defRPr>
            </a:lvl2pPr>
            <a:lvl3pPr lvl="2" algn="ctr">
              <a:spcBef>
                <a:spcPts val="0"/>
              </a:spcBef>
              <a:spcAft>
                <a:spcPts val="0"/>
              </a:spcAft>
              <a:buClr>
                <a:schemeClr val="dk1"/>
              </a:buClr>
              <a:buSzPts val="12000"/>
              <a:buFont typeface="Arial"/>
              <a:buNone/>
              <a:defRPr sz="12000">
                <a:solidFill>
                  <a:schemeClr val="dk1"/>
                </a:solidFill>
              </a:defRPr>
            </a:lvl3pPr>
            <a:lvl4pPr lvl="3" algn="ctr">
              <a:spcBef>
                <a:spcPts val="0"/>
              </a:spcBef>
              <a:spcAft>
                <a:spcPts val="0"/>
              </a:spcAft>
              <a:buClr>
                <a:schemeClr val="dk1"/>
              </a:buClr>
              <a:buSzPts val="12000"/>
              <a:buFont typeface="Arial"/>
              <a:buNone/>
              <a:defRPr sz="12000">
                <a:solidFill>
                  <a:schemeClr val="dk1"/>
                </a:solidFill>
              </a:defRPr>
            </a:lvl4pPr>
            <a:lvl5pPr lvl="4" algn="ctr">
              <a:spcBef>
                <a:spcPts val="0"/>
              </a:spcBef>
              <a:spcAft>
                <a:spcPts val="0"/>
              </a:spcAft>
              <a:buClr>
                <a:schemeClr val="dk1"/>
              </a:buClr>
              <a:buSzPts val="12000"/>
              <a:buFont typeface="Arial"/>
              <a:buNone/>
              <a:defRPr sz="12000">
                <a:solidFill>
                  <a:schemeClr val="dk1"/>
                </a:solidFill>
              </a:defRPr>
            </a:lvl5pPr>
            <a:lvl6pPr lvl="5" algn="ctr">
              <a:spcBef>
                <a:spcPts val="0"/>
              </a:spcBef>
              <a:spcAft>
                <a:spcPts val="0"/>
              </a:spcAft>
              <a:buClr>
                <a:schemeClr val="dk1"/>
              </a:buClr>
              <a:buSzPts val="12000"/>
              <a:buFont typeface="Arial"/>
              <a:buNone/>
              <a:defRPr sz="12000">
                <a:solidFill>
                  <a:schemeClr val="dk1"/>
                </a:solidFill>
              </a:defRPr>
            </a:lvl6pPr>
            <a:lvl7pPr lvl="6" algn="ctr">
              <a:spcBef>
                <a:spcPts val="0"/>
              </a:spcBef>
              <a:spcAft>
                <a:spcPts val="0"/>
              </a:spcAft>
              <a:buClr>
                <a:schemeClr val="dk1"/>
              </a:buClr>
              <a:buSzPts val="12000"/>
              <a:buFont typeface="Arial"/>
              <a:buNone/>
              <a:defRPr sz="12000">
                <a:solidFill>
                  <a:schemeClr val="dk1"/>
                </a:solidFill>
              </a:defRPr>
            </a:lvl7pPr>
            <a:lvl8pPr lvl="7" algn="ctr">
              <a:spcBef>
                <a:spcPts val="0"/>
              </a:spcBef>
              <a:spcAft>
                <a:spcPts val="0"/>
              </a:spcAft>
              <a:buClr>
                <a:schemeClr val="dk1"/>
              </a:buClr>
              <a:buSzPts val="12000"/>
              <a:buFont typeface="Arial"/>
              <a:buNone/>
              <a:defRPr sz="12000">
                <a:solidFill>
                  <a:schemeClr val="dk1"/>
                </a:solidFill>
              </a:defRPr>
            </a:lvl8pPr>
            <a:lvl9pPr lvl="8" algn="ctr">
              <a:spcBef>
                <a:spcPts val="0"/>
              </a:spcBef>
              <a:spcAft>
                <a:spcPts val="0"/>
              </a:spcAft>
              <a:buClr>
                <a:schemeClr val="dk1"/>
              </a:buClr>
              <a:buSzPts val="12000"/>
              <a:buFont typeface="Arial"/>
              <a:buNone/>
              <a:defRPr sz="12000">
                <a:solidFill>
                  <a:schemeClr val="dk1"/>
                </a:solidFill>
              </a:defRPr>
            </a:lvl9pPr>
          </a:lstStyle>
          <a:p/>
        </p:txBody>
      </p:sp>
      <p:sp>
        <p:nvSpPr>
          <p:cNvPr id="46" name="Google Shape;46;p11"/>
          <p:cNvSpPr txBox="1"/>
          <p:nvPr>
            <p:ph idx="1" type="body"/>
          </p:nvPr>
        </p:nvSpPr>
        <p:spPr>
          <a:xfrm>
            <a:off x="311700" y="3152225"/>
            <a:ext cx="8520599" cy="1300800"/>
          </a:xfrm>
          <a:prstGeom prst="rect">
            <a:avLst/>
          </a:prstGeom>
          <a:noFill/>
          <a:ln>
            <a:noFill/>
          </a:ln>
        </p:spPr>
        <p:txBody>
          <a:bodyPr anchorCtr="0" anchor="t" bIns="91425" lIns="91425" spcFirstLastPara="1" rIns="91425" wrap="square" tIns="91425"/>
          <a:lstStyle>
            <a:lvl1pPr indent="-228600" lvl="0" marL="457200" marR="0" algn="ctr">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15" name="Google Shape;15;p3"/>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599" cy="8418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lgn="ctr">
              <a:spcBef>
                <a:spcPts val="0"/>
              </a:spcBef>
              <a:spcAft>
                <a:spcPts val="0"/>
              </a:spcAft>
              <a:buClr>
                <a:schemeClr val="dk1"/>
              </a:buClr>
              <a:buSzPts val="3600"/>
              <a:buFont typeface="Arial"/>
              <a:buNone/>
              <a:defRPr sz="3600">
                <a:solidFill>
                  <a:schemeClr val="dk1"/>
                </a:solidFill>
              </a:defRPr>
            </a:lvl2pPr>
            <a:lvl3pPr lvl="2" algn="ctr">
              <a:spcBef>
                <a:spcPts val="0"/>
              </a:spcBef>
              <a:spcAft>
                <a:spcPts val="0"/>
              </a:spcAft>
              <a:buClr>
                <a:schemeClr val="dk1"/>
              </a:buClr>
              <a:buSzPts val="3600"/>
              <a:buFont typeface="Arial"/>
              <a:buNone/>
              <a:defRPr sz="3600">
                <a:solidFill>
                  <a:schemeClr val="dk1"/>
                </a:solidFill>
              </a:defRPr>
            </a:lvl3pPr>
            <a:lvl4pPr lvl="3" algn="ctr">
              <a:spcBef>
                <a:spcPts val="0"/>
              </a:spcBef>
              <a:spcAft>
                <a:spcPts val="0"/>
              </a:spcAft>
              <a:buClr>
                <a:schemeClr val="dk1"/>
              </a:buClr>
              <a:buSzPts val="3600"/>
              <a:buFont typeface="Arial"/>
              <a:buNone/>
              <a:defRPr sz="3600">
                <a:solidFill>
                  <a:schemeClr val="dk1"/>
                </a:solidFill>
              </a:defRPr>
            </a:lvl4pPr>
            <a:lvl5pPr lvl="4" algn="ctr">
              <a:spcBef>
                <a:spcPts val="0"/>
              </a:spcBef>
              <a:spcAft>
                <a:spcPts val="0"/>
              </a:spcAft>
              <a:buClr>
                <a:schemeClr val="dk1"/>
              </a:buClr>
              <a:buSzPts val="3600"/>
              <a:buFont typeface="Arial"/>
              <a:buNone/>
              <a:defRPr sz="3600">
                <a:solidFill>
                  <a:schemeClr val="dk1"/>
                </a:solidFill>
              </a:defRPr>
            </a:lvl5pPr>
            <a:lvl6pPr lvl="5" algn="ctr">
              <a:spcBef>
                <a:spcPts val="0"/>
              </a:spcBef>
              <a:spcAft>
                <a:spcPts val="0"/>
              </a:spcAft>
              <a:buClr>
                <a:schemeClr val="dk1"/>
              </a:buClr>
              <a:buSzPts val="3600"/>
              <a:buFont typeface="Arial"/>
              <a:buNone/>
              <a:defRPr sz="3600">
                <a:solidFill>
                  <a:schemeClr val="dk1"/>
                </a:solidFill>
              </a:defRPr>
            </a:lvl6pPr>
            <a:lvl7pPr lvl="6" algn="ctr">
              <a:spcBef>
                <a:spcPts val="0"/>
              </a:spcBef>
              <a:spcAft>
                <a:spcPts val="0"/>
              </a:spcAft>
              <a:buClr>
                <a:schemeClr val="dk1"/>
              </a:buClr>
              <a:buSzPts val="3600"/>
              <a:buFont typeface="Arial"/>
              <a:buNone/>
              <a:defRPr sz="3600">
                <a:solidFill>
                  <a:schemeClr val="dk1"/>
                </a:solidFill>
              </a:defRPr>
            </a:lvl7pPr>
            <a:lvl8pPr lvl="7" algn="ctr">
              <a:spcBef>
                <a:spcPts val="0"/>
              </a:spcBef>
              <a:spcAft>
                <a:spcPts val="0"/>
              </a:spcAft>
              <a:buClr>
                <a:schemeClr val="dk1"/>
              </a:buClr>
              <a:buSzPts val="3600"/>
              <a:buFont typeface="Arial"/>
              <a:buNone/>
              <a:defRPr sz="3600">
                <a:solidFill>
                  <a:schemeClr val="dk1"/>
                </a:solidFill>
              </a:defRPr>
            </a:lvl8pPr>
            <a:lvl9pPr lvl="8" algn="ctr">
              <a:spcBef>
                <a:spcPts val="0"/>
              </a:spcBef>
              <a:spcAft>
                <a:spcPts val="0"/>
              </a:spcAft>
              <a:buClr>
                <a:schemeClr val="dk1"/>
              </a:buClr>
              <a:buSzPts val="3600"/>
              <a:buFont typeface="Arial"/>
              <a:buNone/>
              <a:defRPr sz="3600">
                <a:solidFill>
                  <a:schemeClr val="dk1"/>
                </a:solidFill>
              </a:defRPr>
            </a:lvl9pPr>
          </a:lstStyle>
          <a:p/>
        </p:txBody>
      </p:sp>
      <p:sp>
        <p:nvSpPr>
          <p:cNvPr id="19" name="Google Shape;19;p4"/>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22" name="Google Shape;22;p5"/>
          <p:cNvSpPr txBox="1"/>
          <p:nvPr>
            <p:ph idx="1" type="body"/>
          </p:nvPr>
        </p:nvSpPr>
        <p:spPr>
          <a:xfrm>
            <a:off x="311700" y="1152475"/>
            <a:ext cx="3999898" cy="3416400"/>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898" cy="3416400"/>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27" name="Google Shape;27;p6"/>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7999" cy="755698"/>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400"/>
              <a:buFont typeface="Arial"/>
              <a:buNone/>
              <a:defRPr sz="2400">
                <a:solidFill>
                  <a:schemeClr val="dk1"/>
                </a:solidFill>
              </a:defRPr>
            </a:lvl2pPr>
            <a:lvl3pPr lvl="2">
              <a:spcBef>
                <a:spcPts val="0"/>
              </a:spcBef>
              <a:spcAft>
                <a:spcPts val="0"/>
              </a:spcAft>
              <a:buClr>
                <a:schemeClr val="dk1"/>
              </a:buClr>
              <a:buSzPts val="2400"/>
              <a:buFont typeface="Arial"/>
              <a:buNone/>
              <a:defRPr sz="2400">
                <a:solidFill>
                  <a:schemeClr val="dk1"/>
                </a:solidFill>
              </a:defRPr>
            </a:lvl3pPr>
            <a:lvl4pPr lvl="3">
              <a:spcBef>
                <a:spcPts val="0"/>
              </a:spcBef>
              <a:spcAft>
                <a:spcPts val="0"/>
              </a:spcAft>
              <a:buClr>
                <a:schemeClr val="dk1"/>
              </a:buClr>
              <a:buSzPts val="2400"/>
              <a:buFont typeface="Arial"/>
              <a:buNone/>
              <a:defRPr sz="2400">
                <a:solidFill>
                  <a:schemeClr val="dk1"/>
                </a:solidFill>
              </a:defRPr>
            </a:lvl4pPr>
            <a:lvl5pPr lvl="4">
              <a:spcBef>
                <a:spcPts val="0"/>
              </a:spcBef>
              <a:spcAft>
                <a:spcPts val="0"/>
              </a:spcAft>
              <a:buClr>
                <a:schemeClr val="dk1"/>
              </a:buClr>
              <a:buSzPts val="2400"/>
              <a:buFont typeface="Arial"/>
              <a:buNone/>
              <a:defRPr sz="2400">
                <a:solidFill>
                  <a:schemeClr val="dk1"/>
                </a:solidFill>
              </a:defRPr>
            </a:lvl5pPr>
            <a:lvl6pPr lvl="5">
              <a:spcBef>
                <a:spcPts val="0"/>
              </a:spcBef>
              <a:spcAft>
                <a:spcPts val="0"/>
              </a:spcAft>
              <a:buClr>
                <a:schemeClr val="dk1"/>
              </a:buClr>
              <a:buSzPts val="2400"/>
              <a:buFont typeface="Arial"/>
              <a:buNone/>
              <a:defRPr sz="2400">
                <a:solidFill>
                  <a:schemeClr val="dk1"/>
                </a:solidFill>
              </a:defRPr>
            </a:lvl6pPr>
            <a:lvl7pPr lvl="6">
              <a:spcBef>
                <a:spcPts val="0"/>
              </a:spcBef>
              <a:spcAft>
                <a:spcPts val="0"/>
              </a:spcAft>
              <a:buClr>
                <a:schemeClr val="dk1"/>
              </a:buClr>
              <a:buSzPts val="2400"/>
              <a:buFont typeface="Arial"/>
              <a:buNone/>
              <a:defRPr sz="2400">
                <a:solidFill>
                  <a:schemeClr val="dk1"/>
                </a:solidFill>
              </a:defRPr>
            </a:lvl7pPr>
            <a:lvl8pPr lvl="7">
              <a:spcBef>
                <a:spcPts val="0"/>
              </a:spcBef>
              <a:spcAft>
                <a:spcPts val="0"/>
              </a:spcAft>
              <a:buClr>
                <a:schemeClr val="dk1"/>
              </a:buClr>
              <a:buSzPts val="2400"/>
              <a:buFont typeface="Arial"/>
              <a:buNone/>
              <a:defRPr sz="2400">
                <a:solidFill>
                  <a:schemeClr val="dk1"/>
                </a:solidFill>
              </a:defRPr>
            </a:lvl8pPr>
            <a:lvl9pPr lvl="8">
              <a:spcBef>
                <a:spcPts val="0"/>
              </a:spcBef>
              <a:spcAft>
                <a:spcPts val="0"/>
              </a:spcAft>
              <a:buClr>
                <a:schemeClr val="dk1"/>
              </a:buClr>
              <a:buSzPts val="2400"/>
              <a:buFont typeface="Arial"/>
              <a:buNone/>
              <a:defRPr sz="2400">
                <a:solidFill>
                  <a:schemeClr val="dk1"/>
                </a:solidFill>
              </a:defRPr>
            </a:lvl9pPr>
          </a:lstStyle>
          <a:p/>
        </p:txBody>
      </p:sp>
      <p:sp>
        <p:nvSpPr>
          <p:cNvPr id="30" name="Google Shape;30;p7"/>
          <p:cNvSpPr txBox="1"/>
          <p:nvPr>
            <p:ph idx="1" type="body"/>
          </p:nvPr>
        </p:nvSpPr>
        <p:spPr>
          <a:xfrm>
            <a:off x="311700" y="1389600"/>
            <a:ext cx="2807999" cy="3179400"/>
          </a:xfrm>
          <a:prstGeom prst="rect">
            <a:avLst/>
          </a:prstGeom>
          <a:noFill/>
          <a:ln>
            <a:noFill/>
          </a:ln>
        </p:spPr>
        <p:txBody>
          <a:bodyPr anchorCtr="0" anchor="t" bIns="91425" lIns="91425" spcFirstLastPara="1" rIns="91425" wrap="square" tIns="91425"/>
          <a:lstStyle>
            <a:lvl1pPr indent="-228600" lvl="0" marL="457200" marR="0" algn="l">
              <a:lnSpc>
                <a:spcPct val="115000"/>
              </a:lnSpc>
              <a:spcBef>
                <a:spcPts val="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4800"/>
              <a:buFont typeface="Arial"/>
              <a:buNone/>
              <a:defRPr sz="4800">
                <a:solidFill>
                  <a:schemeClr val="dk1"/>
                </a:solidFill>
              </a:defRPr>
            </a:lvl2pPr>
            <a:lvl3pPr lvl="2">
              <a:spcBef>
                <a:spcPts val="0"/>
              </a:spcBef>
              <a:spcAft>
                <a:spcPts val="0"/>
              </a:spcAft>
              <a:buClr>
                <a:schemeClr val="dk1"/>
              </a:buClr>
              <a:buSzPts val="4800"/>
              <a:buFont typeface="Arial"/>
              <a:buNone/>
              <a:defRPr sz="4800">
                <a:solidFill>
                  <a:schemeClr val="dk1"/>
                </a:solidFill>
              </a:defRPr>
            </a:lvl3pPr>
            <a:lvl4pPr lvl="3">
              <a:spcBef>
                <a:spcPts val="0"/>
              </a:spcBef>
              <a:spcAft>
                <a:spcPts val="0"/>
              </a:spcAft>
              <a:buClr>
                <a:schemeClr val="dk1"/>
              </a:buClr>
              <a:buSzPts val="4800"/>
              <a:buFont typeface="Arial"/>
              <a:buNone/>
              <a:defRPr sz="4800">
                <a:solidFill>
                  <a:schemeClr val="dk1"/>
                </a:solidFill>
              </a:defRPr>
            </a:lvl4pPr>
            <a:lvl5pPr lvl="4">
              <a:spcBef>
                <a:spcPts val="0"/>
              </a:spcBef>
              <a:spcAft>
                <a:spcPts val="0"/>
              </a:spcAft>
              <a:buClr>
                <a:schemeClr val="dk1"/>
              </a:buClr>
              <a:buSzPts val="4800"/>
              <a:buFont typeface="Arial"/>
              <a:buNone/>
              <a:defRPr sz="4800">
                <a:solidFill>
                  <a:schemeClr val="dk1"/>
                </a:solidFill>
              </a:defRPr>
            </a:lvl5pPr>
            <a:lvl6pPr lvl="5">
              <a:spcBef>
                <a:spcPts val="0"/>
              </a:spcBef>
              <a:spcAft>
                <a:spcPts val="0"/>
              </a:spcAft>
              <a:buClr>
                <a:schemeClr val="dk1"/>
              </a:buClr>
              <a:buSzPts val="4800"/>
              <a:buFont typeface="Arial"/>
              <a:buNone/>
              <a:defRPr sz="4800">
                <a:solidFill>
                  <a:schemeClr val="dk1"/>
                </a:solidFill>
              </a:defRPr>
            </a:lvl6pPr>
            <a:lvl7pPr lvl="6">
              <a:spcBef>
                <a:spcPts val="0"/>
              </a:spcBef>
              <a:spcAft>
                <a:spcPts val="0"/>
              </a:spcAft>
              <a:buClr>
                <a:schemeClr val="dk1"/>
              </a:buClr>
              <a:buSzPts val="4800"/>
              <a:buFont typeface="Arial"/>
              <a:buNone/>
              <a:defRPr sz="4800">
                <a:solidFill>
                  <a:schemeClr val="dk1"/>
                </a:solidFill>
              </a:defRPr>
            </a:lvl7pPr>
            <a:lvl8pPr lvl="7">
              <a:spcBef>
                <a:spcPts val="0"/>
              </a:spcBef>
              <a:spcAft>
                <a:spcPts val="0"/>
              </a:spcAft>
              <a:buClr>
                <a:schemeClr val="dk1"/>
              </a:buClr>
              <a:buSzPts val="4800"/>
              <a:buFont typeface="Arial"/>
              <a:buNone/>
              <a:defRPr sz="4800">
                <a:solidFill>
                  <a:schemeClr val="dk1"/>
                </a:solidFill>
              </a:defRPr>
            </a:lvl8pPr>
            <a:lvl9pPr lvl="8">
              <a:spcBef>
                <a:spcPts val="0"/>
              </a:spcBef>
              <a:spcAft>
                <a:spcPts val="0"/>
              </a:spcAft>
              <a:buClr>
                <a:schemeClr val="dk1"/>
              </a:buClr>
              <a:buSzPts val="4800"/>
              <a:buFont typeface="Arial"/>
              <a:buNone/>
              <a:defRPr sz="4800">
                <a:solidFill>
                  <a:schemeClr val="dk1"/>
                </a:solidFill>
              </a:defRPr>
            </a:lvl9pPr>
          </a:lstStyle>
          <a:p/>
        </p:txBody>
      </p:sp>
      <p:sp>
        <p:nvSpPr>
          <p:cNvPr id="34" name="Google Shape;34;p8"/>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499"/>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198" cy="14823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algn="ctr">
              <a:spcBef>
                <a:spcPts val="0"/>
              </a:spcBef>
              <a:spcAft>
                <a:spcPts val="0"/>
              </a:spcAft>
              <a:buClr>
                <a:schemeClr val="dk1"/>
              </a:buClr>
              <a:buSzPts val="4200"/>
              <a:buFont typeface="Arial"/>
              <a:buNone/>
              <a:defRPr sz="4200">
                <a:solidFill>
                  <a:schemeClr val="dk1"/>
                </a:solidFill>
              </a:defRPr>
            </a:lvl2pPr>
            <a:lvl3pPr lvl="2" algn="ctr">
              <a:spcBef>
                <a:spcPts val="0"/>
              </a:spcBef>
              <a:spcAft>
                <a:spcPts val="0"/>
              </a:spcAft>
              <a:buClr>
                <a:schemeClr val="dk1"/>
              </a:buClr>
              <a:buSzPts val="4200"/>
              <a:buFont typeface="Arial"/>
              <a:buNone/>
              <a:defRPr sz="4200">
                <a:solidFill>
                  <a:schemeClr val="dk1"/>
                </a:solidFill>
              </a:defRPr>
            </a:lvl3pPr>
            <a:lvl4pPr lvl="3" algn="ctr">
              <a:spcBef>
                <a:spcPts val="0"/>
              </a:spcBef>
              <a:spcAft>
                <a:spcPts val="0"/>
              </a:spcAft>
              <a:buClr>
                <a:schemeClr val="dk1"/>
              </a:buClr>
              <a:buSzPts val="4200"/>
              <a:buFont typeface="Arial"/>
              <a:buNone/>
              <a:defRPr sz="4200">
                <a:solidFill>
                  <a:schemeClr val="dk1"/>
                </a:solidFill>
              </a:defRPr>
            </a:lvl4pPr>
            <a:lvl5pPr lvl="4" algn="ctr">
              <a:spcBef>
                <a:spcPts val="0"/>
              </a:spcBef>
              <a:spcAft>
                <a:spcPts val="0"/>
              </a:spcAft>
              <a:buClr>
                <a:schemeClr val="dk1"/>
              </a:buClr>
              <a:buSzPts val="4200"/>
              <a:buFont typeface="Arial"/>
              <a:buNone/>
              <a:defRPr sz="4200">
                <a:solidFill>
                  <a:schemeClr val="dk1"/>
                </a:solidFill>
              </a:defRPr>
            </a:lvl5pPr>
            <a:lvl6pPr lvl="5" algn="ctr">
              <a:spcBef>
                <a:spcPts val="0"/>
              </a:spcBef>
              <a:spcAft>
                <a:spcPts val="0"/>
              </a:spcAft>
              <a:buClr>
                <a:schemeClr val="dk1"/>
              </a:buClr>
              <a:buSzPts val="4200"/>
              <a:buFont typeface="Arial"/>
              <a:buNone/>
              <a:defRPr sz="4200">
                <a:solidFill>
                  <a:schemeClr val="dk1"/>
                </a:solidFill>
              </a:defRPr>
            </a:lvl6pPr>
            <a:lvl7pPr lvl="6" algn="ctr">
              <a:spcBef>
                <a:spcPts val="0"/>
              </a:spcBef>
              <a:spcAft>
                <a:spcPts val="0"/>
              </a:spcAft>
              <a:buClr>
                <a:schemeClr val="dk1"/>
              </a:buClr>
              <a:buSzPts val="4200"/>
              <a:buFont typeface="Arial"/>
              <a:buNone/>
              <a:defRPr sz="4200">
                <a:solidFill>
                  <a:schemeClr val="dk1"/>
                </a:solidFill>
              </a:defRPr>
            </a:lvl7pPr>
            <a:lvl8pPr lvl="7" algn="ctr">
              <a:spcBef>
                <a:spcPts val="0"/>
              </a:spcBef>
              <a:spcAft>
                <a:spcPts val="0"/>
              </a:spcAft>
              <a:buClr>
                <a:schemeClr val="dk1"/>
              </a:buClr>
              <a:buSzPts val="4200"/>
              <a:buFont typeface="Arial"/>
              <a:buNone/>
              <a:defRPr sz="4200">
                <a:solidFill>
                  <a:schemeClr val="dk1"/>
                </a:solidFill>
              </a:defRPr>
            </a:lvl8pPr>
            <a:lvl9pPr lvl="8" algn="ctr">
              <a:spcBef>
                <a:spcPts val="0"/>
              </a:spcBef>
              <a:spcAft>
                <a:spcPts val="0"/>
              </a:spcAft>
              <a:buClr>
                <a:schemeClr val="dk1"/>
              </a:buClr>
              <a:buSzPts val="4200"/>
              <a:buFont typeface="Arial"/>
              <a:buNone/>
              <a:defRPr sz="4200">
                <a:solidFill>
                  <a:schemeClr val="dk1"/>
                </a:solidFill>
              </a:defRPr>
            </a:lvl9pPr>
          </a:lstStyle>
          <a:p/>
        </p:txBody>
      </p:sp>
      <p:sp>
        <p:nvSpPr>
          <p:cNvPr id="38" name="Google Shape;38;p9"/>
          <p:cNvSpPr txBox="1"/>
          <p:nvPr>
            <p:ph idx="1" type="subTitle"/>
          </p:nvPr>
        </p:nvSpPr>
        <p:spPr>
          <a:xfrm>
            <a:off x="265500" y="2803075"/>
            <a:ext cx="4045198" cy="12351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099"/>
          </a:xfrm>
          <a:prstGeom prst="rect">
            <a:avLst/>
          </a:prstGeom>
          <a:noFill/>
          <a:ln>
            <a:noFill/>
          </a:ln>
        </p:spPr>
        <p:txBody>
          <a:bodyPr anchorCtr="0" anchor="ctr" bIns="91425" lIns="91425" spcFirstLastPara="1" rIns="91425" wrap="square" tIns="91425"/>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3" name="Google Shape;43;p10"/>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7" name="Google Shape;7;p1"/>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24225" y="2850900"/>
            <a:ext cx="9168298" cy="2292599"/>
          </a:xfrm>
          <a:prstGeom prst="rect">
            <a:avLst/>
          </a:prstGeom>
          <a:solidFill>
            <a:srgbClr val="8BC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type="ctrTitle"/>
          </p:nvPr>
        </p:nvSpPr>
        <p:spPr>
          <a:xfrm>
            <a:off x="311708" y="744575"/>
            <a:ext cx="8520599" cy="20525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50"/>
              <a:buFont typeface="Syncopate"/>
              <a:buNone/>
            </a:pPr>
            <a:r>
              <a:rPr b="1" lang="en-US" sz="3000">
                <a:solidFill>
                  <a:srgbClr val="8BC34A"/>
                </a:solidFill>
                <a:latin typeface="Syncopate"/>
                <a:ea typeface="Syncopate"/>
                <a:cs typeface="Syncopate"/>
                <a:sym typeface="Syncopate"/>
              </a:rPr>
              <a:t>web разработка</a:t>
            </a:r>
            <a:endParaRPr b="1" sz="3000">
              <a:solidFill>
                <a:srgbClr val="8BC34A"/>
              </a:solidFill>
              <a:latin typeface="Syncopate"/>
              <a:ea typeface="Syncopate"/>
              <a:cs typeface="Syncopate"/>
              <a:sym typeface="Syncopate"/>
            </a:endParaRPr>
          </a:p>
        </p:txBody>
      </p:sp>
      <p:sp>
        <p:nvSpPr>
          <p:cNvPr id="56" name="Google Shape;56;p13"/>
          <p:cNvSpPr txBox="1"/>
          <p:nvPr>
            <p:ph idx="1" type="subTitle"/>
          </p:nvPr>
        </p:nvSpPr>
        <p:spPr>
          <a:xfrm>
            <a:off x="311700" y="2834125"/>
            <a:ext cx="8520599"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800"/>
              <a:buFont typeface="Arial"/>
              <a:buNone/>
            </a:pPr>
            <a:r>
              <a:rPr b="1" lang="en-US" sz="3200">
                <a:solidFill>
                  <a:srgbClr val="FFFFFF"/>
                </a:solidFill>
              </a:rPr>
              <a:t>PHP </a:t>
            </a:r>
            <a:endParaRPr b="1" sz="3200">
              <a:solidFill>
                <a:srgbClr val="FFFFFF"/>
              </a:solidFill>
            </a:endParaRPr>
          </a:p>
          <a:p>
            <a:pPr indent="0" lvl="0" marL="0" marR="0" rtl="0" algn="ctr">
              <a:lnSpc>
                <a:spcPct val="100000"/>
              </a:lnSpc>
              <a:spcBef>
                <a:spcPts val="0"/>
              </a:spcBef>
              <a:spcAft>
                <a:spcPts val="0"/>
              </a:spcAft>
              <a:buClr>
                <a:schemeClr val="dk2"/>
              </a:buClr>
              <a:buSzPts val="800"/>
              <a:buFont typeface="Arial"/>
              <a:buNone/>
            </a:pPr>
            <a:r>
              <a:rPr b="1" lang="en-US" sz="3200">
                <a:solidFill>
                  <a:srgbClr val="FFFFFF"/>
                </a:solidFill>
              </a:rPr>
              <a:t>СЕСИИ</a:t>
            </a:r>
            <a:endParaRPr b="1" sz="3200">
              <a:solidFill>
                <a:srgbClr val="FFFFFF"/>
              </a:solidFill>
            </a:endParaRPr>
          </a:p>
        </p:txBody>
      </p:sp>
      <p:pic>
        <p:nvPicPr>
          <p:cNvPr id="57" name="Google Shape;57;p13"/>
          <p:cNvPicPr preferRelativeResize="0"/>
          <p:nvPr/>
        </p:nvPicPr>
        <p:blipFill rotWithShape="1">
          <a:blip r:embed="rId3">
            <a:alphaModFix/>
          </a:blip>
          <a:srcRect b="0" l="0" r="0" t="0"/>
          <a:stretch/>
        </p:blipFill>
        <p:spPr>
          <a:xfrm>
            <a:off x="3081361" y="497375"/>
            <a:ext cx="2981276" cy="1249625"/>
          </a:xfrm>
          <a:prstGeom prst="rect">
            <a:avLst/>
          </a:prstGeom>
          <a:noFill/>
          <a:ln>
            <a:noFill/>
          </a:ln>
        </p:spPr>
      </p:pic>
      <p:sp>
        <p:nvSpPr>
          <p:cNvPr id="58" name="Google Shape;58;p13"/>
          <p:cNvSpPr txBox="1"/>
          <p:nvPr/>
        </p:nvSpPr>
        <p:spPr>
          <a:xfrm>
            <a:off x="-60750" y="4860300"/>
            <a:ext cx="9265500" cy="2832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CCCCCC"/>
              </a:buClr>
              <a:buSzPts val="1400"/>
              <a:buFont typeface="Arial"/>
              <a:buNone/>
            </a:pPr>
            <a:r>
              <a:rPr b="1" i="0" lang="en-US" sz="1400" u="none" cap="none" strike="noStrike">
                <a:solidFill>
                  <a:srgbClr val="CCCCCC"/>
                </a:solidFill>
                <a:latin typeface="Arial"/>
                <a:ea typeface="Arial"/>
                <a:cs typeface="Arial"/>
                <a:sym typeface="Arial"/>
              </a:rPr>
              <a:t>МИЛЕНА ТОМОВА - НПО ВРАЦА СОФТУЕР ОБЩЕСТВО - УЕБ РАЗРАБОТКА - 11.2018 - ВЕРСИЯ 6</a:t>
            </a:r>
            <a:endParaRPr b="1" i="0" sz="1400" u="none" cap="none" strike="noStrike">
              <a:solidFill>
                <a:srgbClr val="CCCCCC"/>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59690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По подразбиране сесията продължава докато се затвори браузъра.</a:t>
            </a:r>
            <a:endParaRPr>
              <a:solidFill>
                <a:schemeClr val="dk1"/>
              </a:solidFill>
              <a:latin typeface="Times New Roman"/>
              <a:ea typeface="Times New Roman"/>
              <a:cs typeface="Times New Roman"/>
              <a:sym typeface="Times New Roman"/>
            </a:endParaRPr>
          </a:p>
          <a:p>
            <a:pPr indent="0" lvl="0" marL="0" marR="59690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59690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Продължителността на сесията може да се промени в php.ini</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50"/>
              <a:buNone/>
            </a:pPr>
            <a:r>
              <a:t/>
            </a:r>
            <a:endParaRPr>
              <a:solidFill>
                <a:schemeClr val="dk1"/>
              </a:solidFill>
              <a:latin typeface="Times New Roman"/>
              <a:ea typeface="Times New Roman"/>
              <a:cs typeface="Times New Roman"/>
              <a:sym typeface="Times New Roman"/>
            </a:endParaRPr>
          </a:p>
        </p:txBody>
      </p:sp>
      <p:sp>
        <p:nvSpPr>
          <p:cNvPr id="116" name="Google Shape;116;p22"/>
          <p:cNvSpPr/>
          <p:nvPr/>
        </p:nvSpPr>
        <p:spPr>
          <a:xfrm>
            <a:off x="0" y="0"/>
            <a:ext cx="9144000" cy="764400"/>
          </a:xfrm>
          <a:prstGeom prst="rect">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txBox="1"/>
          <p:nvPr/>
        </p:nvSpPr>
        <p:spPr>
          <a:xfrm>
            <a:off x="0" y="30300"/>
            <a:ext cx="8820600" cy="703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4000"/>
              <a:buFont typeface="Arial"/>
              <a:buNone/>
            </a:pPr>
            <a:r>
              <a:rPr b="1" lang="en-US" sz="2400">
                <a:solidFill>
                  <a:schemeClr val="lt1"/>
                </a:solidFill>
              </a:rPr>
              <a:t>Стартиране на сесия</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717D"/>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95536" y="1707654"/>
            <a:ext cx="8520599" cy="572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Calibri"/>
              <a:buNone/>
            </a:pPr>
            <a:r>
              <a:rPr b="1" lang="en-US" sz="4000">
                <a:solidFill>
                  <a:srgbClr val="FFFFFF"/>
                </a:solidFill>
                <a:latin typeface="Calibri"/>
                <a:ea typeface="Calibri"/>
                <a:cs typeface="Calibri"/>
                <a:sym typeface="Calibri"/>
              </a:rPr>
              <a:t>Working with Session Variables</a:t>
            </a:r>
            <a:endParaRPr b="1" sz="40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235077" lvl="0" marL="215900" rtl="0" algn="l">
              <a:lnSpc>
                <a:spcPct val="115000"/>
              </a:lnSpc>
              <a:spcBef>
                <a:spcPts val="1600"/>
              </a:spcBef>
              <a:spcAft>
                <a:spcPts val="0"/>
              </a:spcAft>
              <a:buClr>
                <a:schemeClr val="dk1"/>
              </a:buClr>
              <a:buSzPts val="1400"/>
              <a:buChar char="-"/>
            </a:pPr>
            <a:r>
              <a:rPr lang="en-US" sz="1400">
                <a:solidFill>
                  <a:schemeClr val="dk1"/>
                </a:solidFill>
              </a:rPr>
              <a:t>След стартиране на сесията, </a:t>
            </a:r>
            <a:r>
              <a:rPr lang="en-US" sz="1400" u="sng">
                <a:solidFill>
                  <a:schemeClr val="dk1"/>
                </a:solidFill>
              </a:rPr>
              <a:t>може да запазите произволен брой променливи в </a:t>
            </a:r>
            <a:r>
              <a:rPr lang="en-US" sz="1400" u="sng">
                <a:solidFill>
                  <a:schemeClr val="dk1"/>
                </a:solidFill>
                <a:latin typeface="Courier New"/>
                <a:ea typeface="Courier New"/>
                <a:cs typeface="Courier New"/>
                <a:sym typeface="Courier New"/>
              </a:rPr>
              <a:t>$_SESSION</a:t>
            </a:r>
            <a:r>
              <a:rPr lang="en-US" sz="1400">
                <a:solidFill>
                  <a:schemeClr val="dk1"/>
                </a:solidFill>
                <a:latin typeface="Courier New"/>
                <a:ea typeface="Courier New"/>
                <a:cs typeface="Courier New"/>
                <a:sym typeface="Courier New"/>
              </a:rPr>
              <a:t> и да ги достъпвате </a:t>
            </a:r>
            <a:r>
              <a:rPr lang="en-US" sz="1400" u="sng">
                <a:solidFill>
                  <a:schemeClr val="dk1"/>
                </a:solidFill>
                <a:latin typeface="Courier New"/>
                <a:ea typeface="Courier New"/>
                <a:cs typeface="Courier New"/>
                <a:sym typeface="Courier New"/>
              </a:rPr>
              <a:t>в страници, в които също е стартирана сесия</a:t>
            </a:r>
            <a:endParaRPr sz="1400" u="sng">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rPr i="1" lang="en-US" sz="1400">
                <a:solidFill>
                  <a:schemeClr val="dk1"/>
                </a:solidFill>
                <a:latin typeface="Courier New"/>
                <a:ea typeface="Courier New"/>
                <a:cs typeface="Courier New"/>
                <a:sym typeface="Courier New"/>
              </a:rPr>
              <a:t>Пример</a:t>
            </a:r>
            <a:r>
              <a:rPr lang="en-US" sz="1400">
                <a:solidFill>
                  <a:schemeClr val="dk1"/>
                </a:solidFill>
                <a:latin typeface="Courier New"/>
                <a:ea typeface="Courier New"/>
                <a:cs typeface="Courier New"/>
                <a:sym typeface="Courier New"/>
              </a:rPr>
              <a:t> Добавяне на две променливи към $_SESSION $product1 и $</a:t>
            </a:r>
            <a:r>
              <a:rPr lang="en-US" sz="1400">
                <a:solidFill>
                  <a:schemeClr val="dk1"/>
                </a:solidFill>
                <a:latin typeface="Courier New"/>
                <a:ea typeface="Courier New"/>
                <a:cs typeface="Courier New"/>
                <a:sym typeface="Courier New"/>
              </a:rPr>
              <a:t>p</a:t>
            </a:r>
            <a:r>
              <a:rPr lang="en-US" sz="1400">
                <a:solidFill>
                  <a:schemeClr val="dk1"/>
                </a:solidFill>
                <a:latin typeface="Courier New"/>
                <a:ea typeface="Courier New"/>
                <a:cs typeface="Courier New"/>
                <a:sym typeface="Courier New"/>
              </a:rPr>
              <a:t>roduct2 </a:t>
            </a:r>
            <a:endParaRPr sz="1400">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400">
              <a:solidFill>
                <a:schemeClr val="dk1"/>
              </a:solidFill>
              <a:latin typeface="Courier New"/>
              <a:ea typeface="Courier New"/>
              <a:cs typeface="Courier New"/>
              <a:sym typeface="Courier New"/>
            </a:endParaRPr>
          </a:p>
          <a:p>
            <a:pPr indent="0" lvl="0" marL="0" marR="342900" rtl="0" algn="l">
              <a:spcBef>
                <a:spcPts val="0"/>
              </a:spcBef>
              <a:spcAft>
                <a:spcPts val="0"/>
              </a:spcAft>
              <a:buNone/>
            </a:pPr>
            <a:r>
              <a:rPr lang="en-US" sz="1400">
                <a:solidFill>
                  <a:schemeClr val="dk1"/>
                </a:solidFill>
                <a:latin typeface="Courier New"/>
                <a:ea typeface="Courier New"/>
                <a:cs typeface="Courier New"/>
                <a:sym typeface="Courier New"/>
              </a:rPr>
              <a:t>1: &lt;?php</a:t>
            </a:r>
            <a:endParaRPr sz="1400">
              <a:solidFill>
                <a:schemeClr val="dk1"/>
              </a:solidFill>
              <a:latin typeface="Courier New"/>
              <a:ea typeface="Courier New"/>
              <a:cs typeface="Courier New"/>
              <a:sym typeface="Courier New"/>
            </a:endParaRPr>
          </a:p>
          <a:p>
            <a:pPr indent="0" lvl="0" marL="0" marR="4330700" rtl="0" algn="l">
              <a:spcBef>
                <a:spcPts val="0"/>
              </a:spcBef>
              <a:spcAft>
                <a:spcPts val="0"/>
              </a:spcAft>
              <a:buNone/>
            </a:pPr>
            <a:r>
              <a:rPr lang="en-US" sz="1400">
                <a:solidFill>
                  <a:schemeClr val="dk1"/>
                </a:solidFill>
                <a:latin typeface="Courier New"/>
                <a:ea typeface="Courier New"/>
                <a:cs typeface="Courier New"/>
                <a:sym typeface="Courier New"/>
              </a:rPr>
              <a:t>2: session_start();</a:t>
            </a:r>
            <a:endParaRPr sz="1400">
              <a:solidFill>
                <a:schemeClr val="dk1"/>
              </a:solidFill>
              <a:latin typeface="Courier New"/>
              <a:ea typeface="Courier New"/>
              <a:cs typeface="Courier New"/>
              <a:sym typeface="Courier New"/>
            </a:endParaRPr>
          </a:p>
          <a:p>
            <a:pPr indent="0" lvl="0" marL="0" marR="2679700" rtl="0" algn="l">
              <a:spcBef>
                <a:spcPts val="0"/>
              </a:spcBef>
              <a:spcAft>
                <a:spcPts val="0"/>
              </a:spcAft>
              <a:buNone/>
            </a:pPr>
            <a:r>
              <a:rPr lang="en-US" sz="1400">
                <a:solidFill>
                  <a:schemeClr val="dk1"/>
                </a:solidFill>
                <a:latin typeface="Courier New"/>
                <a:ea typeface="Courier New"/>
                <a:cs typeface="Courier New"/>
                <a:sym typeface="Courier New"/>
              </a:rPr>
              <a:t>3: $_SESSION['product1'] = "Sonic Screwdriver";</a:t>
            </a:r>
            <a:endParaRPr sz="1400">
              <a:solidFill>
                <a:schemeClr val="dk1"/>
              </a:solidFill>
              <a:latin typeface="Courier New"/>
              <a:ea typeface="Courier New"/>
              <a:cs typeface="Courier New"/>
              <a:sym typeface="Courier New"/>
            </a:endParaRPr>
          </a:p>
          <a:p>
            <a:pPr indent="0" lvl="0" marL="0" marR="3213100" rtl="0" algn="l">
              <a:spcBef>
                <a:spcPts val="0"/>
              </a:spcBef>
              <a:spcAft>
                <a:spcPts val="0"/>
              </a:spcAft>
              <a:buNone/>
            </a:pPr>
            <a:r>
              <a:rPr lang="en-US" sz="1400">
                <a:solidFill>
                  <a:schemeClr val="dk1"/>
                </a:solidFill>
                <a:latin typeface="Courier New"/>
                <a:ea typeface="Courier New"/>
                <a:cs typeface="Courier New"/>
                <a:sym typeface="Courier New"/>
              </a:rPr>
              <a:t>4: $_SESSION['product2'] = "HAL 2000";</a:t>
            </a:r>
            <a:endParaRPr sz="1400">
              <a:solidFill>
                <a:schemeClr val="dk1"/>
              </a:solidFill>
              <a:latin typeface="Courier New"/>
              <a:ea typeface="Courier New"/>
              <a:cs typeface="Courier New"/>
              <a:sym typeface="Courier New"/>
            </a:endParaRPr>
          </a:p>
          <a:p>
            <a:pPr indent="0" lvl="0" marL="0" marR="2806700" rtl="0" algn="l">
              <a:spcBef>
                <a:spcPts val="0"/>
              </a:spcBef>
              <a:spcAft>
                <a:spcPts val="0"/>
              </a:spcAft>
              <a:buNone/>
            </a:pPr>
            <a:r>
              <a:rPr lang="en-US" sz="1400">
                <a:solidFill>
                  <a:schemeClr val="dk1"/>
                </a:solidFill>
                <a:latin typeface="Courier New"/>
                <a:ea typeface="Courier New"/>
                <a:cs typeface="Courier New"/>
                <a:sym typeface="Courier New"/>
              </a:rPr>
              <a:t>5: echo "The products have been registered.";</a:t>
            </a:r>
            <a:endParaRPr sz="1400">
              <a:solidFill>
                <a:schemeClr val="dk1"/>
              </a:solidFill>
              <a:latin typeface="Courier New"/>
              <a:ea typeface="Courier New"/>
              <a:cs typeface="Courier New"/>
              <a:sym typeface="Courier New"/>
            </a:endParaRPr>
          </a:p>
          <a:p>
            <a:pPr indent="0" lvl="0" marL="0" marR="1473200" rtl="0" algn="l">
              <a:spcBef>
                <a:spcPts val="0"/>
              </a:spcBef>
              <a:spcAft>
                <a:spcPts val="0"/>
              </a:spcAft>
              <a:buNone/>
            </a:pPr>
            <a:r>
              <a:t/>
            </a:r>
            <a:endParaRPr sz="750">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a:p>
        </p:txBody>
      </p:sp>
      <p:sp>
        <p:nvSpPr>
          <p:cNvPr id="128" name="Google Shape;128;p24"/>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marR="939800" rtl="0" algn="ctr">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939800" rtl="0" algn="ctr">
              <a:spcBef>
                <a:spcPts val="0"/>
              </a:spcBef>
              <a:spcAft>
                <a:spcPts val="0"/>
              </a:spcAft>
              <a:buNone/>
            </a:pPr>
            <a:r>
              <a:rPr lang="en-US" sz="1400">
                <a:solidFill>
                  <a:schemeClr val="dk1"/>
                </a:solidFill>
                <a:latin typeface="Times New Roman"/>
                <a:ea typeface="Times New Roman"/>
                <a:cs typeface="Times New Roman"/>
                <a:sym typeface="Times New Roman"/>
              </a:rPr>
              <a:t>Магията от предишния код ще даде резултат, когато потребителят се премести в нова страница /изпрати заявка и сървъра зареди нов файл/.</a:t>
            </a:r>
            <a:endParaRPr sz="1400">
              <a:solidFill>
                <a:schemeClr val="dk1"/>
              </a:solidFill>
            </a:endParaRPr>
          </a:p>
        </p:txBody>
      </p:sp>
      <p:sp>
        <p:nvSpPr>
          <p:cNvPr id="135" name="Google Shape;135;p25"/>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311700" y="764401"/>
            <a:ext cx="8520600" cy="37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i="1" lang="en-US" sz="1100">
                <a:solidFill>
                  <a:schemeClr val="dk1"/>
                </a:solidFill>
              </a:rPr>
              <a:t>Пример.</a:t>
            </a:r>
            <a:r>
              <a:rPr lang="en-US" sz="1100">
                <a:solidFill>
                  <a:schemeClr val="dk1"/>
                </a:solidFill>
              </a:rPr>
              <a:t> Достъпване на запазените в сесията променливи</a:t>
            </a:r>
            <a:endParaRPr sz="1000">
              <a:solidFill>
                <a:schemeClr val="dk1"/>
              </a:solidFill>
            </a:endParaRPr>
          </a:p>
          <a:p>
            <a:pPr indent="0" lvl="0" marL="0" rtl="0" algn="l">
              <a:lnSpc>
                <a:spcPct val="115000"/>
              </a:lnSpc>
              <a:spcBef>
                <a:spcPts val="1600"/>
              </a:spcBef>
              <a:spcAft>
                <a:spcPts val="0"/>
              </a:spcAft>
              <a:buNone/>
            </a:pPr>
            <a:r>
              <a:rPr lang="en-US" sz="1200">
                <a:solidFill>
                  <a:schemeClr val="dk1"/>
                </a:solidFill>
                <a:latin typeface="Courier New"/>
                <a:ea typeface="Courier New"/>
                <a:cs typeface="Courier New"/>
                <a:sym typeface="Courier New"/>
              </a:rPr>
              <a:t>1: &lt;?php</a:t>
            </a:r>
            <a:endParaRPr sz="1200">
              <a:solidFill>
                <a:schemeClr val="dk1"/>
              </a:solidFill>
              <a:latin typeface="Courier New"/>
              <a:ea typeface="Courier New"/>
              <a:cs typeface="Courier New"/>
              <a:sym typeface="Courier New"/>
            </a:endParaRPr>
          </a:p>
          <a:p>
            <a:pPr indent="0" lvl="0" marL="0" marR="4330700" rtl="0" algn="l">
              <a:spcBef>
                <a:spcPts val="0"/>
              </a:spcBef>
              <a:spcAft>
                <a:spcPts val="0"/>
              </a:spcAft>
              <a:buNone/>
            </a:pPr>
            <a:r>
              <a:rPr lang="en-US" sz="1200">
                <a:solidFill>
                  <a:schemeClr val="dk1"/>
                </a:solidFill>
                <a:latin typeface="Courier New"/>
                <a:ea typeface="Courier New"/>
                <a:cs typeface="Courier New"/>
                <a:sym typeface="Courier New"/>
              </a:rPr>
              <a:t>2: </a:t>
            </a:r>
            <a:r>
              <a:rPr b="1" lang="en-US" sz="1200">
                <a:solidFill>
                  <a:srgbClr val="9900FF"/>
                </a:solidFill>
                <a:latin typeface="Courier New"/>
                <a:ea typeface="Courier New"/>
                <a:cs typeface="Courier New"/>
                <a:sym typeface="Courier New"/>
              </a:rPr>
              <a:t>session_start();</a:t>
            </a:r>
            <a:endParaRPr b="1" sz="1200">
              <a:solidFill>
                <a:srgbClr val="9900FF"/>
              </a:solidFill>
              <a:latin typeface="Courier New"/>
              <a:ea typeface="Courier New"/>
              <a:cs typeface="Courier New"/>
              <a:sym typeface="Courier New"/>
            </a:endParaRPr>
          </a:p>
          <a:p>
            <a:pPr indent="0" lvl="0" marL="0" marR="1473200" rtl="0" algn="l">
              <a:spcBef>
                <a:spcPts val="0"/>
              </a:spcBef>
              <a:spcAft>
                <a:spcPts val="0"/>
              </a:spcAft>
              <a:buNone/>
            </a:pPr>
            <a:r>
              <a:rPr lang="en-US" sz="1200">
                <a:solidFill>
                  <a:schemeClr val="dk1"/>
                </a:solidFill>
                <a:latin typeface="Courier New"/>
                <a:ea typeface="Courier New"/>
                <a:cs typeface="Courier New"/>
                <a:sym typeface="Courier New"/>
              </a:rPr>
              <a:t>3: ?&gt;</a:t>
            </a:r>
            <a:endParaRPr sz="1200">
              <a:solidFill>
                <a:schemeClr val="dk1"/>
              </a:solidFill>
              <a:latin typeface="Courier New"/>
              <a:ea typeface="Courier New"/>
              <a:cs typeface="Courier New"/>
              <a:sym typeface="Courier New"/>
            </a:endParaRPr>
          </a:p>
          <a:p>
            <a:pPr indent="0" lvl="0" marL="0" marR="4394200" rtl="0" algn="l">
              <a:spcBef>
                <a:spcPts val="0"/>
              </a:spcBef>
              <a:spcAft>
                <a:spcPts val="0"/>
              </a:spcAft>
              <a:buNone/>
            </a:pPr>
            <a:r>
              <a:rPr lang="en-US" sz="1200">
                <a:solidFill>
                  <a:schemeClr val="dk1"/>
                </a:solidFill>
                <a:latin typeface="Courier New"/>
                <a:ea typeface="Courier New"/>
                <a:cs typeface="Courier New"/>
                <a:sym typeface="Courier New"/>
              </a:rPr>
              <a:t>4: &lt;!DOCTYPE html&gt;</a:t>
            </a:r>
            <a:endParaRPr sz="1200">
              <a:solidFill>
                <a:schemeClr val="dk1"/>
              </a:solidFill>
              <a:latin typeface="Courier New"/>
              <a:ea typeface="Courier New"/>
              <a:cs typeface="Courier New"/>
              <a:sym typeface="Courier New"/>
            </a:endParaRPr>
          </a:p>
          <a:p>
            <a:pPr indent="0" lvl="0" marL="0" marR="4330700" rtl="0" algn="l">
              <a:spcBef>
                <a:spcPts val="0"/>
              </a:spcBef>
              <a:spcAft>
                <a:spcPts val="0"/>
              </a:spcAft>
              <a:buNone/>
            </a:pPr>
            <a:r>
              <a:rPr lang="en-US" sz="1200">
                <a:solidFill>
                  <a:schemeClr val="dk1"/>
                </a:solidFill>
                <a:latin typeface="Courier New"/>
                <a:ea typeface="Courier New"/>
                <a:cs typeface="Courier New"/>
                <a:sym typeface="Courier New"/>
              </a:rPr>
              <a:t>5: &lt;html lang="en"&gt;</a:t>
            </a:r>
            <a:endParaRPr sz="1200">
              <a:solidFill>
                <a:schemeClr val="dk1"/>
              </a:solidFill>
              <a:latin typeface="Courier New"/>
              <a:ea typeface="Courier New"/>
              <a:cs typeface="Courier New"/>
              <a:sym typeface="Courier New"/>
            </a:endParaRPr>
          </a:p>
          <a:p>
            <a:pPr indent="0" lvl="0" marL="0" marR="3251200" rtl="0" algn="l">
              <a:spcBef>
                <a:spcPts val="0"/>
              </a:spcBef>
              <a:spcAft>
                <a:spcPts val="0"/>
              </a:spcAft>
              <a:buNone/>
            </a:pPr>
            <a:r>
              <a:rPr lang="en-US" sz="1200">
                <a:solidFill>
                  <a:schemeClr val="dk1"/>
                </a:solidFill>
                <a:latin typeface="Courier New"/>
                <a:ea typeface="Courier New"/>
                <a:cs typeface="Courier New"/>
                <a:sym typeface="Courier New"/>
              </a:rPr>
              <a:t>6: &lt;head&gt;</a:t>
            </a:r>
            <a:endParaRPr sz="1200">
              <a:solidFill>
                <a:schemeClr val="dk1"/>
              </a:solidFill>
              <a:latin typeface="Courier New"/>
              <a:ea typeface="Courier New"/>
              <a:cs typeface="Courier New"/>
              <a:sym typeface="Courier New"/>
            </a:endParaRPr>
          </a:p>
          <a:p>
            <a:pPr indent="0" lvl="0" marL="0" marR="3390900" rtl="0" algn="l">
              <a:spcBef>
                <a:spcPts val="0"/>
              </a:spcBef>
              <a:spcAft>
                <a:spcPts val="0"/>
              </a:spcAft>
              <a:buNone/>
            </a:pPr>
            <a:r>
              <a:rPr lang="en-US" sz="1200">
                <a:solidFill>
                  <a:schemeClr val="dk1"/>
                </a:solidFill>
                <a:latin typeface="Courier New"/>
                <a:ea typeface="Courier New"/>
                <a:cs typeface="Courier New"/>
                <a:sym typeface="Courier New"/>
              </a:rPr>
              <a:t>7: &lt;title&gt;Your Products&lt;/title&gt;</a:t>
            </a:r>
            <a:endParaRPr sz="1200">
              <a:solidFill>
                <a:schemeClr val="dk1"/>
              </a:solidFill>
              <a:latin typeface="Courier New"/>
              <a:ea typeface="Courier New"/>
              <a:cs typeface="Courier New"/>
              <a:sym typeface="Courier New"/>
            </a:endParaRPr>
          </a:p>
          <a:p>
            <a:pPr indent="0" lvl="0" marL="0" marR="3543300" rtl="0" algn="l">
              <a:spcBef>
                <a:spcPts val="0"/>
              </a:spcBef>
              <a:spcAft>
                <a:spcPts val="0"/>
              </a:spcAft>
              <a:buNone/>
            </a:pPr>
            <a:r>
              <a:rPr lang="en-US" sz="1200">
                <a:solidFill>
                  <a:schemeClr val="dk1"/>
                </a:solidFill>
                <a:latin typeface="Courier New"/>
                <a:ea typeface="Courier New"/>
                <a:cs typeface="Courier New"/>
                <a:sym typeface="Courier New"/>
              </a:rPr>
              <a:t>8: &lt;/head&gt;</a:t>
            </a:r>
            <a:endParaRPr sz="1200">
              <a:solidFill>
                <a:schemeClr val="dk1"/>
              </a:solidFill>
              <a:latin typeface="Courier New"/>
              <a:ea typeface="Courier New"/>
              <a:cs typeface="Courier New"/>
              <a:sym typeface="Courier New"/>
            </a:endParaRPr>
          </a:p>
          <a:p>
            <a:pPr indent="0" lvl="0" marL="0" marR="3251200" rtl="0" algn="l">
              <a:spcBef>
                <a:spcPts val="0"/>
              </a:spcBef>
              <a:spcAft>
                <a:spcPts val="0"/>
              </a:spcAft>
              <a:buNone/>
            </a:pPr>
            <a:r>
              <a:rPr lang="en-US" sz="1200">
                <a:solidFill>
                  <a:schemeClr val="dk1"/>
                </a:solidFill>
                <a:latin typeface="Courier New"/>
                <a:ea typeface="Courier New"/>
                <a:cs typeface="Courier New"/>
                <a:sym typeface="Courier New"/>
              </a:rPr>
              <a:t>9: &lt;body&gt;</a:t>
            </a:r>
            <a:endParaRPr sz="1200">
              <a:solidFill>
                <a:schemeClr val="dk1"/>
              </a:solidFill>
              <a:latin typeface="Courier New"/>
              <a:ea typeface="Courier New"/>
              <a:cs typeface="Courier New"/>
              <a:sym typeface="Courier New"/>
            </a:endParaRPr>
          </a:p>
          <a:p>
            <a:pPr indent="0" lvl="0" marL="0" marR="3810000" rtl="0" algn="l">
              <a:spcBef>
                <a:spcPts val="0"/>
              </a:spcBef>
              <a:spcAft>
                <a:spcPts val="0"/>
              </a:spcAft>
              <a:buNone/>
            </a:pPr>
            <a:r>
              <a:rPr lang="en-US" sz="1200">
                <a:solidFill>
                  <a:schemeClr val="dk1"/>
                </a:solidFill>
                <a:latin typeface="Courier New"/>
                <a:ea typeface="Courier New"/>
                <a:cs typeface="Courier New"/>
                <a:sym typeface="Courier New"/>
              </a:rPr>
              <a:t>10: &lt;h1&gt;Your Products&lt;/h1&gt;</a:t>
            </a:r>
            <a:endParaRPr sz="1200">
              <a:solidFill>
                <a:schemeClr val="dk1"/>
              </a:solidFill>
              <a:latin typeface="Courier New"/>
              <a:ea typeface="Courier New"/>
              <a:cs typeface="Courier New"/>
              <a:sym typeface="Courier New"/>
            </a:endParaRPr>
          </a:p>
          <a:p>
            <a:pPr indent="0" lvl="0" marL="0" marR="3213100" rtl="0" algn="l">
              <a:spcBef>
                <a:spcPts val="0"/>
              </a:spcBef>
              <a:spcAft>
                <a:spcPts val="0"/>
              </a:spcAft>
              <a:buNone/>
            </a:pPr>
            <a:r>
              <a:rPr lang="en-US" sz="1200">
                <a:solidFill>
                  <a:schemeClr val="dk1"/>
                </a:solidFill>
                <a:latin typeface="Courier New"/>
                <a:ea typeface="Courier New"/>
                <a:cs typeface="Courier New"/>
                <a:sym typeface="Courier New"/>
              </a:rPr>
              <a:t>11: &lt;p&gt;Your chosen products are:&lt;/p&gt;</a:t>
            </a:r>
            <a:endParaRPr sz="1200">
              <a:solidFill>
                <a:schemeClr val="dk1"/>
              </a:solidFill>
              <a:latin typeface="Courier New"/>
              <a:ea typeface="Courier New"/>
              <a:cs typeface="Courier New"/>
              <a:sym typeface="Courier New"/>
            </a:endParaRPr>
          </a:p>
          <a:p>
            <a:pPr indent="0" lvl="0" marL="0" marR="2959100" rtl="0" algn="l">
              <a:spcBef>
                <a:spcPts val="0"/>
              </a:spcBef>
              <a:spcAft>
                <a:spcPts val="0"/>
              </a:spcAft>
              <a:buNone/>
            </a:pPr>
            <a:r>
              <a:rPr lang="en-US" sz="1200">
                <a:solidFill>
                  <a:schemeClr val="dk1"/>
                </a:solidFill>
                <a:latin typeface="Courier New"/>
                <a:ea typeface="Courier New"/>
                <a:cs typeface="Courier New"/>
                <a:sym typeface="Courier New"/>
              </a:rPr>
              <a:t>12: &lt;ul&gt;</a:t>
            </a:r>
            <a:endParaRPr sz="1200">
              <a:solidFill>
                <a:schemeClr val="dk1"/>
              </a:solidFill>
              <a:latin typeface="Courier New"/>
              <a:ea typeface="Courier New"/>
              <a:cs typeface="Courier New"/>
              <a:sym typeface="Courier New"/>
            </a:endParaRPr>
          </a:p>
          <a:p>
            <a:pPr indent="0" lvl="0" marL="0" marR="2324100" rtl="0" algn="l">
              <a:spcBef>
                <a:spcPts val="0"/>
              </a:spcBef>
              <a:spcAft>
                <a:spcPts val="0"/>
              </a:spcAft>
              <a:buNone/>
            </a:pPr>
            <a:r>
              <a:rPr lang="en-US" sz="1200">
                <a:solidFill>
                  <a:schemeClr val="dk1"/>
                </a:solidFill>
                <a:latin typeface="Courier New"/>
                <a:ea typeface="Courier New"/>
                <a:cs typeface="Courier New"/>
                <a:sym typeface="Courier New"/>
              </a:rPr>
              <a:t>13: &lt;li&gt;&lt;?php </a:t>
            </a:r>
            <a:r>
              <a:rPr lang="en-US" sz="1200">
                <a:solidFill>
                  <a:srgbClr val="674EA7"/>
                </a:solidFill>
                <a:latin typeface="Courier New"/>
                <a:ea typeface="Courier New"/>
                <a:cs typeface="Courier New"/>
                <a:sym typeface="Courier New"/>
              </a:rPr>
              <a:t>echo $_SESSION['product1'];</a:t>
            </a:r>
            <a:r>
              <a:rPr lang="en-US" sz="1200">
                <a:solidFill>
                  <a:schemeClr val="dk1"/>
                </a:solidFill>
                <a:latin typeface="Courier New"/>
                <a:ea typeface="Courier New"/>
                <a:cs typeface="Courier New"/>
                <a:sym typeface="Courier New"/>
              </a:rPr>
              <a:t> ?&gt;&lt;/li&gt;</a:t>
            </a:r>
            <a:endParaRPr sz="1200">
              <a:solidFill>
                <a:schemeClr val="dk1"/>
              </a:solidFill>
              <a:latin typeface="Courier New"/>
              <a:ea typeface="Courier New"/>
              <a:cs typeface="Courier New"/>
              <a:sym typeface="Courier New"/>
            </a:endParaRPr>
          </a:p>
          <a:p>
            <a:pPr indent="0" lvl="0" marL="0" marR="2324100" rtl="0" algn="l">
              <a:spcBef>
                <a:spcPts val="0"/>
              </a:spcBef>
              <a:spcAft>
                <a:spcPts val="0"/>
              </a:spcAft>
              <a:buNone/>
            </a:pPr>
            <a:r>
              <a:rPr lang="en-US" sz="1200">
                <a:solidFill>
                  <a:schemeClr val="dk1"/>
                </a:solidFill>
                <a:latin typeface="Courier New"/>
                <a:ea typeface="Courier New"/>
                <a:cs typeface="Courier New"/>
                <a:sym typeface="Courier New"/>
              </a:rPr>
              <a:t>14: &lt;li&gt;&lt;?php </a:t>
            </a:r>
            <a:r>
              <a:rPr lang="en-US" sz="1200">
                <a:solidFill>
                  <a:srgbClr val="674EA7"/>
                </a:solidFill>
                <a:latin typeface="Courier New"/>
                <a:ea typeface="Courier New"/>
                <a:cs typeface="Courier New"/>
                <a:sym typeface="Courier New"/>
              </a:rPr>
              <a:t>echo $_SESSION['product2'];</a:t>
            </a:r>
            <a:r>
              <a:rPr lang="en-US" sz="1200">
                <a:solidFill>
                  <a:schemeClr val="dk1"/>
                </a:solidFill>
                <a:latin typeface="Courier New"/>
                <a:ea typeface="Courier New"/>
                <a:cs typeface="Courier New"/>
                <a:sym typeface="Courier New"/>
              </a:rPr>
              <a:t> ?&gt;&lt;/li&gt;</a:t>
            </a:r>
            <a:endParaRPr sz="1200">
              <a:solidFill>
                <a:schemeClr val="dk1"/>
              </a:solidFill>
              <a:latin typeface="Courier New"/>
              <a:ea typeface="Courier New"/>
              <a:cs typeface="Courier New"/>
              <a:sym typeface="Courier New"/>
            </a:endParaRPr>
          </a:p>
          <a:p>
            <a:pPr indent="0" lvl="0" marL="0" marR="3251200" rtl="0" algn="l">
              <a:spcBef>
                <a:spcPts val="0"/>
              </a:spcBef>
              <a:spcAft>
                <a:spcPts val="0"/>
              </a:spcAft>
              <a:buNone/>
            </a:pPr>
            <a:r>
              <a:rPr lang="en-US" sz="1200">
                <a:solidFill>
                  <a:schemeClr val="dk1"/>
                </a:solidFill>
                <a:latin typeface="Courier New"/>
                <a:ea typeface="Courier New"/>
                <a:cs typeface="Courier New"/>
                <a:sym typeface="Courier New"/>
              </a:rPr>
              <a:t>15: &lt;/ul&gt;</a:t>
            </a:r>
            <a:endParaRPr sz="1200">
              <a:solidFill>
                <a:schemeClr val="dk1"/>
              </a:solidFill>
              <a:latin typeface="Courier New"/>
              <a:ea typeface="Courier New"/>
              <a:cs typeface="Courier New"/>
              <a:sym typeface="Courier New"/>
            </a:endParaRPr>
          </a:p>
          <a:p>
            <a:pPr indent="0" lvl="0" marL="0" marR="3543300" rtl="0" algn="l">
              <a:spcBef>
                <a:spcPts val="0"/>
              </a:spcBef>
              <a:spcAft>
                <a:spcPts val="0"/>
              </a:spcAft>
              <a:buNone/>
            </a:pPr>
            <a:r>
              <a:rPr lang="en-US" sz="1200">
                <a:solidFill>
                  <a:schemeClr val="dk1"/>
                </a:solidFill>
                <a:latin typeface="Courier New"/>
                <a:ea typeface="Courier New"/>
                <a:cs typeface="Courier New"/>
                <a:sym typeface="Courier New"/>
              </a:rPr>
              <a:t>16: &lt;/body&gt;</a:t>
            </a:r>
            <a:endParaRPr sz="1200">
              <a:solidFill>
                <a:schemeClr val="dk1"/>
              </a:solidFill>
              <a:latin typeface="Courier New"/>
              <a:ea typeface="Courier New"/>
              <a:cs typeface="Courier New"/>
              <a:sym typeface="Courier New"/>
            </a:endParaRPr>
          </a:p>
          <a:p>
            <a:pPr indent="0" lvl="0" marL="0" marR="3251200" rtl="0" algn="l">
              <a:spcBef>
                <a:spcPts val="0"/>
              </a:spcBef>
              <a:spcAft>
                <a:spcPts val="0"/>
              </a:spcAft>
              <a:buNone/>
            </a:pPr>
            <a:r>
              <a:rPr lang="en-US" sz="1200">
                <a:solidFill>
                  <a:schemeClr val="dk1"/>
                </a:solidFill>
                <a:latin typeface="Courier New"/>
                <a:ea typeface="Courier New"/>
                <a:cs typeface="Courier New"/>
                <a:sym typeface="Courier New"/>
              </a:rPr>
              <a:t>17: &lt;/html&gt;</a:t>
            </a:r>
            <a:endParaRPr sz="1200">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850">
              <a:solidFill>
                <a:schemeClr val="dk1"/>
              </a:solidFill>
              <a:latin typeface="Times New Roman"/>
              <a:ea typeface="Times New Roman"/>
              <a:cs typeface="Times New Roman"/>
              <a:sym typeface="Times New Roman"/>
            </a:endParaRPr>
          </a:p>
        </p:txBody>
      </p:sp>
      <p:sp>
        <p:nvSpPr>
          <p:cNvPr id="142" name="Google Shape;142;p26"/>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6"/>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marR="723900" rtl="0" algn="l">
              <a:spcBef>
                <a:spcPts val="0"/>
              </a:spcBef>
              <a:spcAft>
                <a:spcPts val="0"/>
              </a:spcAft>
              <a:buNone/>
            </a:pPr>
            <a:r>
              <a:rPr lang="en-US" sz="1400">
                <a:solidFill>
                  <a:schemeClr val="dk1"/>
                </a:solidFill>
                <a:latin typeface="Times New Roman"/>
                <a:ea typeface="Times New Roman"/>
                <a:cs typeface="Times New Roman"/>
                <a:sym typeface="Times New Roman"/>
              </a:rPr>
              <a:t>Какво се случва в действителност?</a:t>
            </a:r>
            <a:endParaRPr sz="1400">
              <a:solidFill>
                <a:schemeClr val="dk1"/>
              </a:solidFill>
              <a:latin typeface="Times New Roman"/>
              <a:ea typeface="Times New Roman"/>
              <a:cs typeface="Times New Roman"/>
              <a:sym typeface="Times New Roman"/>
            </a:endParaRPr>
          </a:p>
          <a:p>
            <a:pPr indent="0" lvl="0" marL="0" marR="7239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723900" rtl="0" algn="l">
              <a:spcBef>
                <a:spcPts val="0"/>
              </a:spcBef>
              <a:spcAft>
                <a:spcPts val="0"/>
              </a:spcAft>
              <a:buNone/>
            </a:pPr>
            <a:r>
              <a:rPr lang="en-US" sz="1400">
                <a:solidFill>
                  <a:schemeClr val="dk1"/>
                </a:solidFill>
                <a:latin typeface="Times New Roman"/>
                <a:ea typeface="Times New Roman"/>
                <a:cs typeface="Times New Roman"/>
                <a:sym typeface="Times New Roman"/>
              </a:rPr>
              <a:t>Зад кадър PHP записва информацията във временен файл на сървъра. </a:t>
            </a:r>
            <a:endParaRPr sz="1400">
              <a:solidFill>
                <a:schemeClr val="dk1"/>
              </a:solidFill>
              <a:latin typeface="Times New Roman"/>
              <a:ea typeface="Times New Roman"/>
              <a:cs typeface="Times New Roman"/>
              <a:sym typeface="Times New Roman"/>
            </a:endParaRPr>
          </a:p>
          <a:p>
            <a:pPr indent="0" lvl="0" marL="0" marR="723900" rtl="0" algn="l">
              <a:spcBef>
                <a:spcPts val="0"/>
              </a:spcBef>
              <a:spcAft>
                <a:spcPts val="0"/>
              </a:spcAft>
              <a:buNone/>
            </a:pPr>
            <a:r>
              <a:rPr lang="en-US" sz="1400">
                <a:solidFill>
                  <a:schemeClr val="dk1"/>
                </a:solidFill>
                <a:latin typeface="Times New Roman"/>
                <a:ea typeface="Times New Roman"/>
                <a:cs typeface="Times New Roman"/>
                <a:sym typeface="Times New Roman"/>
              </a:rPr>
              <a:t>Може да намерите, къде се съхранява този файл с функцията</a:t>
            </a:r>
            <a:endParaRPr sz="1400">
              <a:solidFill>
                <a:schemeClr val="dk1"/>
              </a:solidFill>
              <a:latin typeface="Times New Roman"/>
              <a:ea typeface="Times New Roman"/>
              <a:cs typeface="Times New Roman"/>
              <a:sym typeface="Times New Roman"/>
            </a:endParaRPr>
          </a:p>
          <a:p>
            <a:pPr indent="0" lvl="0" marL="0" marR="7239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1028700" rtl="0" algn="ctr">
              <a:spcBef>
                <a:spcPts val="0"/>
              </a:spcBef>
              <a:spcAft>
                <a:spcPts val="0"/>
              </a:spcAft>
              <a:buNone/>
            </a:pPr>
            <a:r>
              <a:rPr b="1" lang="en-US" sz="1400">
                <a:solidFill>
                  <a:srgbClr val="674EA7"/>
                </a:solidFill>
                <a:latin typeface="Courier New"/>
                <a:ea typeface="Courier New"/>
                <a:cs typeface="Courier New"/>
                <a:sym typeface="Courier New"/>
              </a:rPr>
              <a:t>session_save_path()</a:t>
            </a:r>
            <a:endParaRPr b="1" sz="1400">
              <a:solidFill>
                <a:srgbClr val="674EA7"/>
              </a:solidFill>
              <a:latin typeface="Courier New"/>
              <a:ea typeface="Courier New"/>
              <a:cs typeface="Courier New"/>
              <a:sym typeface="Courier New"/>
            </a:endParaRPr>
          </a:p>
          <a:p>
            <a:pPr indent="0" lvl="0" marL="0" marR="1028700" rtl="0" algn="ctr">
              <a:spcBef>
                <a:spcPts val="0"/>
              </a:spcBef>
              <a:spcAft>
                <a:spcPts val="0"/>
              </a:spcAft>
              <a:buNone/>
            </a:pPr>
            <a:r>
              <a:t/>
            </a:r>
            <a:endParaRPr b="1" sz="1400">
              <a:solidFill>
                <a:srgbClr val="674EA7"/>
              </a:solidFill>
              <a:latin typeface="Courier New"/>
              <a:ea typeface="Courier New"/>
              <a:cs typeface="Courier New"/>
              <a:sym typeface="Courier New"/>
            </a:endParaRPr>
          </a:p>
          <a:p>
            <a:pPr indent="0" lvl="0" marL="0" marR="1028700" rtl="0" algn="ctr">
              <a:spcBef>
                <a:spcPts val="0"/>
              </a:spcBef>
              <a:spcAft>
                <a:spcPts val="0"/>
              </a:spcAft>
              <a:buNone/>
            </a:pPr>
            <a:r>
              <a:t/>
            </a:r>
            <a:endParaRPr b="1" sz="1400">
              <a:solidFill>
                <a:srgbClr val="674EA7"/>
              </a:solidFill>
              <a:latin typeface="Courier New"/>
              <a:ea typeface="Courier New"/>
              <a:cs typeface="Courier New"/>
              <a:sym typeface="Courier New"/>
            </a:endParaRPr>
          </a:p>
          <a:p>
            <a:pPr indent="0" lvl="0" marL="0" marR="1028700" rtl="0" algn="l">
              <a:spcBef>
                <a:spcPts val="0"/>
              </a:spcBef>
              <a:spcAft>
                <a:spcPts val="0"/>
              </a:spcAft>
              <a:buNone/>
            </a:pPr>
            <a:r>
              <a:rPr i="1" lang="en-US" sz="1400">
                <a:solidFill>
                  <a:srgbClr val="434343"/>
                </a:solidFill>
                <a:latin typeface="Courier New"/>
                <a:ea typeface="Courier New"/>
                <a:cs typeface="Courier New"/>
                <a:sym typeface="Courier New"/>
              </a:rPr>
              <a:t>Задача</a:t>
            </a:r>
            <a:r>
              <a:rPr lang="en-US" sz="1400">
                <a:solidFill>
                  <a:srgbClr val="434343"/>
                </a:solidFill>
                <a:latin typeface="Courier New"/>
                <a:ea typeface="Courier New"/>
                <a:cs typeface="Courier New"/>
                <a:sym typeface="Courier New"/>
              </a:rPr>
              <a:t>. Открийте файла, в който са записани данните от сесията.</a:t>
            </a:r>
            <a:endParaRPr sz="1400">
              <a:solidFill>
                <a:srgbClr val="434343"/>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400">
              <a:solidFill>
                <a:schemeClr val="dk1"/>
              </a:solidFill>
            </a:endParaRPr>
          </a:p>
        </p:txBody>
      </p:sp>
      <p:sp>
        <p:nvSpPr>
          <p:cNvPr id="149" name="Google Shape;149;p27"/>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7"/>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dk1"/>
                </a:solidFill>
                <a:latin typeface="Times New Roman"/>
                <a:ea typeface="Times New Roman"/>
                <a:cs typeface="Times New Roman"/>
                <a:sym typeface="Times New Roman"/>
              </a:rPr>
              <a:t>След като добавите променлива към </a:t>
            </a:r>
            <a:r>
              <a:rPr lang="en-US" sz="1400">
                <a:solidFill>
                  <a:schemeClr val="dk1"/>
                </a:solidFill>
                <a:latin typeface="Courier New"/>
                <a:ea typeface="Courier New"/>
                <a:cs typeface="Courier New"/>
                <a:sym typeface="Courier New"/>
              </a:rPr>
              <a:t>$_SESSION</a:t>
            </a:r>
            <a:r>
              <a:rPr lang="en-US" sz="1400">
                <a:solidFill>
                  <a:schemeClr val="dk1"/>
                </a:solidFill>
                <a:latin typeface="Courier New"/>
                <a:ea typeface="Courier New"/>
                <a:cs typeface="Courier New"/>
                <a:sym typeface="Courier New"/>
              </a:rPr>
              <a:t>, може да променяте нейната стойност в последствие в кода и да използвате променената стойност.</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Ако искате да запазите променената стойност в сесията, трябва да презапишете данните в </a:t>
            </a:r>
            <a:r>
              <a:rPr lang="en-US" sz="1400">
                <a:solidFill>
                  <a:schemeClr val="dk1"/>
                </a:solidFill>
                <a:latin typeface="Courier New"/>
                <a:ea typeface="Courier New"/>
                <a:cs typeface="Courier New"/>
                <a:sym typeface="Courier New"/>
              </a:rPr>
              <a:t>$_SESSION.</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&lt;?php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$a = 10;</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674EA7"/>
                </a:solidFill>
                <a:latin typeface="Courier New"/>
                <a:ea typeface="Courier New"/>
                <a:cs typeface="Courier New"/>
                <a:sym typeface="Courier New"/>
              </a:rPr>
              <a:t>$_SESSION[‘a’] = $a;</a:t>
            </a:r>
            <a:endParaRPr sz="1400">
              <a:solidFill>
                <a:srgbClr val="674EA7"/>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674EA7"/>
                </a:solidFill>
                <a:latin typeface="Courier New"/>
                <a:ea typeface="Courier New"/>
                <a:cs typeface="Courier New"/>
                <a:sym typeface="Courier New"/>
              </a:rPr>
              <a:t>echo $_SESSION[‘a’]; //10</a:t>
            </a:r>
            <a:endParaRPr sz="1400">
              <a:solidFill>
                <a:srgbClr val="674EA7"/>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A64D79"/>
                </a:solidFill>
                <a:latin typeface="Courier New"/>
                <a:ea typeface="Courier New"/>
                <a:cs typeface="Courier New"/>
                <a:sym typeface="Courier New"/>
              </a:rPr>
              <a:t>$a = 20;</a:t>
            </a:r>
            <a:endParaRPr sz="1400">
              <a:solidFill>
                <a:srgbClr val="A64D79"/>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674EA7"/>
                </a:solidFill>
                <a:latin typeface="Courier New"/>
                <a:ea typeface="Courier New"/>
                <a:cs typeface="Courier New"/>
                <a:sym typeface="Courier New"/>
              </a:rPr>
              <a:t>echo $_SESSION[‘a’]; //10</a:t>
            </a:r>
            <a:endParaRPr sz="1400">
              <a:solidFill>
                <a:srgbClr val="674EA7"/>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A64D79"/>
                </a:solidFill>
                <a:latin typeface="Courier New"/>
                <a:ea typeface="Courier New"/>
                <a:cs typeface="Courier New"/>
                <a:sym typeface="Courier New"/>
              </a:rPr>
              <a:t>$_SESSION[‘a’] = $a;</a:t>
            </a:r>
            <a:endParaRPr sz="1400">
              <a:solidFill>
                <a:srgbClr val="A64D79"/>
              </a:solidFill>
              <a:latin typeface="Courier New"/>
              <a:ea typeface="Courier New"/>
              <a:cs typeface="Courier New"/>
              <a:sym typeface="Courier New"/>
            </a:endParaRPr>
          </a:p>
          <a:p>
            <a:pPr indent="0" lvl="0" marL="0" rtl="0" algn="l">
              <a:spcBef>
                <a:spcPts val="0"/>
              </a:spcBef>
              <a:spcAft>
                <a:spcPts val="0"/>
              </a:spcAft>
              <a:buNone/>
            </a:pPr>
            <a:r>
              <a:rPr lang="en-US" sz="1400">
                <a:solidFill>
                  <a:srgbClr val="A64D79"/>
                </a:solidFill>
                <a:latin typeface="Courier New"/>
                <a:ea typeface="Courier New"/>
                <a:cs typeface="Courier New"/>
                <a:sym typeface="Courier New"/>
              </a:rPr>
              <a:t>echo $_SESSION[‘a’]; //20</a:t>
            </a:r>
            <a:endParaRPr sz="1400">
              <a:solidFill>
                <a:srgbClr val="A64D7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p:txBody>
      </p:sp>
      <p:sp>
        <p:nvSpPr>
          <p:cNvPr id="156" name="Google Shape;156;p28"/>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8"/>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764401"/>
            <a:ext cx="8520600" cy="37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i="1" lang="en-US" sz="1000">
                <a:solidFill>
                  <a:schemeClr val="dk1"/>
                </a:solidFill>
              </a:rPr>
              <a:t>Пример</a:t>
            </a:r>
            <a:r>
              <a:rPr lang="en-US" sz="1000">
                <a:solidFill>
                  <a:schemeClr val="dk1"/>
                </a:solidFill>
              </a:rPr>
              <a:t> Добавяне на масив към </a:t>
            </a:r>
            <a:r>
              <a:rPr lang="en-US" sz="1000">
                <a:solidFill>
                  <a:schemeClr val="dk1"/>
                </a:solidFill>
              </a:rPr>
              <a:t>$_SESSION, с функцията serializе()</a:t>
            </a:r>
            <a:endParaRPr sz="1000">
              <a:solidFill>
                <a:schemeClr val="dk1"/>
              </a:solidFill>
            </a:endParaRPr>
          </a:p>
          <a:p>
            <a:pPr indent="0" lvl="0" marL="0" marR="279400" rtl="0" algn="l">
              <a:spcBef>
                <a:spcPts val="0"/>
              </a:spcBef>
              <a:spcAft>
                <a:spcPts val="0"/>
              </a:spcAft>
              <a:buClr>
                <a:schemeClr val="dk1"/>
              </a:buClr>
              <a:buSzPts val="1100"/>
              <a:buFont typeface="Arial"/>
              <a:buNone/>
            </a:pPr>
            <a:r>
              <a:t/>
            </a:r>
            <a:endParaRPr sz="1000">
              <a:solidFill>
                <a:schemeClr val="dk1"/>
              </a:solidFill>
            </a:endParaRPr>
          </a:p>
          <a:p>
            <a:pPr indent="0" lvl="0" marL="0" marR="2794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 &lt;?php</a:t>
            </a:r>
            <a:endParaRPr sz="750">
              <a:solidFill>
                <a:schemeClr val="dk1"/>
              </a:solidFill>
              <a:latin typeface="Courier New"/>
              <a:ea typeface="Courier New"/>
              <a:cs typeface="Courier New"/>
              <a:sym typeface="Courier New"/>
            </a:endParaRPr>
          </a:p>
          <a:p>
            <a:pPr indent="0" lvl="0" marL="0" marR="4279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 session_start();</a:t>
            </a:r>
            <a:endParaRPr sz="750">
              <a:solidFill>
                <a:schemeClr val="dk1"/>
              </a:solidFill>
              <a:latin typeface="Courier New"/>
              <a:ea typeface="Courier New"/>
              <a:cs typeface="Courier New"/>
              <a:sym typeface="Courier New"/>
            </a:endParaRPr>
          </a:p>
          <a:p>
            <a:pPr indent="0" lvl="0" marL="0" marR="1778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 ?&gt;</a:t>
            </a:r>
            <a:endParaRPr sz="750">
              <a:solidFill>
                <a:schemeClr val="dk1"/>
              </a:solidFill>
              <a:latin typeface="Courier New"/>
              <a:ea typeface="Courier New"/>
              <a:cs typeface="Courier New"/>
              <a:sym typeface="Courier New"/>
            </a:endParaRPr>
          </a:p>
          <a:p>
            <a:pPr indent="0" lvl="0" marL="0" marR="43307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4: &lt;!DOCTYPE html&gt;</a:t>
            </a:r>
            <a:endParaRPr sz="750">
              <a:solidFill>
                <a:schemeClr val="dk1"/>
              </a:solidFill>
              <a:latin typeface="Courier New"/>
              <a:ea typeface="Courier New"/>
              <a:cs typeface="Courier New"/>
              <a:sym typeface="Courier New"/>
            </a:endParaRPr>
          </a:p>
          <a:p>
            <a:pPr indent="0" lvl="0" marL="0" marR="4279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5: &lt;html lang="en"&gt;</a:t>
            </a:r>
            <a:endParaRPr sz="750">
              <a:solidFill>
                <a:schemeClr val="dk1"/>
              </a:solidFill>
              <a:latin typeface="Courier New"/>
              <a:ea typeface="Courier New"/>
              <a:cs typeface="Courier New"/>
              <a:sym typeface="Courier New"/>
            </a:endParaRPr>
          </a:p>
          <a:p>
            <a:pPr indent="0" lvl="0" marL="0" marR="2959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6: &lt;head&gt;</a:t>
            </a:r>
            <a:endParaRPr sz="750">
              <a:solidFill>
                <a:schemeClr val="dk1"/>
              </a:solidFill>
              <a:latin typeface="Courier New"/>
              <a:ea typeface="Courier New"/>
              <a:cs typeface="Courier New"/>
              <a:sym typeface="Courier New"/>
            </a:endParaRPr>
          </a:p>
          <a:p>
            <a:pPr indent="0" lvl="0" marL="0" marR="2501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7: &lt;title&gt;Storing an array with a session&lt;/title&gt;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8: &lt;/head&gt;</a:t>
            </a:r>
            <a:endParaRPr sz="750">
              <a:solidFill>
                <a:schemeClr val="dk1"/>
              </a:solidFill>
              <a:latin typeface="Courier New"/>
              <a:ea typeface="Courier New"/>
              <a:cs typeface="Courier New"/>
              <a:sym typeface="Courier New"/>
            </a:endParaRPr>
          </a:p>
          <a:p>
            <a:pPr indent="0" lvl="0" marL="0" marR="2959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9: &lt;body&gt;</a:t>
            </a:r>
            <a:endParaRPr sz="750">
              <a:solidFill>
                <a:schemeClr val="dk1"/>
              </a:solidFill>
              <a:latin typeface="Courier New"/>
              <a:ea typeface="Courier New"/>
              <a:cs typeface="Courier New"/>
              <a:sym typeface="Courier New"/>
            </a:endParaRPr>
          </a:p>
          <a:p>
            <a:pPr indent="0" lvl="0" marL="0" marR="35687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10: &lt;h1&gt;Product Choice Page&lt;/h1&gt;</a:t>
            </a:r>
            <a:endParaRPr sz="750">
              <a:solidFill>
                <a:schemeClr val="dk1"/>
              </a:solidFill>
              <a:latin typeface="Courier New"/>
              <a:ea typeface="Courier New"/>
              <a:cs typeface="Courier New"/>
              <a:sym typeface="Courier New"/>
            </a:endParaRPr>
          </a:p>
          <a:p>
            <a:pPr indent="0" lvl="0" marL="0" marR="26543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11: &lt;?php</a:t>
            </a:r>
            <a:endParaRPr sz="750">
              <a:solidFill>
                <a:schemeClr val="dk1"/>
              </a:solidFill>
              <a:latin typeface="Courier New"/>
              <a:ea typeface="Courier New"/>
              <a:cs typeface="Courier New"/>
              <a:sym typeface="Courier New"/>
            </a:endParaRPr>
          </a:p>
          <a:p>
            <a:pPr indent="0" lvl="0" marL="0" marR="30353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12: if (isset($_POST['form_products'])) {</a:t>
            </a:r>
            <a:endParaRPr sz="750">
              <a:solidFill>
                <a:schemeClr val="dk1"/>
              </a:solidFill>
              <a:latin typeface="Courier New"/>
              <a:ea typeface="Courier New"/>
              <a:cs typeface="Courier New"/>
              <a:sym typeface="Courier New"/>
            </a:endParaRPr>
          </a:p>
          <a:p>
            <a:pPr indent="0" lvl="0" marL="0" marR="2857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13: if (!empty($_SESSION['products'])) {</a:t>
            </a:r>
            <a:endParaRPr sz="750">
              <a:solidFill>
                <a:schemeClr val="dk1"/>
              </a:solidFill>
              <a:latin typeface="Courier New"/>
              <a:ea typeface="Courier New"/>
              <a:cs typeface="Courier New"/>
              <a:sym typeface="Courier New"/>
            </a:endParaRPr>
          </a:p>
          <a:p>
            <a:pPr indent="0" lvl="0" marL="0" marR="32766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14: $products = array_unique(</a:t>
            </a:r>
            <a:endParaRPr sz="750">
              <a:solidFill>
                <a:schemeClr val="dk1"/>
              </a:solidFill>
              <a:latin typeface="Courier New"/>
              <a:ea typeface="Courier New"/>
              <a:cs typeface="Courier New"/>
              <a:sym typeface="Courier New"/>
            </a:endParaRPr>
          </a:p>
          <a:p>
            <a:pPr indent="0" lvl="0" marL="0" marR="1968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a:t>
            </a:r>
            <a:r>
              <a:rPr lang="en-US" sz="750">
                <a:solidFill>
                  <a:schemeClr val="dk1"/>
                </a:solidFill>
                <a:latin typeface="Courier New"/>
                <a:ea typeface="Courier New"/>
                <a:cs typeface="Courier New"/>
                <a:sym typeface="Courier New"/>
              </a:rPr>
              <a:t>5: 	array_merge(unserialize($_SESSION['products']),</a:t>
            </a:r>
            <a:endParaRPr sz="750">
              <a:solidFill>
                <a:schemeClr val="dk1"/>
              </a:solidFill>
              <a:latin typeface="Courier New"/>
              <a:ea typeface="Courier New"/>
              <a:cs typeface="Courier New"/>
              <a:sym typeface="Courier New"/>
            </a:endParaRPr>
          </a:p>
          <a:p>
            <a:pPr indent="0" lvl="0" marL="0" marR="3213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16: 			$_POST['form_products']));</a:t>
            </a:r>
            <a:endParaRPr sz="750">
              <a:solidFill>
                <a:schemeClr val="dk1"/>
              </a:solidFill>
              <a:latin typeface="Courier New"/>
              <a:ea typeface="Courier New"/>
              <a:cs typeface="Courier New"/>
              <a:sym typeface="Courier New"/>
            </a:endParaRPr>
          </a:p>
          <a:p>
            <a:pPr indent="0" lvl="0" marL="0" marR="2095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17: 	$_SESSION['products'] = serialize($products);</a:t>
            </a:r>
            <a:endParaRPr sz="750">
              <a:solidFill>
                <a:schemeClr val="dk1"/>
              </a:solidFill>
              <a:latin typeface="Courier New"/>
              <a:ea typeface="Courier New"/>
              <a:cs typeface="Courier New"/>
              <a:sym typeface="Courier New"/>
            </a:endParaRPr>
          </a:p>
          <a:p>
            <a:pPr indent="0" lvl="0" marL="0" marR="4508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18: } else {</a:t>
            </a:r>
            <a:endParaRPr sz="750">
              <a:solidFill>
                <a:schemeClr val="dk1"/>
              </a:solidFill>
              <a:latin typeface="Courier New"/>
              <a:ea typeface="Courier New"/>
              <a:cs typeface="Courier New"/>
              <a:sym typeface="Courier New"/>
            </a:endParaRPr>
          </a:p>
          <a:p>
            <a:pPr indent="0" lvl="0" marL="0" marR="1270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19: 	$_SESSION['products'] = serialize($_POST['form_products']);</a:t>
            </a:r>
            <a:endParaRPr sz="750">
              <a:solidFill>
                <a:schemeClr val="dk1"/>
              </a:solidFill>
              <a:latin typeface="Courier New"/>
              <a:ea typeface="Courier New"/>
              <a:cs typeface="Courier New"/>
              <a:sym typeface="Courier New"/>
            </a:endParaRPr>
          </a:p>
          <a:p>
            <a:pPr indent="0" lvl="0" marL="0" marR="2070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20: }</a:t>
            </a:r>
            <a:endParaRPr sz="750">
              <a:solidFill>
                <a:schemeClr val="dk1"/>
              </a:solidFill>
              <a:latin typeface="Courier New"/>
              <a:ea typeface="Courier New"/>
              <a:cs typeface="Courier New"/>
              <a:sym typeface="Courier New"/>
            </a:endParaRPr>
          </a:p>
          <a:p>
            <a:pPr indent="0" lvl="0" marL="0" marR="2095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21: 	echo "&lt;p&gt;Your products have been registered!&lt;/p&gt;";</a:t>
            </a:r>
            <a:endParaRPr sz="750">
              <a:solidFill>
                <a:schemeClr val="dk1"/>
              </a:solidFill>
              <a:latin typeface="Courier New"/>
              <a:ea typeface="Courier New"/>
              <a:cs typeface="Courier New"/>
              <a:sym typeface="Courier New"/>
            </a:endParaRPr>
          </a:p>
          <a:p>
            <a:pPr indent="0" lvl="0" marL="0" marR="1473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22: }</a:t>
            </a:r>
            <a:endParaRPr sz="750">
              <a:solidFill>
                <a:schemeClr val="dk1"/>
              </a:solidFill>
              <a:latin typeface="Courier New"/>
              <a:ea typeface="Courier New"/>
              <a:cs typeface="Courier New"/>
              <a:sym typeface="Courier New"/>
            </a:endParaRPr>
          </a:p>
          <a:p>
            <a:pPr indent="0" lvl="0" marL="0" marR="1778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23: ?&gt;</a:t>
            </a:r>
            <a:endParaRPr sz="750">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750">
              <a:solidFill>
                <a:schemeClr val="dk1"/>
              </a:solidFill>
              <a:latin typeface="Courier New"/>
              <a:ea typeface="Courier New"/>
              <a:cs typeface="Courier New"/>
              <a:sym typeface="Courier New"/>
            </a:endParaRPr>
          </a:p>
        </p:txBody>
      </p:sp>
      <p:sp>
        <p:nvSpPr>
          <p:cNvPr id="163" name="Google Shape;163;p29"/>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9"/>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764401"/>
            <a:ext cx="8520600" cy="37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i="1" lang="en-US" sz="1000">
                <a:solidFill>
                  <a:schemeClr val="dk1"/>
                </a:solidFill>
              </a:rPr>
              <a:t>Пример</a:t>
            </a:r>
            <a:r>
              <a:rPr lang="en-US" sz="1000">
                <a:solidFill>
                  <a:schemeClr val="dk1"/>
                </a:solidFill>
              </a:rPr>
              <a:t> Добавяне на масив към $_SESSION, с функцията serializе()</a:t>
            </a:r>
            <a:endParaRPr sz="1000">
              <a:solidFill>
                <a:schemeClr val="dk1"/>
              </a:solidFill>
            </a:endParaRPr>
          </a:p>
          <a:p>
            <a:pPr indent="0" lvl="0" marL="0" marR="1778000" rtl="0" algn="l">
              <a:spcBef>
                <a:spcPts val="0"/>
              </a:spcBef>
              <a:spcAft>
                <a:spcPts val="0"/>
              </a:spcAft>
              <a:buClr>
                <a:schemeClr val="dk1"/>
              </a:buClr>
              <a:buSzPts val="1100"/>
              <a:buFont typeface="Arial"/>
              <a:buNone/>
            </a:pPr>
            <a:r>
              <a:t/>
            </a:r>
            <a:endParaRPr sz="750">
              <a:solidFill>
                <a:schemeClr val="dk1"/>
              </a:solidFill>
              <a:latin typeface="Courier New"/>
              <a:ea typeface="Courier New"/>
              <a:cs typeface="Courier New"/>
              <a:sym typeface="Courier New"/>
            </a:endParaRPr>
          </a:p>
          <a:p>
            <a:pPr indent="0" lvl="0" marL="0" marR="13843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24: 	&lt;form method="post" action="&lt;?php echo $_SERVER['PHP_SELF']; ?&gt;"&gt;</a:t>
            </a:r>
            <a:endParaRPr sz="750">
              <a:solidFill>
                <a:schemeClr val="dk1"/>
              </a:solidFill>
              <a:latin typeface="Courier New"/>
              <a:ea typeface="Courier New"/>
              <a:cs typeface="Courier New"/>
              <a:sym typeface="Courier New"/>
            </a:endParaRPr>
          </a:p>
          <a:p>
            <a:pPr indent="0" lvl="0" marL="0" marR="14986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25: 		&lt;p&gt;&lt;label for="form_products"&gt;Select some products:&lt;/label&gt;&lt;br&gt;</a:t>
            </a:r>
            <a:endParaRPr sz="750">
              <a:solidFill>
                <a:schemeClr val="dk1"/>
              </a:solidFill>
              <a:latin typeface="Courier New"/>
              <a:ea typeface="Courier New"/>
              <a:cs typeface="Courier New"/>
              <a:sym typeface="Courier New"/>
            </a:endParaRPr>
          </a:p>
          <a:p>
            <a:pPr indent="0" lvl="0" marL="0" marR="5588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26: 		&lt;select id="form_products" name="form_products[]" multiple="multiple" size="3"&gt;</a:t>
            </a:r>
            <a:endParaRPr sz="750">
              <a:solidFill>
                <a:schemeClr val="dk1"/>
              </a:solidFill>
              <a:latin typeface="Courier New"/>
              <a:ea typeface="Courier New"/>
              <a:cs typeface="Courier New"/>
              <a:sym typeface="Courier New"/>
            </a:endParaRPr>
          </a:p>
          <a:p>
            <a:pPr indent="0" lvl="0" marL="0" marR="16764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27: 			&lt;option value="Sonic Screwdriver"&gt;Sonic Screwdriver&lt;/option&gt;</a:t>
            </a:r>
            <a:endParaRPr sz="750">
              <a:solidFill>
                <a:schemeClr val="dk1"/>
              </a:solidFill>
              <a:latin typeface="Courier New"/>
              <a:ea typeface="Courier New"/>
              <a:cs typeface="Courier New"/>
              <a:sym typeface="Courier New"/>
            </a:endParaRPr>
          </a:p>
          <a:p>
            <a:pPr indent="0" lvl="0" marL="0" marR="2743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28: 			&lt;option value="Hal 2000"&gt;Hal 2000&lt;/option&gt;</a:t>
            </a:r>
            <a:endParaRPr sz="750">
              <a:solidFill>
                <a:schemeClr val="dk1"/>
              </a:solidFill>
              <a:latin typeface="Courier New"/>
              <a:ea typeface="Courier New"/>
              <a:cs typeface="Courier New"/>
              <a:sym typeface="Courier New"/>
            </a:endParaRPr>
          </a:p>
          <a:p>
            <a:pPr indent="0" lvl="0" marL="0" marR="29718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29: 			&lt;option value="Tardis"&gt;Tardis&lt;/option&gt;</a:t>
            </a:r>
            <a:endParaRPr sz="750">
              <a:solidFill>
                <a:schemeClr val="dk1"/>
              </a:solidFill>
              <a:latin typeface="Courier New"/>
              <a:ea typeface="Courier New"/>
              <a:cs typeface="Courier New"/>
              <a:sym typeface="Courier New"/>
            </a:endParaRPr>
          </a:p>
          <a:p>
            <a:pPr indent="0" lvl="0" marL="0" marR="3213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30: 			&lt;option value="ORAC"&gt;ORAC&lt;/option&gt;</a:t>
            </a:r>
            <a:endParaRPr sz="750">
              <a:solidFill>
                <a:schemeClr val="dk1"/>
              </a:solidFill>
              <a:latin typeface="Courier New"/>
              <a:ea typeface="Courier New"/>
              <a:cs typeface="Courier New"/>
              <a:sym typeface="Courier New"/>
            </a:endParaRPr>
          </a:p>
          <a:p>
            <a:pPr indent="0" lvl="0" marL="0" marR="13208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31: 			&lt;option value="Transporter bracelet"&gt;Transporter bracelet&lt;/option&gt;</a:t>
            </a:r>
            <a:endParaRPr sz="750">
              <a:solidFill>
                <a:schemeClr val="dk1"/>
              </a:solidFill>
              <a:latin typeface="Courier New"/>
              <a:ea typeface="Courier New"/>
              <a:cs typeface="Courier New"/>
              <a:sym typeface="Courier New"/>
            </a:endParaRPr>
          </a:p>
          <a:p>
            <a:pPr indent="0" lvl="0" marL="0" marR="44577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32: 		&lt;/select&gt;&lt;/p&gt;</a:t>
            </a:r>
            <a:endParaRPr sz="750">
              <a:solidFill>
                <a:schemeClr val="dk1"/>
              </a:solidFill>
              <a:latin typeface="Courier New"/>
              <a:ea typeface="Courier New"/>
              <a:cs typeface="Courier New"/>
              <a:sym typeface="Courier New"/>
            </a:endParaRPr>
          </a:p>
          <a:p>
            <a:pPr indent="0" lvl="0" marL="0" marR="10287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33: 		&lt;button type="submit" name="submit" value="choose"&gt;Submit Form&lt;/button&gt;</a:t>
            </a:r>
            <a:endParaRPr sz="750">
              <a:solidFill>
                <a:schemeClr val="dk1"/>
              </a:solidFill>
              <a:latin typeface="Courier New"/>
              <a:ea typeface="Courier New"/>
              <a:cs typeface="Courier New"/>
              <a:sym typeface="Courier New"/>
            </a:endParaRPr>
          </a:p>
          <a:p>
            <a:pPr indent="0" lvl="0" marL="0" marR="571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34: 	&lt;/form&gt;</a:t>
            </a:r>
            <a:endParaRPr sz="750">
              <a:solidFill>
                <a:schemeClr val="dk1"/>
              </a:solidFill>
              <a:latin typeface="Courier New"/>
              <a:ea typeface="Courier New"/>
              <a:cs typeface="Courier New"/>
              <a:sym typeface="Courier New"/>
            </a:endParaRPr>
          </a:p>
          <a:p>
            <a:pPr indent="0" lvl="0" marL="0" marR="2222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35: 	&lt;p&gt;&lt;a href="session1.php"&gt;go to content page&lt;/a&gt;&lt;/p&gt;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36: &lt;/body&gt;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37: &lt;/html&gt;</a:t>
            </a:r>
            <a:endParaRPr sz="750">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750">
              <a:solidFill>
                <a:schemeClr val="dk1"/>
              </a:solidFill>
              <a:latin typeface="Courier New"/>
              <a:ea typeface="Courier New"/>
              <a:cs typeface="Courier New"/>
              <a:sym typeface="Courier New"/>
            </a:endParaRPr>
          </a:p>
        </p:txBody>
      </p:sp>
      <p:sp>
        <p:nvSpPr>
          <p:cNvPr id="170" name="Google Shape;170;p30"/>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marR="4102100" rtl="0" algn="l">
              <a:spcBef>
                <a:spcPts val="0"/>
              </a:spcBef>
              <a:spcAft>
                <a:spcPts val="0"/>
              </a:spcAft>
              <a:buClr>
                <a:schemeClr val="dk1"/>
              </a:buClr>
              <a:buSzPts val="1100"/>
              <a:buFont typeface="Arial"/>
              <a:buNone/>
            </a:pPr>
            <a:r>
              <a:rPr lang="en-US" sz="1000">
                <a:solidFill>
                  <a:schemeClr val="dk1"/>
                </a:solidFill>
              </a:rPr>
              <a:t>Достъпване на сериализирани променливи в сесията</a:t>
            </a:r>
            <a:endParaRPr sz="1000">
              <a:solidFill>
                <a:schemeClr val="dk1"/>
              </a:solidFill>
            </a:endParaRPr>
          </a:p>
          <a:p>
            <a:pPr indent="0" lvl="0" marL="0" marR="279400" rtl="0" algn="l">
              <a:spcBef>
                <a:spcPts val="0"/>
              </a:spcBef>
              <a:spcAft>
                <a:spcPts val="0"/>
              </a:spcAft>
              <a:buClr>
                <a:schemeClr val="dk1"/>
              </a:buClr>
              <a:buSzPts val="1100"/>
              <a:buFont typeface="Arial"/>
              <a:buNone/>
            </a:pPr>
            <a:r>
              <a:t/>
            </a:r>
            <a:endParaRPr sz="1000">
              <a:solidFill>
                <a:schemeClr val="dk1"/>
              </a:solidFill>
            </a:endParaRPr>
          </a:p>
          <a:p>
            <a:pPr indent="0" lvl="0" marL="0" marR="2794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 &lt;?php</a:t>
            </a:r>
            <a:endParaRPr sz="750">
              <a:solidFill>
                <a:schemeClr val="dk1"/>
              </a:solidFill>
              <a:latin typeface="Courier New"/>
              <a:ea typeface="Courier New"/>
              <a:cs typeface="Courier New"/>
              <a:sym typeface="Courier New"/>
            </a:endParaRPr>
          </a:p>
          <a:p>
            <a:pPr indent="0" lvl="0" marL="0" marR="4356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 session_start();</a:t>
            </a:r>
            <a:endParaRPr sz="750">
              <a:solidFill>
                <a:schemeClr val="dk1"/>
              </a:solidFill>
              <a:latin typeface="Courier New"/>
              <a:ea typeface="Courier New"/>
              <a:cs typeface="Courier New"/>
              <a:sym typeface="Courier New"/>
            </a:endParaRPr>
          </a:p>
          <a:p>
            <a:pPr indent="0" lvl="0" marL="0" marR="1778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3: ?&gt;</a:t>
            </a:r>
            <a:endParaRPr sz="750">
              <a:solidFill>
                <a:schemeClr val="dk1"/>
              </a:solidFill>
              <a:latin typeface="Courier New"/>
              <a:ea typeface="Courier New"/>
              <a:cs typeface="Courier New"/>
              <a:sym typeface="Courier New"/>
            </a:endParaRPr>
          </a:p>
          <a:p>
            <a:pPr indent="0" lvl="0" marL="0" marR="4406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4: &lt;!DOCTYPE html&gt;</a:t>
            </a:r>
            <a:endParaRPr sz="750">
              <a:solidFill>
                <a:schemeClr val="dk1"/>
              </a:solidFill>
              <a:latin typeface="Courier New"/>
              <a:ea typeface="Courier New"/>
              <a:cs typeface="Courier New"/>
              <a:sym typeface="Courier New"/>
            </a:endParaRPr>
          </a:p>
          <a:p>
            <a:pPr indent="0" lvl="0" marL="0" marR="4356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5: &lt;html lang="en"&gt;</a:t>
            </a:r>
            <a:endParaRPr sz="750">
              <a:solidFill>
                <a:schemeClr val="dk1"/>
              </a:solidFill>
              <a:latin typeface="Courier New"/>
              <a:ea typeface="Courier New"/>
              <a:cs typeface="Courier New"/>
              <a:sym typeface="Courier New"/>
            </a:endParaRPr>
          </a:p>
          <a:p>
            <a:pPr indent="0" lvl="0" marL="0" marR="2959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6: 	&lt;head&gt;</a:t>
            </a:r>
            <a:endParaRPr sz="750">
              <a:solidFill>
                <a:schemeClr val="dk1"/>
              </a:solidFill>
              <a:latin typeface="Courier New"/>
              <a:ea typeface="Courier New"/>
              <a:cs typeface="Courier New"/>
              <a:sym typeface="Courier New"/>
            </a:endParaRPr>
          </a:p>
          <a:p>
            <a:pPr indent="0" lvl="0" marL="0" marR="28194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7: 		&lt;title&gt;Accessing Session Variables&lt;/title&gt;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8: 	&lt;/head&gt;</a:t>
            </a:r>
            <a:endParaRPr sz="750">
              <a:solidFill>
                <a:schemeClr val="dk1"/>
              </a:solidFill>
              <a:latin typeface="Courier New"/>
              <a:ea typeface="Courier New"/>
              <a:cs typeface="Courier New"/>
              <a:sym typeface="Courier New"/>
            </a:endParaRPr>
          </a:p>
          <a:p>
            <a:pPr indent="0" lvl="0" marL="0" marR="29591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9: 	&lt;body&gt;</a:t>
            </a:r>
            <a:endParaRPr sz="750">
              <a:solidFill>
                <a:schemeClr val="dk1"/>
              </a:solidFill>
              <a:latin typeface="Courier New"/>
              <a:ea typeface="Courier New"/>
              <a:cs typeface="Courier New"/>
              <a:sym typeface="Courier New"/>
            </a:endParaRPr>
          </a:p>
          <a:p>
            <a:pPr indent="0" lvl="0" marL="0" marR="4064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10: 		&lt;h1&gt;Content Page&lt;/h1&gt;</a:t>
            </a:r>
            <a:endParaRPr sz="750">
              <a:solidFill>
                <a:schemeClr val="dk1"/>
              </a:solidFill>
              <a:latin typeface="Courier New"/>
              <a:ea typeface="Courier New"/>
              <a:cs typeface="Courier New"/>
              <a:sym typeface="Courier New"/>
            </a:endParaRPr>
          </a:p>
          <a:p>
            <a:pPr indent="0" lvl="0" marL="0" marR="26543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11: 		&lt;?php</a:t>
            </a:r>
            <a:endParaRPr sz="750">
              <a:solidFill>
                <a:schemeClr val="dk1"/>
              </a:solidFill>
              <a:latin typeface="Courier New"/>
              <a:ea typeface="Courier New"/>
              <a:cs typeface="Courier New"/>
              <a:sym typeface="Courier New"/>
            </a:endParaRPr>
          </a:p>
          <a:p>
            <a:pPr indent="0" lvl="0" marL="0" marR="6223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12: 	if (isset($_SESSION['products'])) {</a:t>
            </a:r>
            <a:endParaRPr sz="750">
              <a:solidFill>
                <a:schemeClr val="dk1"/>
              </a:solidFill>
              <a:latin typeface="Courier New"/>
              <a:ea typeface="Courier New"/>
              <a:cs typeface="Courier New"/>
              <a:sym typeface="Courier New"/>
            </a:endParaRPr>
          </a:p>
          <a:p>
            <a:pPr indent="0" lvl="0" marL="0" marR="215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13: 		echo "&lt;strong&gt;Your cart:&lt;/strong&gt;&lt;ol&gt;";</a:t>
            </a:r>
            <a:endParaRPr sz="750">
              <a:solidFill>
                <a:schemeClr val="dk1"/>
              </a:solidFill>
              <a:latin typeface="Courier New"/>
              <a:ea typeface="Courier New"/>
              <a:cs typeface="Courier New"/>
              <a:sym typeface="Courier New"/>
            </a:endParaRPr>
          </a:p>
          <a:p>
            <a:pPr indent="0" lvl="0" marL="0" marR="19685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14: 		foreach (unserialize($_SESSION['products']) as $p) {</a:t>
            </a:r>
            <a:endParaRPr sz="750">
              <a:solidFill>
                <a:schemeClr val="dk1"/>
              </a:solidFill>
              <a:latin typeface="Courier New"/>
              <a:ea typeface="Courier New"/>
              <a:cs typeface="Courier New"/>
              <a:sym typeface="Courier New"/>
            </a:endParaRPr>
          </a:p>
          <a:p>
            <a:pPr indent="0" lvl="0" marL="0" marR="3505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15: 		echo "&lt;li&gt;".$p."&lt;/li&gt;;</a:t>
            </a:r>
            <a:endParaRPr sz="750">
              <a:solidFill>
                <a:schemeClr val="dk1"/>
              </a:solidFill>
              <a:latin typeface="Courier New"/>
              <a:ea typeface="Courier New"/>
              <a:cs typeface="Courier New"/>
              <a:sym typeface="Courier New"/>
            </a:endParaRPr>
          </a:p>
          <a:p>
            <a:pPr indent="0" lvl="0" marL="0" marR="2362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16: 		}</a:t>
            </a:r>
            <a:endParaRPr sz="750">
              <a:solidFill>
                <a:schemeClr val="dk1"/>
              </a:solidFill>
              <a:latin typeface="Courier New"/>
              <a:ea typeface="Courier New"/>
              <a:cs typeface="Courier New"/>
              <a:sym typeface="Courier New"/>
            </a:endParaRPr>
          </a:p>
          <a:p>
            <a:pPr indent="0" lvl="0" marL="0" marR="42799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17: 		echo "&lt;/ol&gt;";</a:t>
            </a:r>
            <a:endParaRPr sz="750">
              <a:solidFill>
                <a:schemeClr val="dk1"/>
              </a:solidFill>
              <a:latin typeface="Courier New"/>
              <a:ea typeface="Courier New"/>
              <a:cs typeface="Courier New"/>
              <a:sym typeface="Courier New"/>
            </a:endParaRPr>
          </a:p>
          <a:p>
            <a:pPr indent="0" lvl="0" marL="0" marR="1473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18: 	}</a:t>
            </a:r>
            <a:endParaRPr sz="750">
              <a:solidFill>
                <a:schemeClr val="dk1"/>
              </a:solidFill>
              <a:latin typeface="Courier New"/>
              <a:ea typeface="Courier New"/>
              <a:cs typeface="Courier New"/>
              <a:sym typeface="Courier New"/>
            </a:endParaRPr>
          </a:p>
          <a:p>
            <a:pPr indent="0" lvl="0" marL="0" marR="1778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19: 	?&gt;</a:t>
            </a:r>
            <a:endParaRPr sz="750">
              <a:solidFill>
                <a:schemeClr val="dk1"/>
              </a:solidFill>
              <a:latin typeface="Courier New"/>
              <a:ea typeface="Courier New"/>
              <a:cs typeface="Courier New"/>
              <a:sym typeface="Courier New"/>
            </a:endParaRPr>
          </a:p>
          <a:p>
            <a:pPr indent="0" lvl="0" marL="0" marR="12700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20: 	&lt;p&gt;&lt;a href="arraysession.php"&gt;return to product choice page&lt;/a&gt;&lt;/p&gt;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21: 	&lt;/body&gt;</a:t>
            </a:r>
            <a:endParaRPr sz="750">
              <a:solidFill>
                <a:schemeClr val="dk1"/>
              </a:solidFill>
              <a:latin typeface="Courier New"/>
              <a:ea typeface="Courier New"/>
              <a:cs typeface="Courier New"/>
              <a:sym typeface="Courier New"/>
            </a:endParaRPr>
          </a:p>
          <a:p>
            <a:pPr indent="0" lvl="0" marL="0" marR="3251200" rtl="0" algn="l">
              <a:spcBef>
                <a:spcPts val="0"/>
              </a:spcBef>
              <a:spcAft>
                <a:spcPts val="0"/>
              </a:spcAft>
              <a:buClr>
                <a:schemeClr val="dk1"/>
              </a:buClr>
              <a:buSzPts val="1100"/>
              <a:buFont typeface="Arial"/>
              <a:buNone/>
            </a:pPr>
            <a:r>
              <a:rPr lang="en-US" sz="750">
                <a:solidFill>
                  <a:schemeClr val="dk1"/>
                </a:solidFill>
                <a:latin typeface="Courier New"/>
                <a:ea typeface="Courier New"/>
                <a:cs typeface="Courier New"/>
                <a:sym typeface="Courier New"/>
              </a:rPr>
              <a:t>22: &lt;/html&gt;</a:t>
            </a:r>
            <a:endParaRPr sz="850">
              <a:solidFill>
                <a:schemeClr val="dk1"/>
              </a:solidFill>
              <a:latin typeface="Times New Roman"/>
              <a:ea typeface="Times New Roman"/>
              <a:cs typeface="Times New Roman"/>
              <a:sym typeface="Times New Roman"/>
            </a:endParaRPr>
          </a:p>
        </p:txBody>
      </p:sp>
      <p:sp>
        <p:nvSpPr>
          <p:cNvPr id="177" name="Google Shape;177;p31"/>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Session Variables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60350" lvl="0" marL="514350" marR="0" rtl="0" algn="l">
              <a:lnSpc>
                <a:spcPct val="115000"/>
              </a:lnSpc>
              <a:spcBef>
                <a:spcPts val="0"/>
              </a:spcBef>
              <a:spcAft>
                <a:spcPts val="0"/>
              </a:spcAft>
              <a:buClr>
                <a:srgbClr val="434343"/>
              </a:buClr>
              <a:buSzPts val="1400"/>
              <a:buChar char="•"/>
            </a:pPr>
            <a:r>
              <a:rPr lang="en-US" sz="1400">
                <a:solidFill>
                  <a:srgbClr val="434343"/>
                </a:solidFill>
              </a:rPr>
              <a:t>РНР Sessions</a:t>
            </a:r>
            <a:endParaRPr sz="1400">
              <a:solidFill>
                <a:srgbClr val="434343"/>
              </a:solidFill>
            </a:endParaRPr>
          </a:p>
          <a:p>
            <a:pPr indent="-260350" lvl="0" marL="514350" marR="0" rtl="0" algn="l">
              <a:lnSpc>
                <a:spcPct val="115000"/>
              </a:lnSpc>
              <a:spcBef>
                <a:spcPts val="1600"/>
              </a:spcBef>
              <a:spcAft>
                <a:spcPts val="0"/>
              </a:spcAft>
              <a:buClr>
                <a:srgbClr val="434343"/>
              </a:buClr>
              <a:buSzPts val="1400"/>
              <a:buChar char="•"/>
            </a:pPr>
            <a:r>
              <a:rPr lang="en-US" sz="1400">
                <a:solidFill>
                  <a:srgbClr val="434343"/>
                </a:solidFill>
              </a:rPr>
              <a:t>Стартиране на сесия</a:t>
            </a:r>
            <a:endParaRPr sz="1400">
              <a:solidFill>
                <a:srgbClr val="434343"/>
              </a:solidFill>
            </a:endParaRPr>
          </a:p>
          <a:p>
            <a:pPr indent="-260350" lvl="0" marL="514350" marR="0" rtl="0" algn="l">
              <a:lnSpc>
                <a:spcPct val="115000"/>
              </a:lnSpc>
              <a:spcBef>
                <a:spcPts val="1600"/>
              </a:spcBef>
              <a:spcAft>
                <a:spcPts val="0"/>
              </a:spcAft>
              <a:buClr>
                <a:srgbClr val="434343"/>
              </a:buClr>
              <a:buSzPts val="1400"/>
              <a:buChar char="•"/>
            </a:pPr>
            <a:r>
              <a:rPr lang="en-US" sz="1400">
                <a:solidFill>
                  <a:srgbClr val="434343"/>
                </a:solidFill>
                <a:latin typeface="Calibri"/>
                <a:ea typeface="Calibri"/>
                <a:cs typeface="Calibri"/>
                <a:sym typeface="Calibri"/>
              </a:rPr>
              <a:t>Working with Session Variables</a:t>
            </a:r>
            <a:endParaRPr sz="1400">
              <a:solidFill>
                <a:srgbClr val="434343"/>
              </a:solidFill>
              <a:latin typeface="Calibri"/>
              <a:ea typeface="Calibri"/>
              <a:cs typeface="Calibri"/>
              <a:sym typeface="Calibri"/>
            </a:endParaRPr>
          </a:p>
          <a:p>
            <a:pPr indent="-260350" lvl="0" marL="514350" marR="0" rtl="0" algn="l">
              <a:lnSpc>
                <a:spcPct val="115000"/>
              </a:lnSpc>
              <a:spcBef>
                <a:spcPts val="1600"/>
              </a:spcBef>
              <a:spcAft>
                <a:spcPts val="0"/>
              </a:spcAft>
              <a:buClr>
                <a:srgbClr val="434343"/>
              </a:buClr>
              <a:buSzPts val="1400"/>
              <a:buChar char="•"/>
            </a:pPr>
            <a:r>
              <a:rPr lang="en-US" sz="1400">
                <a:solidFill>
                  <a:srgbClr val="434343"/>
                </a:solidFill>
              </a:rPr>
              <a:t>Destroying Sessions and Unsetting Session Variables</a:t>
            </a:r>
            <a:endParaRPr sz="1400">
              <a:solidFill>
                <a:srgbClr val="434343"/>
              </a:solidFill>
            </a:endParaRPr>
          </a:p>
          <a:p>
            <a:pPr indent="-260350" lvl="0" marL="514350" marR="0" rtl="0" algn="l">
              <a:lnSpc>
                <a:spcPct val="115000"/>
              </a:lnSpc>
              <a:spcBef>
                <a:spcPts val="1600"/>
              </a:spcBef>
              <a:spcAft>
                <a:spcPts val="0"/>
              </a:spcAft>
              <a:buClr>
                <a:srgbClr val="434343"/>
              </a:buClr>
              <a:buSzPts val="1400"/>
              <a:buChar char="•"/>
            </a:pPr>
            <a:r>
              <a:rPr lang="en-US" sz="1400">
                <a:solidFill>
                  <a:srgbClr val="434343"/>
                </a:solidFill>
                <a:latin typeface="Calibri"/>
                <a:ea typeface="Calibri"/>
                <a:cs typeface="Calibri"/>
                <a:sym typeface="Calibri"/>
              </a:rPr>
              <a:t>Working with Registered Users</a:t>
            </a:r>
            <a:endParaRPr sz="1400">
              <a:solidFill>
                <a:srgbClr val="434343"/>
              </a:solidFill>
              <a:latin typeface="Calibri"/>
              <a:ea typeface="Calibri"/>
              <a:cs typeface="Calibri"/>
              <a:sym typeface="Calibri"/>
            </a:endParaRPr>
          </a:p>
          <a:p>
            <a:pPr indent="0" lvl="0" marL="0" marR="0" rtl="0" algn="l">
              <a:lnSpc>
                <a:spcPct val="115000"/>
              </a:lnSpc>
              <a:spcBef>
                <a:spcPts val="160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434343"/>
              </a:solidFill>
            </a:endParaRPr>
          </a:p>
        </p:txBody>
      </p:sp>
      <p:sp>
        <p:nvSpPr>
          <p:cNvPr id="64" name="Google Shape;64;p14"/>
          <p:cNvSpPr/>
          <p:nvPr/>
        </p:nvSpPr>
        <p:spPr>
          <a:xfrm>
            <a:off x="0" y="0"/>
            <a:ext cx="9144000" cy="764398"/>
          </a:xfrm>
          <a:prstGeom prst="rect">
            <a:avLst/>
          </a:prstGeom>
          <a:solidFill>
            <a:srgbClr val="8BC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txBox="1"/>
          <p:nvPr/>
        </p:nvSpPr>
        <p:spPr>
          <a:xfrm>
            <a:off x="0" y="30300"/>
            <a:ext cx="6805500" cy="703798"/>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900"/>
              <a:buFont typeface="Arial"/>
              <a:buNone/>
            </a:pPr>
            <a:r>
              <a:rPr b="1" i="0" lang="en-US" sz="3600" u="none" cap="none" strike="noStrike">
                <a:solidFill>
                  <a:srgbClr val="FFFFFF"/>
                </a:solidFill>
                <a:latin typeface="Arial"/>
                <a:ea typeface="Arial"/>
                <a:cs typeface="Arial"/>
                <a:sym typeface="Arial"/>
              </a:rPr>
              <a:t>Съдържание</a:t>
            </a:r>
            <a:endParaRPr b="1" i="0" sz="36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99"/>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23525" y="1587304"/>
            <a:ext cx="8520600" cy="688500"/>
          </a:xfrm>
          <a:prstGeom prst="rect">
            <a:avLst/>
          </a:prstGeom>
          <a:noFill/>
          <a:ln>
            <a:noFill/>
          </a:ln>
        </p:spPr>
        <p:txBody>
          <a:bodyPr anchorCtr="0" anchor="t" bIns="91425" lIns="91425" spcFirstLastPara="1" rIns="91425" wrap="square" tIns="91425">
            <a:noAutofit/>
          </a:bodyPr>
          <a:lstStyle/>
          <a:p>
            <a:pPr indent="0" lvl="0" marL="0" marR="1701800" rtl="0" algn="l">
              <a:lnSpc>
                <a:spcPct val="115000"/>
              </a:lnSpc>
              <a:spcBef>
                <a:spcPts val="0"/>
              </a:spcBef>
              <a:spcAft>
                <a:spcPts val="0"/>
              </a:spcAft>
              <a:buClr>
                <a:schemeClr val="dk1"/>
              </a:buClr>
              <a:buSzPts val="1100"/>
              <a:buFont typeface="Arial"/>
              <a:buNone/>
            </a:pPr>
            <a:r>
              <a:rPr b="1" lang="en-US" sz="1700">
                <a:solidFill>
                  <a:srgbClr val="FFFFFF"/>
                </a:solidFill>
              </a:rPr>
              <a:t>Destroying Sessions and Unsetting</a:t>
            </a:r>
            <a:endParaRPr b="1" sz="1700">
              <a:solidFill>
                <a:srgbClr val="FFFFFF"/>
              </a:solidFill>
            </a:endParaRPr>
          </a:p>
          <a:p>
            <a:pPr indent="0" lvl="0" marL="0" marR="3619500" rtl="0" algn="l">
              <a:lnSpc>
                <a:spcPct val="115000"/>
              </a:lnSpc>
              <a:spcBef>
                <a:spcPts val="0"/>
              </a:spcBef>
              <a:spcAft>
                <a:spcPts val="0"/>
              </a:spcAft>
              <a:buClr>
                <a:schemeClr val="dk1"/>
              </a:buClr>
              <a:buSzPts val="1100"/>
              <a:buFont typeface="Arial"/>
              <a:buNone/>
            </a:pPr>
            <a:r>
              <a:rPr b="1" lang="en-US" sz="1700">
                <a:solidFill>
                  <a:srgbClr val="FFFFFF"/>
                </a:solidFill>
              </a:rPr>
              <a:t>Session Variables</a:t>
            </a:r>
            <a:endParaRPr b="1" sz="1700">
              <a:solidFill>
                <a:srgbClr val="FFFFFF"/>
              </a:solidFill>
            </a:endParaRPr>
          </a:p>
          <a:p>
            <a:pPr indent="0" lvl="0" marL="0" marR="0" rtl="0" algn="l">
              <a:lnSpc>
                <a:spcPct val="100000"/>
              </a:lnSpc>
              <a:spcBef>
                <a:spcPts val="0"/>
              </a:spcBef>
              <a:spcAft>
                <a:spcPts val="0"/>
              </a:spcAft>
              <a:buClr>
                <a:schemeClr val="dk1"/>
              </a:buClr>
              <a:buSzPts val="1000"/>
              <a:buFont typeface="Calibri"/>
              <a:buNone/>
            </a:pPr>
            <a:r>
              <a:t/>
            </a:r>
            <a:endParaRPr b="1" sz="40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311700" y="1131590"/>
            <a:ext cx="8520599"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US" sz="1400"/>
              <a:t>За да прекратите сесия може да използвате функцията</a:t>
            </a:r>
            <a:endParaRPr sz="1400"/>
          </a:p>
          <a:p>
            <a:pPr indent="457200" lvl="0" marL="0" marR="10287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457200" lvl="0" marL="0" marR="1028700" rtl="0" algn="l">
              <a:spcBef>
                <a:spcPts val="0"/>
              </a:spcBef>
              <a:spcAft>
                <a:spcPts val="0"/>
              </a:spcAft>
              <a:buClr>
                <a:schemeClr val="dk1"/>
              </a:buClr>
              <a:buSzPts val="1100"/>
              <a:buFont typeface="Arial"/>
              <a:buNone/>
            </a:pPr>
            <a:r>
              <a:rPr b="1" lang="en-US" sz="1400">
                <a:solidFill>
                  <a:srgbClr val="351C75"/>
                </a:solidFill>
                <a:latin typeface="Courier New"/>
                <a:ea typeface="Courier New"/>
                <a:cs typeface="Courier New"/>
                <a:sym typeface="Courier New"/>
              </a:rPr>
              <a:t>session_destroy()</a:t>
            </a:r>
            <a:endParaRPr b="1" sz="1400">
              <a:solidFill>
                <a:srgbClr val="351C75"/>
              </a:solidFill>
              <a:latin typeface="Courier New"/>
              <a:ea typeface="Courier New"/>
              <a:cs typeface="Courier New"/>
              <a:sym typeface="Courier New"/>
            </a:endParaRPr>
          </a:p>
          <a:p>
            <a:pPr indent="0" lvl="0" marL="0" marR="10287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marR="10287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Тя ще изтрие всички променливи, запазени на сървъра.</a:t>
            </a:r>
            <a:endParaRPr sz="1400">
              <a:solidFill>
                <a:schemeClr val="dk1"/>
              </a:solidFill>
              <a:latin typeface="Courier New"/>
              <a:ea typeface="Courier New"/>
              <a:cs typeface="Courier New"/>
              <a:sym typeface="Courier New"/>
            </a:endParaRPr>
          </a:p>
          <a:p>
            <a:pPr indent="0" lvl="0" marL="0" marR="10287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В скрипта се използва в следната последователност </a:t>
            </a:r>
            <a:endParaRPr sz="1400">
              <a:solidFill>
                <a:schemeClr val="dk1"/>
              </a:solidFill>
              <a:latin typeface="Courier New"/>
              <a:ea typeface="Courier New"/>
              <a:cs typeface="Courier New"/>
              <a:sym typeface="Courier New"/>
            </a:endParaRPr>
          </a:p>
          <a:p>
            <a:pPr indent="0" lvl="0" marL="0" marR="102870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marR="45847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session_start();</a:t>
            </a:r>
            <a:endParaRPr sz="1400">
              <a:solidFill>
                <a:schemeClr val="dk1"/>
              </a:solidFill>
              <a:latin typeface="Courier New"/>
              <a:ea typeface="Courier New"/>
              <a:cs typeface="Courier New"/>
              <a:sym typeface="Courier New"/>
            </a:endParaRPr>
          </a:p>
          <a:p>
            <a:pPr indent="457200" lvl="0" marL="914400" marR="45847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a:t>
            </a:r>
            <a:r>
              <a:rPr lang="en-US" sz="1400">
                <a:solidFill>
                  <a:schemeClr val="dk1"/>
                </a:solidFill>
                <a:latin typeface="Courier New"/>
                <a:ea typeface="Courier New"/>
                <a:cs typeface="Courier New"/>
                <a:sym typeface="Courier New"/>
              </a:rPr>
              <a:t>стартираме сесия</a:t>
            </a:r>
            <a:endParaRPr sz="1400">
              <a:solidFill>
                <a:schemeClr val="dk1"/>
              </a:solidFill>
              <a:latin typeface="Courier New"/>
              <a:ea typeface="Courier New"/>
              <a:cs typeface="Courier New"/>
              <a:sym typeface="Courier New"/>
            </a:endParaRPr>
          </a:p>
          <a:p>
            <a:pPr indent="0" lvl="0" marL="0" marR="44704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session_destroy(); </a:t>
            </a:r>
            <a:endParaRPr sz="1400">
              <a:solidFill>
                <a:schemeClr val="dk1"/>
              </a:solidFill>
              <a:latin typeface="Courier New"/>
              <a:ea typeface="Courier New"/>
              <a:cs typeface="Courier New"/>
              <a:sym typeface="Courier New"/>
            </a:endParaRPr>
          </a:p>
          <a:p>
            <a:pPr indent="457200" lvl="0" marL="914400" marR="44704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//унищожаваме сесията</a:t>
            </a:r>
            <a:endParaRPr sz="1400">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2"/>
              </a:buClr>
              <a:buSzPts val="1800"/>
              <a:buFont typeface="Arial"/>
              <a:buNone/>
            </a:pPr>
            <a:r>
              <a:t/>
            </a:r>
            <a:endParaRPr sz="1400"/>
          </a:p>
          <a:p>
            <a:pPr indent="0" lvl="0" marL="0" marR="0" rtl="0" algn="l">
              <a:lnSpc>
                <a:spcPct val="115000"/>
              </a:lnSpc>
              <a:spcBef>
                <a:spcPts val="1600"/>
              </a:spcBef>
              <a:spcAft>
                <a:spcPts val="0"/>
              </a:spcAft>
              <a:buClr>
                <a:schemeClr val="dk2"/>
              </a:buClr>
              <a:buSzPts val="1800"/>
              <a:buFont typeface="Arial"/>
              <a:buNone/>
            </a:pPr>
            <a:r>
              <a:t/>
            </a:r>
            <a:endParaRPr sz="1400"/>
          </a:p>
          <a:p>
            <a:pPr indent="0" lvl="0" marL="0" marR="0" rtl="0" algn="l">
              <a:lnSpc>
                <a:spcPct val="115000"/>
              </a:lnSpc>
              <a:spcBef>
                <a:spcPts val="1600"/>
              </a:spcBef>
              <a:spcAft>
                <a:spcPts val="0"/>
              </a:spcAft>
              <a:buClr>
                <a:schemeClr val="dk2"/>
              </a:buClr>
              <a:buSzPts val="1800"/>
              <a:buFont typeface="Arial"/>
              <a:buNone/>
            </a:pPr>
            <a:r>
              <a:t/>
            </a:r>
            <a:endParaRPr b="1" sz="1400">
              <a:solidFill>
                <a:schemeClr val="dk2"/>
              </a:solidFill>
            </a:endParaRPr>
          </a:p>
        </p:txBody>
      </p:sp>
      <p:sp>
        <p:nvSpPr>
          <p:cNvPr id="189" name="Google Shape;189;p33"/>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3"/>
          <p:cNvSpPr txBox="1"/>
          <p:nvPr/>
        </p:nvSpPr>
        <p:spPr>
          <a:xfrm>
            <a:off x="0" y="30300"/>
            <a:ext cx="9144000" cy="703800"/>
          </a:xfrm>
          <a:prstGeom prst="rect">
            <a:avLst/>
          </a:prstGeom>
          <a:solidFill>
            <a:srgbClr val="666699"/>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b="1" lang="en-US">
                <a:solidFill>
                  <a:srgbClr val="FFFFFF"/>
                </a:solidFill>
              </a:rPr>
              <a:t>Destroying Sessions and Unsetting Session Variables</a:t>
            </a:r>
            <a:endParaRPr b="1">
              <a:solidFill>
                <a:srgbClr val="FFFFFF"/>
              </a:solidFill>
            </a:endParaRPr>
          </a:p>
          <a:p>
            <a:pPr indent="0" lvl="0" marL="457200" marR="0" rtl="0" algn="l">
              <a:lnSpc>
                <a:spcPct val="100000"/>
              </a:lnSpc>
              <a:spcBef>
                <a:spcPts val="0"/>
              </a:spcBef>
              <a:spcAft>
                <a:spcPts val="0"/>
              </a:spcAft>
              <a:buClr>
                <a:srgbClr val="FFFFFF"/>
              </a:buClr>
              <a:buSzPts val="800"/>
              <a:buFont typeface="Arial"/>
              <a:buNone/>
            </a:pPr>
            <a:r>
              <a:t/>
            </a:r>
            <a:endParaRPr b="1" sz="1700">
              <a:solidFill>
                <a:srgbClr val="FFFFFF"/>
              </a:solidFill>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800"/>
              <a:buFont typeface="Arial"/>
              <a:buNone/>
            </a:pPr>
            <a:r>
              <a:rPr lang="en-US" sz="1700">
                <a:solidFill>
                  <a:srgbClr val="434343"/>
                </a:solidFill>
              </a:rPr>
              <a:t>След унищожаване на сесията, преминаването към страница, стартираща сесия - ще предизвика стартиране на нова сесия. Всички данни от предходната сесия вече не са достъпни, започва запаметяването на нови данни - тези на новостартираната сесия.</a:t>
            </a:r>
            <a:endParaRPr/>
          </a:p>
        </p:txBody>
      </p:sp>
      <p:sp>
        <p:nvSpPr>
          <p:cNvPr id="196" name="Google Shape;196;p34"/>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4"/>
          <p:cNvSpPr txBox="1"/>
          <p:nvPr/>
        </p:nvSpPr>
        <p:spPr>
          <a:xfrm>
            <a:off x="0" y="30300"/>
            <a:ext cx="9144000" cy="703800"/>
          </a:xfrm>
          <a:prstGeom prst="rect">
            <a:avLst/>
          </a:prstGeom>
          <a:solidFill>
            <a:srgbClr val="666699"/>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1600"/>
              </a:spcBef>
              <a:spcAft>
                <a:spcPts val="0"/>
              </a:spcAft>
              <a:buClr>
                <a:srgbClr val="000000"/>
              </a:buClr>
              <a:buSzPts val="1100"/>
              <a:buFont typeface="Arial"/>
              <a:buNone/>
            </a:pPr>
            <a:r>
              <a:rPr b="1" lang="en-US">
                <a:solidFill>
                  <a:srgbClr val="FFFFFF"/>
                </a:solidFill>
              </a:rPr>
              <a:t>Destroying Sessions and Unsetting Session Variables</a:t>
            </a:r>
            <a:endParaRPr b="1">
              <a:solidFill>
                <a:srgbClr val="FFFFFF"/>
              </a:solidFill>
            </a:endParaRPr>
          </a:p>
          <a:p>
            <a:pPr indent="0" lvl="0" marL="457200" rtl="0" algn="l">
              <a:spcBef>
                <a:spcPts val="0"/>
              </a:spcBef>
              <a:spcAft>
                <a:spcPts val="0"/>
              </a:spcAft>
              <a:buClr>
                <a:srgbClr val="FFFFFF"/>
              </a:buClr>
              <a:buSzPts val="800"/>
              <a:buFont typeface="Arial"/>
              <a:buNone/>
            </a:pPr>
            <a:r>
              <a:t/>
            </a:r>
            <a:endParaRPr b="1" sz="1700">
              <a:solidFill>
                <a:srgbClr val="FFFFFF"/>
              </a:solidFill>
            </a:endParaRPr>
          </a:p>
          <a:p>
            <a:pPr indent="0" lvl="0" marL="457200" marR="0" rtl="0" algn="l">
              <a:lnSpc>
                <a:spcPct val="100000"/>
              </a:lnSpc>
              <a:spcBef>
                <a:spcPts val="0"/>
              </a:spcBef>
              <a:spcAft>
                <a:spcPts val="0"/>
              </a:spcAft>
              <a:buClr>
                <a:srgbClr val="FFFFFF"/>
              </a:buClr>
              <a:buSzPts val="800"/>
              <a:buFont typeface="Arial"/>
              <a:buNone/>
            </a:pPr>
            <a:r>
              <a:t/>
            </a:r>
            <a:endParaRPr sz="1700">
              <a:solidFill>
                <a:schemeClr val="dk1"/>
              </a:solidFill>
            </a:endParaRPr>
          </a:p>
          <a:p>
            <a:pPr indent="0" lvl="0" marL="457200" marR="0" rtl="0" algn="l">
              <a:lnSpc>
                <a:spcPct val="100000"/>
              </a:lnSpc>
              <a:spcBef>
                <a:spcPts val="0"/>
              </a:spcBef>
              <a:spcAft>
                <a:spcPts val="0"/>
              </a:spcAft>
              <a:buClr>
                <a:srgbClr val="FFFFFF"/>
              </a:buClr>
              <a:buSzPts val="800"/>
              <a:buFont typeface="Arial"/>
              <a:buNone/>
            </a:pPr>
            <a:r>
              <a:t/>
            </a:r>
            <a:endParaRPr sz="1700">
              <a:solidFill>
                <a:srgbClr val="434343"/>
              </a:solidFill>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Извикването на </a:t>
            </a:r>
            <a:r>
              <a:rPr lang="en-US" sz="1400">
                <a:solidFill>
                  <a:schemeClr val="dk1"/>
                </a:solidFill>
                <a:latin typeface="Courier New"/>
                <a:ea typeface="Courier New"/>
                <a:cs typeface="Courier New"/>
                <a:sym typeface="Courier New"/>
              </a:rPr>
              <a:t>session_destroy() не унищожава веднага всички, регистрирани в сесията променливи.Те все още са достъпни в скрипт /файла/, в който е извикана session_destroy(), докато не презаредите страницата!</a:t>
            </a:r>
            <a:endParaRPr sz="1400">
              <a:solidFill>
                <a:schemeClr val="dk1"/>
              </a:solidFill>
              <a:latin typeface="Courier New"/>
              <a:ea typeface="Courier New"/>
              <a:cs typeface="Courier New"/>
              <a:sym typeface="Courier New"/>
            </a:endParaRPr>
          </a:p>
          <a:p>
            <a:pPr indent="0" lvl="0" marL="0" marR="81280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marR="812800" rtl="0" algn="l">
              <a:spcBef>
                <a:spcPts val="0"/>
              </a:spcBef>
              <a:spcAft>
                <a:spcPts val="0"/>
              </a:spcAft>
              <a:buClr>
                <a:schemeClr val="dk1"/>
              </a:buClr>
              <a:buSzPts val="1100"/>
              <a:buFont typeface="Arial"/>
              <a:buNone/>
            </a:pPr>
            <a:r>
              <a:rPr i="1" lang="en-US" sz="1400">
                <a:solidFill>
                  <a:schemeClr val="dk1"/>
                </a:solidFill>
                <a:latin typeface="Times New Roman"/>
                <a:ea typeface="Times New Roman"/>
                <a:cs typeface="Times New Roman"/>
                <a:sym typeface="Times New Roman"/>
              </a:rPr>
              <a:t>Пример</a:t>
            </a:r>
            <a:endParaRPr i="1" sz="1400">
              <a:solidFill>
                <a:schemeClr val="dk1"/>
              </a:solidFill>
              <a:latin typeface="Times New Roman"/>
              <a:ea typeface="Times New Roman"/>
              <a:cs typeface="Times New Roman"/>
              <a:sym typeface="Times New Roman"/>
            </a:endParaRPr>
          </a:p>
          <a:p>
            <a:pPr indent="0" lvl="0" marL="0" marR="4699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session_start();</a:t>
            </a:r>
            <a:endParaRPr sz="1400">
              <a:solidFill>
                <a:schemeClr val="dk1"/>
              </a:solidFill>
              <a:latin typeface="Courier New"/>
              <a:ea typeface="Courier New"/>
              <a:cs typeface="Courier New"/>
              <a:sym typeface="Courier New"/>
            </a:endParaRPr>
          </a:p>
          <a:p>
            <a:pPr indent="0" lvl="0" marL="0" marR="1143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$_SESSION['test'] = 5;</a:t>
            </a:r>
            <a:endParaRPr sz="1400">
              <a:solidFill>
                <a:schemeClr val="dk1"/>
              </a:solidFill>
              <a:latin typeface="Courier New"/>
              <a:ea typeface="Courier New"/>
              <a:cs typeface="Courier New"/>
              <a:sym typeface="Courier New"/>
            </a:endParaRPr>
          </a:p>
          <a:p>
            <a:pPr indent="0" lvl="0" marL="0" marR="3556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session_destroy();</a:t>
            </a:r>
            <a:endParaRPr sz="1400">
              <a:solidFill>
                <a:schemeClr val="dk1"/>
              </a:solidFill>
              <a:latin typeface="Courier New"/>
              <a:ea typeface="Courier New"/>
              <a:cs typeface="Courier New"/>
              <a:sym typeface="Courier New"/>
            </a:endParaRPr>
          </a:p>
          <a:p>
            <a:pPr indent="0" lvl="0" marL="0" marR="34671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echo $_SESSION['test']; // 5</a:t>
            </a:r>
            <a:endParaRPr sz="1400">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2"/>
              </a:buClr>
              <a:buSzPts val="1800"/>
              <a:buFont typeface="Arial"/>
              <a:buNone/>
            </a:pPr>
            <a:r>
              <a:t/>
            </a:r>
            <a:endParaRPr b="1" sz="1400">
              <a:solidFill>
                <a:schemeClr val="dk2"/>
              </a:solidFill>
            </a:endParaRPr>
          </a:p>
        </p:txBody>
      </p:sp>
      <p:sp>
        <p:nvSpPr>
          <p:cNvPr id="203" name="Google Shape;203;p35"/>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5"/>
          <p:cNvSpPr txBox="1"/>
          <p:nvPr/>
        </p:nvSpPr>
        <p:spPr>
          <a:xfrm>
            <a:off x="0" y="30300"/>
            <a:ext cx="9144000" cy="703800"/>
          </a:xfrm>
          <a:prstGeom prst="rect">
            <a:avLst/>
          </a:prstGeom>
          <a:solidFill>
            <a:srgbClr val="666699"/>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1600"/>
              </a:spcBef>
              <a:spcAft>
                <a:spcPts val="0"/>
              </a:spcAft>
              <a:buClr>
                <a:srgbClr val="000000"/>
              </a:buClr>
              <a:buSzPts val="1100"/>
              <a:buFont typeface="Arial"/>
              <a:buNone/>
            </a:pPr>
            <a:r>
              <a:rPr b="1" lang="en-US">
                <a:solidFill>
                  <a:srgbClr val="FFFFFF"/>
                </a:solidFill>
              </a:rPr>
              <a:t>Destroying Sessions and Unsetting Session Variables</a:t>
            </a:r>
            <a:endParaRPr b="1">
              <a:solidFill>
                <a:srgbClr val="FFFFFF"/>
              </a:solidFill>
            </a:endParaRPr>
          </a:p>
          <a:p>
            <a:pPr indent="0" lvl="0" marL="457200" rtl="0" algn="l">
              <a:spcBef>
                <a:spcPts val="0"/>
              </a:spcBef>
              <a:spcAft>
                <a:spcPts val="0"/>
              </a:spcAft>
              <a:buClr>
                <a:srgbClr val="FFFFFF"/>
              </a:buClr>
              <a:buSzPts val="800"/>
              <a:buFont typeface="Arial"/>
              <a:buNone/>
            </a:pPr>
            <a:r>
              <a:t/>
            </a:r>
            <a:endParaRPr b="1" sz="1700">
              <a:solidFill>
                <a:srgbClr val="FFFFFF"/>
              </a:solidFill>
            </a:endParaRPr>
          </a:p>
          <a:p>
            <a:pPr indent="0" lvl="0" marL="457200" marR="0" rtl="0" algn="l">
              <a:lnSpc>
                <a:spcPct val="100000"/>
              </a:lnSpc>
              <a:spcBef>
                <a:spcPts val="0"/>
              </a:spcBef>
              <a:spcAft>
                <a:spcPts val="0"/>
              </a:spcAft>
              <a:buClr>
                <a:srgbClr val="FFFFFF"/>
              </a:buClr>
              <a:buSzPts val="800"/>
              <a:buFont typeface="Arial"/>
              <a:buNone/>
            </a:pPr>
            <a:r>
              <a:t/>
            </a:r>
            <a:endParaRPr sz="1700">
              <a:solidFill>
                <a:srgbClr val="434343"/>
              </a:solidFill>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marR="14224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За да унищожите в даден момент, регистрираните в сесията променливи трябва да използвате функцията </a:t>
            </a:r>
            <a:endParaRPr sz="1400">
              <a:solidFill>
                <a:schemeClr val="dk1"/>
              </a:solidFill>
              <a:latin typeface="Courier New"/>
              <a:ea typeface="Courier New"/>
              <a:cs typeface="Courier New"/>
              <a:sym typeface="Courier New"/>
            </a:endParaRPr>
          </a:p>
          <a:p>
            <a:pPr indent="0" lvl="0" marL="0" marR="1422400" rtl="0" algn="ctr">
              <a:spcBef>
                <a:spcPts val="0"/>
              </a:spcBef>
              <a:spcAft>
                <a:spcPts val="0"/>
              </a:spcAft>
              <a:buClr>
                <a:schemeClr val="dk1"/>
              </a:buClr>
              <a:buSzPts val="1100"/>
              <a:buFont typeface="Arial"/>
              <a:buNone/>
            </a:pPr>
            <a:r>
              <a:rPr lang="en-US" sz="1400">
                <a:solidFill>
                  <a:srgbClr val="674EA7"/>
                </a:solidFill>
                <a:latin typeface="Courier New"/>
                <a:ea typeface="Courier New"/>
                <a:cs typeface="Courier New"/>
                <a:sym typeface="Courier New"/>
              </a:rPr>
              <a:t>unset()</a:t>
            </a:r>
            <a:endParaRPr sz="1400">
              <a:solidFill>
                <a:srgbClr val="674EA7"/>
              </a:solidFill>
              <a:latin typeface="Times New Roman"/>
              <a:ea typeface="Times New Roman"/>
              <a:cs typeface="Times New Roman"/>
              <a:sym typeface="Times New Roman"/>
            </a:endParaRPr>
          </a:p>
          <a:p>
            <a:pPr indent="0" lvl="0" marL="0" marR="1422400" rtl="0" algn="ctr">
              <a:spcBef>
                <a:spcPts val="0"/>
              </a:spcBef>
              <a:spcAft>
                <a:spcPts val="0"/>
              </a:spcAft>
              <a:buClr>
                <a:schemeClr val="dk1"/>
              </a:buClr>
              <a:buSzPts val="1100"/>
              <a:buFont typeface="Arial"/>
              <a:buNone/>
            </a:pPr>
            <a:r>
              <a:t/>
            </a:r>
            <a:endParaRPr sz="1400">
              <a:solidFill>
                <a:srgbClr val="674EA7"/>
              </a:solidFill>
              <a:latin typeface="Times New Roman"/>
              <a:ea typeface="Times New Roman"/>
              <a:cs typeface="Times New Roman"/>
              <a:sym typeface="Times New Roman"/>
            </a:endParaRPr>
          </a:p>
          <a:p>
            <a:pPr indent="0" lvl="0" marL="0" marR="14224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session_start();</a:t>
            </a:r>
            <a:endParaRPr sz="1400">
              <a:solidFill>
                <a:schemeClr val="dk1"/>
              </a:solidFill>
              <a:latin typeface="Courier New"/>
              <a:ea typeface="Courier New"/>
              <a:cs typeface="Courier New"/>
              <a:sym typeface="Courier New"/>
            </a:endParaRPr>
          </a:p>
          <a:p>
            <a:pPr indent="0" lvl="0" marL="0" marR="42291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$_SESSION['test'] = 5;</a:t>
            </a:r>
            <a:endParaRPr sz="1400">
              <a:solidFill>
                <a:schemeClr val="dk1"/>
              </a:solidFill>
              <a:latin typeface="Courier New"/>
              <a:ea typeface="Courier New"/>
              <a:cs typeface="Courier New"/>
              <a:sym typeface="Courier New"/>
            </a:endParaRPr>
          </a:p>
          <a:p>
            <a:pPr indent="0" lvl="0" marL="0" marR="44704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session_destroy();</a:t>
            </a:r>
            <a:endParaRPr sz="1400">
              <a:solidFill>
                <a:schemeClr val="dk1"/>
              </a:solidFill>
              <a:latin typeface="Courier New"/>
              <a:ea typeface="Courier New"/>
              <a:cs typeface="Courier New"/>
              <a:sym typeface="Courier New"/>
            </a:endParaRPr>
          </a:p>
          <a:p>
            <a:pPr indent="0" lvl="0" marL="0" marR="4064000" rtl="0" algn="l">
              <a:spcBef>
                <a:spcPts val="0"/>
              </a:spcBef>
              <a:spcAft>
                <a:spcPts val="0"/>
              </a:spcAft>
              <a:buClr>
                <a:schemeClr val="dk1"/>
              </a:buClr>
              <a:buSzPts val="1100"/>
              <a:buFont typeface="Arial"/>
              <a:buNone/>
            </a:pPr>
            <a:r>
              <a:rPr lang="en-US" sz="1400">
                <a:solidFill>
                  <a:srgbClr val="674EA7"/>
                </a:solidFill>
                <a:latin typeface="Courier New"/>
                <a:ea typeface="Courier New"/>
                <a:cs typeface="Courier New"/>
                <a:sym typeface="Courier New"/>
              </a:rPr>
              <a:t>unset($_SESSION['test']);</a:t>
            </a:r>
            <a:endParaRPr sz="1400">
              <a:solidFill>
                <a:srgbClr val="674EA7"/>
              </a:solidFill>
              <a:latin typeface="Courier New"/>
              <a:ea typeface="Courier New"/>
              <a:cs typeface="Courier New"/>
              <a:sym typeface="Courier New"/>
            </a:endParaRPr>
          </a:p>
          <a:p>
            <a:pPr indent="0" lvl="0" marL="0" marR="8128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echo $_SESSION['test']; // </a:t>
            </a:r>
            <a:r>
              <a:rPr lang="en-US" sz="1000">
                <a:solidFill>
                  <a:schemeClr val="dk1"/>
                </a:solidFill>
                <a:latin typeface="Courier New"/>
                <a:ea typeface="Courier New"/>
                <a:cs typeface="Courier New"/>
                <a:sym typeface="Courier New"/>
              </a:rPr>
              <a:t>prints nothing (or a notice about an undefined index)</a:t>
            </a:r>
            <a:endParaRPr sz="1000">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2"/>
              </a:buClr>
              <a:buSzPts val="1800"/>
              <a:buFont typeface="Arial"/>
              <a:buNone/>
            </a:pPr>
            <a:r>
              <a:t/>
            </a:r>
            <a:endParaRPr sz="14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2"/>
              </a:buClr>
              <a:buSzPts val="1800"/>
              <a:buFont typeface="Arial"/>
              <a:buNone/>
            </a:pPr>
            <a:r>
              <a:t/>
            </a:r>
            <a:endParaRPr sz="1400"/>
          </a:p>
          <a:p>
            <a:pPr indent="0" lvl="0" marL="0" marR="0" rtl="0" algn="l">
              <a:lnSpc>
                <a:spcPct val="115000"/>
              </a:lnSpc>
              <a:spcBef>
                <a:spcPts val="1600"/>
              </a:spcBef>
              <a:spcAft>
                <a:spcPts val="0"/>
              </a:spcAft>
              <a:buClr>
                <a:schemeClr val="dk2"/>
              </a:buClr>
              <a:buSzPts val="1800"/>
              <a:buFont typeface="Arial"/>
              <a:buNone/>
            </a:pPr>
            <a:r>
              <a:t/>
            </a:r>
            <a:endParaRPr b="1" sz="1400">
              <a:solidFill>
                <a:schemeClr val="dk2"/>
              </a:solidFill>
            </a:endParaRPr>
          </a:p>
        </p:txBody>
      </p:sp>
      <p:sp>
        <p:nvSpPr>
          <p:cNvPr id="210" name="Google Shape;210;p36"/>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6"/>
          <p:cNvSpPr txBox="1"/>
          <p:nvPr/>
        </p:nvSpPr>
        <p:spPr>
          <a:xfrm>
            <a:off x="0" y="30300"/>
            <a:ext cx="9144000" cy="703800"/>
          </a:xfrm>
          <a:prstGeom prst="rect">
            <a:avLst/>
          </a:prstGeom>
          <a:solidFill>
            <a:srgbClr val="666699"/>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1600"/>
              </a:spcBef>
              <a:spcAft>
                <a:spcPts val="0"/>
              </a:spcAft>
              <a:buClr>
                <a:srgbClr val="000000"/>
              </a:buClr>
              <a:buSzPts val="1100"/>
              <a:buFont typeface="Arial"/>
              <a:buNone/>
            </a:pPr>
            <a:r>
              <a:rPr b="1" lang="en-US">
                <a:solidFill>
                  <a:srgbClr val="FFFFFF"/>
                </a:solidFill>
              </a:rPr>
              <a:t>Destroying Sessions and Unsetting Session Variables</a:t>
            </a:r>
            <a:endParaRPr b="1">
              <a:solidFill>
                <a:srgbClr val="FFFFFF"/>
              </a:solidFill>
            </a:endParaRPr>
          </a:p>
          <a:p>
            <a:pPr indent="0" lvl="0" marL="457200" rtl="0" algn="l">
              <a:spcBef>
                <a:spcPts val="0"/>
              </a:spcBef>
              <a:spcAft>
                <a:spcPts val="0"/>
              </a:spcAft>
              <a:buClr>
                <a:srgbClr val="FFFFFF"/>
              </a:buClr>
              <a:buSzPts val="800"/>
              <a:buFont typeface="Arial"/>
              <a:buNone/>
            </a:pPr>
            <a:r>
              <a:t/>
            </a:r>
            <a:endParaRPr b="1" sz="1700">
              <a:solidFill>
                <a:srgbClr val="FFFFFF"/>
              </a:solidFill>
            </a:endParaRPr>
          </a:p>
          <a:p>
            <a:pPr indent="0" lvl="0" marL="457200" marR="0" rtl="0" algn="l">
              <a:lnSpc>
                <a:spcPct val="100000"/>
              </a:lnSpc>
              <a:spcBef>
                <a:spcPts val="0"/>
              </a:spcBef>
              <a:spcAft>
                <a:spcPts val="0"/>
              </a:spcAft>
              <a:buClr>
                <a:srgbClr val="FFFFFF"/>
              </a:buClr>
              <a:buSzPts val="800"/>
              <a:buFont typeface="Arial"/>
              <a:buNone/>
            </a:pPr>
            <a:r>
              <a:t/>
            </a:r>
            <a:endParaRPr sz="1700">
              <a:solidFill>
                <a:srgbClr val="434343"/>
              </a:solidFill>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717D"/>
        </a:soli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395536" y="1707654"/>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Calibri"/>
              <a:buNone/>
            </a:pPr>
            <a:r>
              <a:rPr b="1" lang="en-US" sz="4000">
                <a:solidFill>
                  <a:srgbClr val="FFFFFF"/>
                </a:solidFill>
                <a:latin typeface="Calibri"/>
                <a:ea typeface="Calibri"/>
                <a:cs typeface="Calibri"/>
                <a:sym typeface="Calibri"/>
              </a:rPr>
              <a:t>Working with Registered Users</a:t>
            </a:r>
            <a:endParaRPr b="1" sz="40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0" lvl="0" marL="0" marR="49530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Да предположим, че сте изградили онлайн платформа, блог, портал или друго приложение, в което потребителите могат да се присъединяват като сергистрират, например с потребителско име и парола. След регистриране, всяко при всяко влизане на потребителя може да запазите  потребителското му име /и друга информация/ в сесията. Данните, които решите да запазите в сесията на потребителя, трябва да бъдат, тези, които смятате, че ще използвате доста често и било неефективно да се вадят от базата данни. Например - ако сте разработили портал, в който всеки потребител има определени права за достъп - администратор, регистриран потребител, анонимен гост и т. н. В отделните модули на приложението, ще проверявате правата на потребителя, за да сте сигурни, че той има право  да достъпва съответния модул.  Или правата на достъп на потребителя, са пример за стойност, която бихте запазили в сесията на съответния потребител, така че скрипта проверяващ дали може да визуализира даден модул по заявка на потребителя да проверява само стойността в сесията, без да е необходимо да се свързва, селектира и търси в базата данни.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400">
              <a:solidFill>
                <a:schemeClr val="dk1"/>
              </a:solidFill>
            </a:endParaRPr>
          </a:p>
        </p:txBody>
      </p:sp>
      <p:sp>
        <p:nvSpPr>
          <p:cNvPr id="222" name="Google Shape;222;p38"/>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8"/>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Working with Registered Users</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717D"/>
        </a:solidFill>
      </p:bgPr>
    </p:bg>
    <p:spTree>
      <p:nvGrpSpPr>
        <p:cNvPr id="227" name="Shape 227"/>
        <p:cNvGrpSpPr/>
        <p:nvPr/>
      </p:nvGrpSpPr>
      <p:grpSpPr>
        <a:xfrm>
          <a:off x="0" y="0"/>
          <a:ext cx="0" cy="0"/>
          <a:chOff x="0" y="0"/>
          <a:chExt cx="0" cy="0"/>
        </a:xfrm>
      </p:grpSpPr>
      <p:sp>
        <p:nvSpPr>
          <p:cNvPr id="228" name="Google Shape;228;p39"/>
          <p:cNvSpPr txBox="1"/>
          <p:nvPr>
            <p:ph type="title"/>
          </p:nvPr>
        </p:nvSpPr>
        <p:spPr>
          <a:xfrm>
            <a:off x="395536" y="1707654"/>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Calibri"/>
              <a:buNone/>
            </a:pPr>
            <a:r>
              <a:rPr b="1" lang="en-US" sz="4000">
                <a:solidFill>
                  <a:srgbClr val="FFFFFF"/>
                </a:solidFill>
                <a:latin typeface="Calibri"/>
                <a:ea typeface="Calibri"/>
                <a:cs typeface="Calibri"/>
                <a:sym typeface="Calibri"/>
              </a:rPr>
              <a:t>Summary</a:t>
            </a:r>
            <a:endParaRPr b="1" sz="40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idx="1" type="body"/>
          </p:nvPr>
        </p:nvSpPr>
        <p:spPr>
          <a:xfrm>
            <a:off x="311700" y="1131590"/>
            <a:ext cx="8520600" cy="3416400"/>
          </a:xfrm>
          <a:prstGeom prst="rect">
            <a:avLst/>
          </a:prstGeom>
          <a:noFill/>
          <a:ln>
            <a:noFill/>
          </a:ln>
        </p:spPr>
        <p:txBody>
          <a:bodyPr anchorCtr="0" anchor="t" bIns="91425" lIns="91425" spcFirstLastPara="1" rIns="91425" wrap="square" tIns="91425">
            <a:noAutofit/>
          </a:bodyPr>
          <a:lstStyle/>
          <a:p>
            <a:pPr indent="-317500" lvl="0" marL="457200" marR="622300" rtl="0" algn="l">
              <a:spcBef>
                <a:spcPts val="0"/>
              </a:spcBef>
              <a:spcAft>
                <a:spcPts val="0"/>
              </a:spcAft>
              <a:buClr>
                <a:schemeClr val="dk1"/>
              </a:buClr>
              <a:buSzPts val="1400"/>
              <a:buChar char="●"/>
            </a:pPr>
            <a:r>
              <a:rPr lang="en-US" sz="1400">
                <a:solidFill>
                  <a:schemeClr val="dk1"/>
                </a:solidFill>
              </a:rPr>
              <a:t>С помощта на сесиите, имаме възможност да съхраним състояние, при използване на HTTP заявки /които са stateless - не могат да запаметят състояние - стойности на променливи/.</a:t>
            </a:r>
            <a:endParaRPr sz="1400">
              <a:solidFill>
                <a:schemeClr val="dk1"/>
              </a:solidFill>
            </a:endParaRPr>
          </a:p>
          <a:p>
            <a:pPr indent="-317500" lvl="0" marL="457200" marR="622300" rtl="0" algn="l">
              <a:spcBef>
                <a:spcPts val="0"/>
              </a:spcBef>
              <a:spcAft>
                <a:spcPts val="0"/>
              </a:spcAft>
              <a:buClr>
                <a:schemeClr val="dk1"/>
              </a:buClr>
              <a:buSzPts val="1400"/>
              <a:buChar char="●"/>
            </a:pPr>
            <a:r>
              <a:rPr lang="en-US" sz="1400">
                <a:solidFill>
                  <a:schemeClr val="dk1"/>
                </a:solidFill>
              </a:rPr>
              <a:t>Един от вариантите за запис на данните от сесията е да се записват във временен файл, който се съхранява на сървъра.</a:t>
            </a:r>
            <a:endParaRPr sz="1400">
              <a:solidFill>
                <a:schemeClr val="dk1"/>
              </a:solidFill>
            </a:endParaRPr>
          </a:p>
          <a:p>
            <a:pPr indent="-317500" lvl="0" marL="457200" marR="622300" rtl="0" algn="l">
              <a:spcBef>
                <a:spcPts val="0"/>
              </a:spcBef>
              <a:spcAft>
                <a:spcPts val="0"/>
              </a:spcAft>
              <a:buClr>
                <a:schemeClr val="dk1"/>
              </a:buClr>
              <a:buSzPts val="1400"/>
              <a:buChar char="●"/>
            </a:pPr>
            <a:r>
              <a:rPr lang="en-US" sz="1400">
                <a:solidFill>
                  <a:schemeClr val="dk1"/>
                </a:solidFill>
              </a:rPr>
              <a:t>Стартираме/Възстановяваме/Продължаваме сесия с функцията </a:t>
            </a:r>
            <a:r>
              <a:rPr lang="en-US" sz="1400">
                <a:solidFill>
                  <a:srgbClr val="351C75"/>
                </a:solidFill>
              </a:rPr>
              <a:t>session_start()</a:t>
            </a:r>
            <a:endParaRPr sz="1400">
              <a:solidFill>
                <a:srgbClr val="351C75"/>
              </a:solidFill>
            </a:endParaRPr>
          </a:p>
          <a:p>
            <a:pPr indent="-317500" lvl="0" marL="457200" marR="495300" rtl="0" algn="l">
              <a:spcBef>
                <a:spcPts val="0"/>
              </a:spcBef>
              <a:spcAft>
                <a:spcPts val="0"/>
              </a:spcAft>
              <a:buClr>
                <a:schemeClr val="dk1"/>
              </a:buClr>
              <a:buSzPts val="1400"/>
              <a:buChar char="●"/>
            </a:pPr>
            <a:r>
              <a:rPr lang="en-US" sz="1400">
                <a:solidFill>
                  <a:schemeClr val="dk1"/>
                </a:solidFill>
              </a:rPr>
              <a:t>При стартиране на сесия, запазваме стойности на променливи в масива </a:t>
            </a:r>
            <a:r>
              <a:rPr lang="en-US" sz="1400">
                <a:solidFill>
                  <a:srgbClr val="674EA7"/>
                </a:solidFill>
              </a:rPr>
              <a:t>$_SESSIO</a:t>
            </a:r>
            <a:r>
              <a:rPr lang="en-US" sz="1400">
                <a:solidFill>
                  <a:srgbClr val="674EA7"/>
                </a:solidFill>
              </a:rPr>
              <a:t>N</a:t>
            </a:r>
            <a:r>
              <a:rPr lang="en-US" sz="1400">
                <a:solidFill>
                  <a:schemeClr val="dk1"/>
                </a:solidFill>
              </a:rPr>
              <a:t>.</a:t>
            </a:r>
            <a:endParaRPr sz="1400">
              <a:solidFill>
                <a:schemeClr val="dk1"/>
              </a:solidFill>
            </a:endParaRPr>
          </a:p>
          <a:p>
            <a:pPr indent="-317500" lvl="0" marL="457200" marR="495300" rtl="0" algn="l">
              <a:spcBef>
                <a:spcPts val="0"/>
              </a:spcBef>
              <a:spcAft>
                <a:spcPts val="0"/>
              </a:spcAft>
              <a:buClr>
                <a:schemeClr val="dk1"/>
              </a:buClr>
              <a:buSzPts val="1400"/>
              <a:buChar char="●"/>
            </a:pPr>
            <a:r>
              <a:rPr lang="en-US" sz="1400">
                <a:solidFill>
                  <a:schemeClr val="dk1"/>
                </a:solidFill>
              </a:rPr>
              <a:t>Данните записани в $_SESSION се унищожават с </a:t>
            </a:r>
            <a:r>
              <a:rPr lang="en-US" sz="1400">
                <a:solidFill>
                  <a:srgbClr val="674EA7"/>
                </a:solidFill>
              </a:rPr>
              <a:t>unset()</a:t>
            </a:r>
            <a:r>
              <a:rPr lang="en-US" sz="1400">
                <a:solidFill>
                  <a:schemeClr val="dk1"/>
                </a:solidFill>
              </a:rPr>
              <a:t> или при унищожаването на самата сесия със </a:t>
            </a:r>
            <a:r>
              <a:rPr lang="en-US" sz="1400">
                <a:solidFill>
                  <a:srgbClr val="674EA7"/>
                </a:solidFill>
              </a:rPr>
              <a:t>session_destroy()</a:t>
            </a:r>
            <a:r>
              <a:rPr lang="en-US" sz="1400">
                <a:solidFill>
                  <a:schemeClr val="dk1"/>
                </a:solidFill>
              </a:rPr>
              <a:t>. Във втория случай променливите са достъпни до края на скрипта или докато се презареди страницата.</a:t>
            </a:r>
            <a:endParaRPr sz="1400">
              <a:solidFill>
                <a:schemeClr val="dk1"/>
              </a:solidFill>
            </a:endParaRPr>
          </a:p>
          <a:p>
            <a:pPr indent="0" lvl="0" marL="457200" rtl="0" algn="l">
              <a:lnSpc>
                <a:spcPct val="115000"/>
              </a:lnSpc>
              <a:spcBef>
                <a:spcPts val="1600"/>
              </a:spcBef>
              <a:spcAft>
                <a:spcPts val="0"/>
              </a:spcAft>
              <a:buNone/>
            </a:pPr>
            <a:r>
              <a:t/>
            </a:r>
            <a:endParaRPr sz="1400">
              <a:solidFill>
                <a:schemeClr val="dk1"/>
              </a:solidFill>
            </a:endParaRPr>
          </a:p>
        </p:txBody>
      </p:sp>
      <p:sp>
        <p:nvSpPr>
          <p:cNvPr id="234" name="Google Shape;234;p40"/>
          <p:cNvSpPr/>
          <p:nvPr/>
        </p:nvSpPr>
        <p:spPr>
          <a:xfrm>
            <a:off x="0" y="0"/>
            <a:ext cx="9144000" cy="764400"/>
          </a:xfrm>
          <a:prstGeom prst="rect">
            <a:avLst/>
          </a:prstGeom>
          <a:solidFill>
            <a:srgbClr val="0071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0"/>
          <p:cNvSpPr txBox="1"/>
          <p:nvPr/>
        </p:nvSpPr>
        <p:spPr>
          <a:xfrm>
            <a:off x="0" y="30300"/>
            <a:ext cx="9144000" cy="703800"/>
          </a:xfrm>
          <a:prstGeom prst="rect">
            <a:avLst/>
          </a:prstGeom>
          <a:solidFill>
            <a:srgbClr val="00717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800"/>
              <a:buFont typeface="Arial"/>
              <a:buNone/>
            </a:pPr>
            <a:r>
              <a:rPr b="1" lang="en-US" sz="3200">
                <a:solidFill>
                  <a:srgbClr val="FFFFFF"/>
                </a:solidFill>
              </a:rPr>
              <a:t>Summary</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1E63"/>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1767300"/>
            <a:ext cx="8520599" cy="572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Calibri"/>
              <a:buNone/>
            </a:pPr>
            <a:r>
              <a:rPr b="1" lang="en-US" sz="4400">
                <a:solidFill>
                  <a:srgbClr val="FFFFFF"/>
                </a:solidFill>
                <a:latin typeface="Calibri"/>
                <a:ea typeface="Calibri"/>
                <a:cs typeface="Calibri"/>
                <a:sym typeface="Calibri"/>
              </a:rPr>
              <a:t>PHP Sessions</a:t>
            </a:r>
            <a:endParaRPr b="1" sz="4400">
              <a:solidFill>
                <a:srgbClr val="FFFFFF"/>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US" sz="1400"/>
              <a:t>Сесиите разполагат с уникален идентификатор - session ID и стартирани от потребителя, могат да бъдат използвани за съхраняване и използване на информация, свързани с този ID. </a:t>
            </a:r>
            <a:endParaRPr sz="1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2"/>
              </a:buClr>
              <a:buSzPts val="1800"/>
              <a:buFont typeface="Arial"/>
              <a:buNone/>
            </a:pPr>
            <a:r>
              <a:t/>
            </a:r>
            <a:endParaRPr sz="1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2"/>
              </a:buClr>
              <a:buSzPts val="1800"/>
              <a:buFont typeface="Arial"/>
              <a:buNone/>
            </a:pPr>
            <a:r>
              <a:rPr lang="en-US" sz="1400">
                <a:solidFill>
                  <a:schemeClr val="dk1"/>
                </a:solidFill>
                <a:latin typeface="Times New Roman"/>
                <a:ea typeface="Times New Roman"/>
                <a:cs typeface="Times New Roman"/>
                <a:sym typeface="Times New Roman"/>
              </a:rPr>
              <a:t>Всички променливи, асоциирани с текущата сесия са достъпни в кода чрез суперглобалната РНР променлива </a:t>
            </a:r>
            <a:endParaRPr sz="14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2"/>
              </a:buClr>
              <a:buSzPts val="1800"/>
              <a:buFont typeface="Arial"/>
              <a:buNone/>
            </a:pPr>
            <a:r>
              <a:t/>
            </a:r>
            <a:endParaRPr sz="1400">
              <a:solidFill>
                <a:schemeClr val="dk1"/>
              </a:solidFill>
              <a:latin typeface="Courier New"/>
              <a:ea typeface="Courier New"/>
              <a:cs typeface="Courier New"/>
              <a:sym typeface="Courier New"/>
            </a:endParaRPr>
          </a:p>
          <a:p>
            <a:pPr indent="0" lvl="0" marL="0" marR="0" rtl="0" algn="ctr">
              <a:lnSpc>
                <a:spcPct val="115000"/>
              </a:lnSpc>
              <a:spcBef>
                <a:spcPts val="0"/>
              </a:spcBef>
              <a:spcAft>
                <a:spcPts val="0"/>
              </a:spcAft>
              <a:buClr>
                <a:schemeClr val="dk2"/>
              </a:buClr>
              <a:buSzPts val="1800"/>
              <a:buFont typeface="Arial"/>
              <a:buNone/>
            </a:pPr>
            <a:r>
              <a:rPr b="1" lang="en-US">
                <a:solidFill>
                  <a:srgbClr val="FF0066"/>
                </a:solidFill>
                <a:latin typeface="Courier New"/>
                <a:ea typeface="Courier New"/>
                <a:cs typeface="Courier New"/>
                <a:sym typeface="Courier New"/>
              </a:rPr>
              <a:t>$_SESSION</a:t>
            </a:r>
            <a:endParaRPr b="1">
              <a:solidFill>
                <a:srgbClr val="FF0066"/>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2"/>
              </a:buClr>
              <a:buSzPts val="1800"/>
              <a:buFont typeface="Arial"/>
              <a:buNone/>
            </a:pPr>
            <a:r>
              <a:t/>
            </a:r>
            <a:endParaRPr b="1" sz="1400">
              <a:solidFill>
                <a:srgbClr val="FF0066"/>
              </a:solidFill>
            </a:endParaRPr>
          </a:p>
        </p:txBody>
      </p:sp>
      <p:sp>
        <p:nvSpPr>
          <p:cNvPr id="76" name="Google Shape;76;p16"/>
          <p:cNvSpPr/>
          <p:nvPr/>
        </p:nvSpPr>
        <p:spPr>
          <a:xfrm>
            <a:off x="0" y="0"/>
            <a:ext cx="9144000" cy="764398"/>
          </a:xfrm>
          <a:prstGeom prst="rect">
            <a:avLst/>
          </a:prstGeom>
          <a:solidFill>
            <a:srgbClr val="E91E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txBox="1"/>
          <p:nvPr/>
        </p:nvSpPr>
        <p:spPr>
          <a:xfrm>
            <a:off x="0" y="30300"/>
            <a:ext cx="6805500" cy="703798"/>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900"/>
              <a:buFont typeface="Arial"/>
              <a:buNone/>
            </a:pPr>
            <a:r>
              <a:rPr b="1" i="0" lang="en-US" sz="3600" u="none" cap="none" strike="noStrike">
                <a:solidFill>
                  <a:srgbClr val="FFFFFF"/>
                </a:solidFill>
                <a:latin typeface="Arial"/>
                <a:ea typeface="Arial"/>
                <a:cs typeface="Arial"/>
                <a:sym typeface="Arial"/>
              </a:rPr>
              <a:t>PHP </a:t>
            </a:r>
            <a:r>
              <a:rPr b="1" lang="en-US" sz="3600">
                <a:solidFill>
                  <a:srgbClr val="FFFFFF"/>
                </a:solidFill>
              </a:rPr>
              <a:t>Sessions</a:t>
            </a:r>
            <a:endParaRPr b="1" i="0" sz="36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US" sz="1400">
                <a:solidFill>
                  <a:schemeClr val="dk1"/>
                </a:solidFill>
                <a:latin typeface="Times New Roman"/>
                <a:ea typeface="Times New Roman"/>
                <a:cs typeface="Times New Roman"/>
                <a:sym typeface="Times New Roman"/>
              </a:rPr>
              <a:t>Асоциираните данни с текущата сесия /s</a:t>
            </a:r>
            <a:r>
              <a:rPr lang="en-US" sz="1400">
                <a:solidFill>
                  <a:schemeClr val="dk1"/>
                </a:solidFill>
                <a:latin typeface="Times New Roman"/>
                <a:ea typeface="Times New Roman"/>
                <a:cs typeface="Times New Roman"/>
                <a:sym typeface="Times New Roman"/>
              </a:rPr>
              <a:t>ession state/ обикновено се запазват във временен файл. </a:t>
            </a:r>
            <a:endParaRPr sz="1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2"/>
              </a:buClr>
              <a:buSzPts val="1800"/>
              <a:buFont typeface="Arial"/>
              <a:buNone/>
            </a:pPr>
            <a:r>
              <a:rPr lang="en-US" sz="1400">
                <a:solidFill>
                  <a:schemeClr val="dk1"/>
                </a:solidFill>
                <a:latin typeface="Times New Roman"/>
                <a:ea typeface="Times New Roman"/>
                <a:cs typeface="Times New Roman"/>
                <a:sym typeface="Times New Roman"/>
              </a:rPr>
              <a:t>Може да се използва и база данни или друг метод, чрез функцията </a:t>
            </a:r>
            <a:endParaRPr sz="1400">
              <a:solidFill>
                <a:schemeClr val="dk1"/>
              </a:solidFill>
              <a:latin typeface="Times New Roman"/>
              <a:ea typeface="Times New Roman"/>
              <a:cs typeface="Times New Roman"/>
              <a:sym typeface="Times New Roman"/>
            </a:endParaRPr>
          </a:p>
          <a:p>
            <a:pPr indent="0" lvl="0" marL="0" marR="6604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marR="660400" rtl="0" algn="ctr">
              <a:spcBef>
                <a:spcPts val="0"/>
              </a:spcBef>
              <a:spcAft>
                <a:spcPts val="0"/>
              </a:spcAft>
              <a:buClr>
                <a:schemeClr val="dk1"/>
              </a:buClr>
              <a:buSzPts val="1100"/>
              <a:buFont typeface="Arial"/>
              <a:buNone/>
            </a:pPr>
            <a:r>
              <a:rPr b="1" lang="en-US" sz="1400">
                <a:solidFill>
                  <a:srgbClr val="FF0066"/>
                </a:solidFill>
                <a:latin typeface="Courier New"/>
                <a:ea typeface="Courier New"/>
                <a:cs typeface="Courier New"/>
                <a:sym typeface="Courier New"/>
              </a:rPr>
              <a:t>session_set_save_handler()</a:t>
            </a:r>
            <a:endParaRPr b="1" sz="1400">
              <a:solidFill>
                <a:srgbClr val="FF0066"/>
              </a:solidFill>
              <a:latin typeface="Courier New"/>
              <a:ea typeface="Courier New"/>
              <a:cs typeface="Courier New"/>
              <a:sym typeface="Courier New"/>
            </a:endParaRPr>
          </a:p>
          <a:p>
            <a:pPr indent="0" lvl="0" marL="0" marR="30480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2"/>
              </a:buClr>
              <a:buSzPts val="1800"/>
              <a:buFont typeface="Arial"/>
              <a:buNone/>
            </a:pPr>
            <a:r>
              <a:t/>
            </a:r>
            <a:endParaRPr sz="850">
              <a:solidFill>
                <a:schemeClr val="dk1"/>
              </a:solidFill>
              <a:latin typeface="Times New Roman"/>
              <a:ea typeface="Times New Roman"/>
              <a:cs typeface="Times New Roman"/>
              <a:sym typeface="Times New Roman"/>
            </a:endParaRPr>
          </a:p>
        </p:txBody>
      </p:sp>
      <p:sp>
        <p:nvSpPr>
          <p:cNvPr id="83" name="Google Shape;83;p17"/>
          <p:cNvSpPr/>
          <p:nvPr/>
        </p:nvSpPr>
        <p:spPr>
          <a:xfrm>
            <a:off x="0" y="0"/>
            <a:ext cx="9144000" cy="764400"/>
          </a:xfrm>
          <a:prstGeom prst="rect">
            <a:avLst/>
          </a:prstGeom>
          <a:solidFill>
            <a:srgbClr val="E91E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txBox="1"/>
          <p:nvPr/>
        </p:nvSpPr>
        <p:spPr>
          <a:xfrm>
            <a:off x="0" y="30300"/>
            <a:ext cx="6805500" cy="703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FFFFFF"/>
              </a:buClr>
              <a:buSzPts val="900"/>
              <a:buFont typeface="Arial"/>
              <a:buNone/>
            </a:pPr>
            <a:r>
              <a:rPr b="1" i="0" lang="en-US" sz="3600" u="none" cap="none" strike="noStrike">
                <a:solidFill>
                  <a:srgbClr val="FFFFFF"/>
                </a:solidFill>
                <a:latin typeface="Arial"/>
                <a:ea typeface="Arial"/>
                <a:cs typeface="Arial"/>
                <a:sym typeface="Arial"/>
              </a:rPr>
              <a:t>PHP </a:t>
            </a:r>
            <a:r>
              <a:rPr b="1" lang="en-US" sz="3600">
                <a:solidFill>
                  <a:srgbClr val="FFFFFF"/>
                </a:solidFill>
              </a:rPr>
              <a:t>Sessions</a:t>
            </a:r>
            <a:endParaRPr b="1" i="0" sz="36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C27B0"/>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226870" y="15602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0"/>
              <a:buFont typeface="Arial"/>
              <a:buNone/>
            </a:pPr>
            <a:br>
              <a:rPr b="1" lang="en-US" sz="2400">
                <a:solidFill>
                  <a:schemeClr val="lt1"/>
                </a:solidFill>
                <a:latin typeface="Calibri"/>
                <a:ea typeface="Calibri"/>
                <a:cs typeface="Calibri"/>
                <a:sym typeface="Calibri"/>
              </a:rPr>
            </a:br>
            <a:r>
              <a:rPr b="1" lang="en-US" sz="2400">
                <a:solidFill>
                  <a:schemeClr val="lt1"/>
                </a:solidFill>
              </a:rPr>
              <a:t>Стартиране на сесия</a:t>
            </a:r>
            <a:r>
              <a:rPr b="1" lang="en-US" sz="2400">
                <a:solidFill>
                  <a:schemeClr val="lt1"/>
                </a:solidFill>
              </a:rPr>
              <a:t> </a:t>
            </a:r>
            <a:endParaRPr b="1" sz="2400">
              <a:solidFill>
                <a:schemeClr val="lt1"/>
              </a:solidFil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За да работите със сесия трябва изрично да я стартирате или да промените настройките в php.ini.</a:t>
            </a:r>
            <a:endParaRPr/>
          </a:p>
          <a:p>
            <a:pPr indent="-342900" lvl="0" marL="457200" rtl="0" algn="l">
              <a:lnSpc>
                <a:spcPct val="115000"/>
              </a:lnSpc>
              <a:spcBef>
                <a:spcPts val="0"/>
              </a:spcBef>
              <a:spcAft>
                <a:spcPts val="0"/>
              </a:spcAft>
              <a:buSzPts val="1800"/>
              <a:buChar char="●"/>
            </a:pPr>
            <a:r>
              <a:rPr lang="en-US"/>
              <a:t>По подразбиране сесиите не започват автоматично.</a:t>
            </a:r>
            <a:endParaRPr/>
          </a:p>
          <a:p>
            <a:pPr indent="-342900" lvl="0" marL="457200" rtl="0" algn="l">
              <a:lnSpc>
                <a:spcPct val="115000"/>
              </a:lnSpc>
              <a:spcBef>
                <a:spcPts val="0"/>
              </a:spcBef>
              <a:spcAft>
                <a:spcPts val="0"/>
              </a:spcAft>
              <a:buSzPts val="1800"/>
              <a:buChar char="●"/>
            </a:pPr>
            <a:r>
              <a:rPr lang="en-US"/>
              <a:t>За да започват автоматично, трябва да промените -</a:t>
            </a:r>
            <a:endParaRPr sz="850">
              <a:solidFill>
                <a:schemeClr val="dk1"/>
              </a:solidFill>
              <a:latin typeface="Times New Roman"/>
              <a:ea typeface="Times New Roman"/>
              <a:cs typeface="Times New Roman"/>
              <a:sym typeface="Times New Roman"/>
            </a:endParaRPr>
          </a:p>
          <a:p>
            <a:pPr indent="0" lvl="0" marL="0" marR="1270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marR="1270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от session.auto_start = 0</a:t>
            </a:r>
            <a:endParaRPr sz="1400">
              <a:solidFill>
                <a:schemeClr val="dk1"/>
              </a:solidFill>
              <a:latin typeface="Courier New"/>
              <a:ea typeface="Courier New"/>
              <a:cs typeface="Courier New"/>
              <a:sym typeface="Courier New"/>
            </a:endParaRPr>
          </a:p>
          <a:p>
            <a:pPr indent="0" lvl="0" marL="0" marR="1270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marR="1270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на </a:t>
            </a:r>
            <a:r>
              <a:rPr lang="en-US" sz="1400">
                <a:solidFill>
                  <a:schemeClr val="dk1"/>
                </a:solidFill>
                <a:latin typeface="Courier New"/>
                <a:ea typeface="Courier New"/>
                <a:cs typeface="Courier New"/>
                <a:sym typeface="Courier New"/>
              </a:rPr>
              <a:t>от session.auto_start = 1</a:t>
            </a:r>
            <a:endParaRPr sz="1400">
              <a:solidFill>
                <a:schemeClr val="dk1"/>
              </a:solidFill>
              <a:latin typeface="Courier New"/>
              <a:ea typeface="Courier New"/>
              <a:cs typeface="Courier New"/>
              <a:sym typeface="Courier New"/>
            </a:endParaRPr>
          </a:p>
          <a:p>
            <a:pPr indent="0" lvl="0" marL="0" marR="1270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450"/>
              <a:buNone/>
            </a:pPr>
            <a:r>
              <a:t/>
            </a:r>
            <a:endParaRPr/>
          </a:p>
          <a:p>
            <a:pPr indent="0" lvl="0" marL="0" rtl="0" algn="l">
              <a:lnSpc>
                <a:spcPct val="115000"/>
              </a:lnSpc>
              <a:spcBef>
                <a:spcPts val="0"/>
              </a:spcBef>
              <a:spcAft>
                <a:spcPts val="0"/>
              </a:spcAft>
              <a:buSzPts val="450"/>
              <a:buNone/>
            </a:pPr>
            <a:r>
              <a:t/>
            </a:r>
            <a:endParaRPr/>
          </a:p>
          <a:p>
            <a:pPr indent="0" lvl="0" marL="0" rtl="0" algn="l">
              <a:lnSpc>
                <a:spcPct val="115000"/>
              </a:lnSpc>
              <a:spcBef>
                <a:spcPts val="0"/>
              </a:spcBef>
              <a:spcAft>
                <a:spcPts val="0"/>
              </a:spcAft>
              <a:buSzPts val="450"/>
              <a:buNone/>
            </a:pPr>
            <a:r>
              <a:t/>
            </a:r>
            <a:endParaRPr/>
          </a:p>
        </p:txBody>
      </p:sp>
      <p:sp>
        <p:nvSpPr>
          <p:cNvPr id="95" name="Google Shape;95;p19"/>
          <p:cNvSpPr/>
          <p:nvPr/>
        </p:nvSpPr>
        <p:spPr>
          <a:xfrm>
            <a:off x="0" y="0"/>
            <a:ext cx="9144000" cy="764398"/>
          </a:xfrm>
          <a:prstGeom prst="rect">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txBox="1"/>
          <p:nvPr/>
        </p:nvSpPr>
        <p:spPr>
          <a:xfrm>
            <a:off x="0" y="30300"/>
            <a:ext cx="8820472" cy="703798"/>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4000"/>
              <a:buFont typeface="Arial"/>
              <a:buNone/>
            </a:pPr>
            <a:r>
              <a:rPr b="1" lang="en-US" sz="2400">
                <a:solidFill>
                  <a:schemeClr val="lt1"/>
                </a:solidFill>
              </a:rPr>
              <a:t>Стартиране на сесия</a:t>
            </a:r>
            <a:endParaRPr b="1" i="0" sz="32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При  </a:t>
            </a:r>
            <a:r>
              <a:rPr b="1" lang="en-US" sz="1400">
                <a:solidFill>
                  <a:srgbClr val="9900FF"/>
                </a:solidFill>
                <a:latin typeface="Courier New"/>
                <a:ea typeface="Courier New"/>
                <a:cs typeface="Courier New"/>
                <a:sym typeface="Courier New"/>
              </a:rPr>
              <a:t>session.auto_start</a:t>
            </a:r>
            <a:r>
              <a:rPr b="1" lang="en-US" sz="1400">
                <a:solidFill>
                  <a:srgbClr val="9900FF"/>
                </a:solidFill>
                <a:latin typeface="Times New Roman"/>
                <a:ea typeface="Times New Roman"/>
                <a:cs typeface="Times New Roman"/>
                <a:sym typeface="Times New Roman"/>
              </a:rPr>
              <a:t> =  </a:t>
            </a:r>
            <a:r>
              <a:rPr b="1" lang="en-US" sz="1400">
                <a:solidFill>
                  <a:srgbClr val="9900FF"/>
                </a:solidFill>
                <a:latin typeface="Courier New"/>
                <a:ea typeface="Courier New"/>
                <a:cs typeface="Courier New"/>
                <a:sym typeface="Courier New"/>
              </a:rPr>
              <a:t>1</a:t>
            </a:r>
            <a:endParaRPr b="1" sz="14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Сесията стартира за всеки документ зареден от уеб сървъра</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При  </a:t>
            </a:r>
            <a:r>
              <a:rPr b="1" lang="en-US" sz="1400">
                <a:solidFill>
                  <a:srgbClr val="9900FF"/>
                </a:solidFill>
                <a:latin typeface="Courier New"/>
                <a:ea typeface="Courier New"/>
                <a:cs typeface="Courier New"/>
                <a:sym typeface="Courier New"/>
              </a:rPr>
              <a:t>session.auto_start</a:t>
            </a:r>
            <a:r>
              <a:rPr b="1" lang="en-US" sz="1400">
                <a:solidFill>
                  <a:srgbClr val="9900FF"/>
                </a:solidFill>
                <a:latin typeface="Times New Roman"/>
                <a:ea typeface="Times New Roman"/>
                <a:cs typeface="Times New Roman"/>
                <a:sym typeface="Times New Roman"/>
              </a:rPr>
              <a:t> =  </a:t>
            </a:r>
            <a:r>
              <a:rPr b="1" lang="en-US" sz="1400">
                <a:solidFill>
                  <a:srgbClr val="9900FF"/>
                </a:solidFill>
                <a:latin typeface="Courier New"/>
                <a:ea typeface="Courier New"/>
                <a:cs typeface="Courier New"/>
                <a:sym typeface="Courier New"/>
              </a:rPr>
              <a:t>0</a:t>
            </a:r>
            <a:endParaRPr b="1" sz="14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в началото на всеки скрипт трябва да поставите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marR="1320800" rtl="0" algn="l">
              <a:spcBef>
                <a:spcPts val="0"/>
              </a:spcBef>
              <a:spcAft>
                <a:spcPts val="0"/>
              </a:spcAft>
              <a:buClr>
                <a:schemeClr val="dk1"/>
              </a:buClr>
              <a:buSzPts val="1100"/>
              <a:buFont typeface="Arial"/>
              <a:buNone/>
            </a:pPr>
            <a:r>
              <a:rPr b="1" lang="en-US" sz="1400">
                <a:solidFill>
                  <a:srgbClr val="9C27B0"/>
                </a:solidFill>
                <a:latin typeface="Courier New"/>
                <a:ea typeface="Courier New"/>
                <a:cs typeface="Courier New"/>
                <a:sym typeface="Courier New"/>
              </a:rPr>
              <a:t>session_start()</a:t>
            </a:r>
            <a:endParaRPr b="1" sz="1400">
              <a:solidFill>
                <a:srgbClr val="9C27B0"/>
              </a:solidFill>
              <a:latin typeface="Courier New"/>
              <a:ea typeface="Courier New"/>
              <a:cs typeface="Courier New"/>
              <a:sym typeface="Courier New"/>
            </a:endParaRPr>
          </a:p>
          <a:p>
            <a:pPr indent="0" lvl="0" marL="0" marR="11430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за да стартира сесията за текущия документ.</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50"/>
              <a:buNone/>
            </a:pPr>
            <a:r>
              <a:t/>
            </a:r>
            <a:endParaRPr sz="1400"/>
          </a:p>
          <a:p>
            <a:pPr indent="0" lvl="0" marL="0" rtl="0" algn="l">
              <a:lnSpc>
                <a:spcPct val="115000"/>
              </a:lnSpc>
              <a:spcBef>
                <a:spcPts val="0"/>
              </a:spcBef>
              <a:spcAft>
                <a:spcPts val="0"/>
              </a:spcAft>
              <a:buSzPts val="450"/>
              <a:buNone/>
            </a:pPr>
            <a:r>
              <a:t/>
            </a:r>
            <a:endParaRPr sz="1400"/>
          </a:p>
        </p:txBody>
      </p:sp>
      <p:sp>
        <p:nvSpPr>
          <p:cNvPr id="102" name="Google Shape;102;p20"/>
          <p:cNvSpPr/>
          <p:nvPr/>
        </p:nvSpPr>
        <p:spPr>
          <a:xfrm>
            <a:off x="0" y="0"/>
            <a:ext cx="9144000" cy="764398"/>
          </a:xfrm>
          <a:prstGeom prst="rect">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txBox="1"/>
          <p:nvPr/>
        </p:nvSpPr>
        <p:spPr>
          <a:xfrm>
            <a:off x="0" y="30300"/>
            <a:ext cx="8820472" cy="703798"/>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4000"/>
              <a:buFont typeface="Arial"/>
              <a:buNone/>
            </a:pPr>
            <a:r>
              <a:rPr b="1" lang="en-US" sz="2400">
                <a:solidFill>
                  <a:schemeClr val="lt1"/>
                </a:solidFill>
              </a:rPr>
              <a:t>Стартиране на сесия</a:t>
            </a:r>
            <a:endParaRPr b="1" sz="3200">
              <a:solidFill>
                <a:schemeClr val="lt1"/>
              </a:solidFill>
            </a:endParaRPr>
          </a:p>
          <a:p>
            <a:pPr indent="0" lvl="0" marL="457200" marR="0" rtl="0" algn="l">
              <a:lnSpc>
                <a:spcPct val="100000"/>
              </a:lnSpc>
              <a:spcBef>
                <a:spcPts val="0"/>
              </a:spcBef>
              <a:spcAft>
                <a:spcPts val="0"/>
              </a:spcAft>
              <a:buClr>
                <a:srgbClr val="FFFFFF"/>
              </a:buClr>
              <a:buSzPts val="800"/>
              <a:buFont typeface="Arial"/>
              <a:buNone/>
            </a:pPr>
            <a:r>
              <a:t/>
            </a:r>
            <a:endParaRPr b="1" sz="3200">
              <a:solidFill>
                <a:srgbClr val="FFFFFF"/>
              </a:solidFil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1498600" rtl="0" algn="l">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След стартиране на сесията може да достъпите нейното ID чрез </a:t>
            </a:r>
            <a:endParaRPr sz="1400">
              <a:solidFill>
                <a:schemeClr val="dk1"/>
              </a:solidFill>
              <a:latin typeface="Times New Roman"/>
              <a:ea typeface="Times New Roman"/>
              <a:cs typeface="Times New Roman"/>
              <a:sym typeface="Times New Roman"/>
            </a:endParaRPr>
          </a:p>
          <a:p>
            <a:pPr indent="0" lvl="0" marL="0" marR="149860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marR="7112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session_id()</a:t>
            </a:r>
            <a:endParaRPr sz="1400">
              <a:solidFill>
                <a:schemeClr val="dk1"/>
              </a:solidFill>
              <a:latin typeface="Courier New"/>
              <a:ea typeface="Courier New"/>
              <a:cs typeface="Courier New"/>
              <a:sym typeface="Courier New"/>
            </a:endParaRPr>
          </a:p>
          <a:p>
            <a:pPr indent="0" lvl="0" marL="0" marR="58420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marR="584200" rtl="0" algn="l">
              <a:spcBef>
                <a:spcPts val="0"/>
              </a:spcBef>
              <a:spcAft>
                <a:spcPts val="0"/>
              </a:spcAft>
              <a:buClr>
                <a:schemeClr val="dk1"/>
              </a:buClr>
              <a:buSzPts val="1100"/>
              <a:buFont typeface="Arial"/>
              <a:buNone/>
            </a:pPr>
            <a:r>
              <a:rPr i="1" lang="en-US" sz="1400">
                <a:solidFill>
                  <a:schemeClr val="dk1"/>
                </a:solidFill>
                <a:latin typeface="Times New Roman"/>
                <a:ea typeface="Times New Roman"/>
                <a:cs typeface="Times New Roman"/>
                <a:sym typeface="Times New Roman"/>
              </a:rPr>
              <a:t>Пример</a:t>
            </a:r>
            <a:r>
              <a:rPr lang="en-US" sz="1400">
                <a:solidFill>
                  <a:schemeClr val="dk1"/>
                </a:solidFill>
                <a:latin typeface="Times New Roman"/>
                <a:ea typeface="Times New Roman"/>
                <a:cs typeface="Times New Roman"/>
                <a:sym typeface="Times New Roman"/>
              </a:rPr>
              <a:t> </a:t>
            </a:r>
            <a:r>
              <a:rPr lang="en-US" sz="1400">
                <a:solidFill>
                  <a:schemeClr val="dk1"/>
                </a:solidFill>
              </a:rPr>
              <a:t>Стартиране или възстановяване на сесия.</a:t>
            </a:r>
            <a:endParaRPr sz="1400">
              <a:solidFill>
                <a:schemeClr val="dk1"/>
              </a:solidFill>
            </a:endParaRPr>
          </a:p>
          <a:p>
            <a:pPr indent="0" lvl="0" marL="0" marR="1257300" rtl="0" algn="l">
              <a:spcBef>
                <a:spcPts val="0"/>
              </a:spcBef>
              <a:spcAft>
                <a:spcPts val="0"/>
              </a:spcAft>
              <a:buClr>
                <a:schemeClr val="dk1"/>
              </a:buClr>
              <a:buSzPts val="1100"/>
              <a:buFont typeface="Arial"/>
              <a:buNone/>
            </a:pPr>
            <a:r>
              <a:t/>
            </a:r>
            <a:endParaRPr sz="1400">
              <a:solidFill>
                <a:schemeClr val="dk1"/>
              </a:solidFill>
            </a:endParaRPr>
          </a:p>
          <a:p>
            <a:pPr indent="0" lvl="0" marL="0" marR="3429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1: &lt;?php</a:t>
            </a:r>
            <a:endParaRPr sz="1400">
              <a:solidFill>
                <a:schemeClr val="dk1"/>
              </a:solidFill>
              <a:latin typeface="Courier New"/>
              <a:ea typeface="Courier New"/>
              <a:cs typeface="Courier New"/>
              <a:sym typeface="Courier New"/>
            </a:endParaRPr>
          </a:p>
          <a:p>
            <a:pPr indent="0" lvl="0" marL="0" marR="44069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2: session_start();</a:t>
            </a:r>
            <a:endParaRPr sz="1400">
              <a:solidFill>
                <a:schemeClr val="dk1"/>
              </a:solidFill>
              <a:latin typeface="Courier New"/>
              <a:ea typeface="Courier New"/>
              <a:cs typeface="Courier New"/>
              <a:sym typeface="Courier New"/>
            </a:endParaRPr>
          </a:p>
          <a:p>
            <a:pPr indent="0" lvl="0" marL="0" marR="23495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3: echo "&lt;p&gt;Your session ID is ".session_id().".&lt;/p&gt;";</a:t>
            </a:r>
            <a:endParaRPr sz="1400">
              <a:solidFill>
                <a:schemeClr val="dk1"/>
              </a:solidFill>
              <a:latin typeface="Courier New"/>
              <a:ea typeface="Courier New"/>
              <a:cs typeface="Courier New"/>
              <a:sym typeface="Courier New"/>
            </a:endParaRPr>
          </a:p>
          <a:p>
            <a:pPr indent="0" lvl="0" marL="0" marR="1473200" rtl="0" algn="l">
              <a:spcBef>
                <a:spcPts val="0"/>
              </a:spcBef>
              <a:spcAft>
                <a:spcPts val="0"/>
              </a:spcAft>
              <a:buClr>
                <a:schemeClr val="dk1"/>
              </a:buClr>
              <a:buSzPts val="1100"/>
              <a:buFont typeface="Arial"/>
              <a:buNone/>
            </a:pPr>
            <a:r>
              <a:rPr lang="en-US" sz="1400">
                <a:solidFill>
                  <a:schemeClr val="dk1"/>
                </a:solidFill>
                <a:latin typeface="Courier New"/>
                <a:ea typeface="Courier New"/>
                <a:cs typeface="Courier New"/>
                <a:sym typeface="Courier New"/>
              </a:rPr>
              <a:t>4: </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450"/>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50"/>
              <a:buNone/>
            </a:pPr>
            <a:r>
              <a:t/>
            </a:r>
            <a:endParaRPr/>
          </a:p>
        </p:txBody>
      </p:sp>
      <p:sp>
        <p:nvSpPr>
          <p:cNvPr id="109" name="Google Shape;109;p21"/>
          <p:cNvSpPr/>
          <p:nvPr/>
        </p:nvSpPr>
        <p:spPr>
          <a:xfrm>
            <a:off x="0" y="0"/>
            <a:ext cx="9144000" cy="764400"/>
          </a:xfrm>
          <a:prstGeom prst="rect">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nvSpPr>
        <p:spPr>
          <a:xfrm>
            <a:off x="0" y="30300"/>
            <a:ext cx="8820600" cy="703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4000"/>
              <a:buFont typeface="Arial"/>
              <a:buNone/>
            </a:pPr>
            <a:r>
              <a:rPr b="1" lang="en-US" sz="2400">
                <a:solidFill>
                  <a:schemeClr val="lt1"/>
                </a:solidFill>
              </a:rPr>
              <a:t>Стартиране на сесия</a:t>
            </a:r>
            <a:endParaRPr b="1" sz="3200">
              <a:solidFill>
                <a:schemeClr val="lt1"/>
              </a:solidFill>
            </a:endParaRPr>
          </a:p>
          <a:p>
            <a:pPr indent="0" lvl="0" marL="457200" marR="0" rtl="0" algn="l">
              <a:lnSpc>
                <a:spcPct val="100000"/>
              </a:lnSpc>
              <a:spcBef>
                <a:spcPts val="0"/>
              </a:spcBef>
              <a:spcAft>
                <a:spcPts val="0"/>
              </a:spcAft>
              <a:buClr>
                <a:srgbClr val="FFFFFF"/>
              </a:buClr>
              <a:buSzPts val="800"/>
              <a:buFont typeface="Arial"/>
              <a:buNone/>
            </a:pPr>
            <a:r>
              <a:t/>
            </a:r>
            <a:endParaRPr b="1" sz="3200">
              <a:solidFill>
                <a:srgbClr val="FFFFFF"/>
              </a:solidFil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