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341" r:id="rId36"/>
    <p:sldId id="552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341"/>
            <p14:sldId id="552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365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2339</Words>
  <Application>Microsoft Office PowerPoint</Application>
  <PresentationFormat>Широк екран</PresentationFormat>
  <Paragraphs>372</Paragraphs>
  <Slides>38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37</cp:revision>
  <dcterms:created xsi:type="dcterms:W3CDTF">2018-05-23T13:08:44Z</dcterms:created>
  <dcterms:modified xsi:type="dcterms:W3CDTF">2022-01-06T09:08:14Z</dcterms:modified>
  <cp:category>computer programming;programming;software development;software engineering</cp:category>
</cp:coreProperties>
</file>