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9" r:id="rId1"/>
  </p:sldMasterIdLst>
  <p:notesMasterIdLst>
    <p:notesMasterId r:id="rId12"/>
  </p:notesMasterIdLst>
  <p:sldIdLst>
    <p:sldId id="256" r:id="rId2"/>
    <p:sldId id="257" r:id="rId3"/>
    <p:sldId id="270" r:id="rId4"/>
    <p:sldId id="259" r:id="rId5"/>
    <p:sldId id="261" r:id="rId6"/>
    <p:sldId id="265" r:id="rId7"/>
    <p:sldId id="266" r:id="rId8"/>
    <p:sldId id="262" r:id="rId9"/>
    <p:sldId id="26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866" autoAdjust="0"/>
  </p:normalViewPr>
  <p:slideViewPr>
    <p:cSldViewPr snapToGrid="0">
      <p:cViewPr>
        <p:scale>
          <a:sx n="75" d="100"/>
          <a:sy n="75" d="100"/>
        </p:scale>
        <p:origin x="97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A10FE-8DA7-40ED-B261-88D7FAD6F7E9}" type="datetimeFigureOut">
              <a:rPr lang="bg-BG" smtClean="0"/>
              <a:t>20.11.2014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FFA5A-64D9-4617-95F4-2E188614F64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962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FA5A-64D9-4617-95F4-2E188614F64B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0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1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611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257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7308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631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247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916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96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2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5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2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4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4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  <p:sldLayoutId id="2147484271" r:id="rId12"/>
    <p:sldLayoutId id="2147484272" r:id="rId13"/>
    <p:sldLayoutId id="2147484273" r:id="rId14"/>
    <p:sldLayoutId id="2147484274" r:id="rId15"/>
    <p:sldLayoutId id="2147484275" r:id="rId16"/>
    <p:sldLayoutId id="21474842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667" y="482788"/>
            <a:ext cx="9474946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			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</a:t>
            </a:r>
            <a:br>
              <a:rPr lang="en-US" dirty="0" smtClean="0"/>
            </a:br>
            <a:r>
              <a:rPr lang="bg-BG" dirty="0" smtClean="0"/>
              <a:t>				</a:t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>		</a:t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6700" dirty="0"/>
              <a:t>		</a:t>
            </a:r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6700" b="1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900" b="1" i="1" dirty="0" smtClean="0">
                <a:latin typeface="Agency FB" panose="020B0503020202020204" pitchFamily="34" charset="0"/>
                <a:cs typeface="Aharoni" panose="02010803020104030203" pitchFamily="2" charset="-79"/>
              </a:rPr>
              <a:t>Team COCONUT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				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62955" y="5229053"/>
            <a:ext cx="8825658" cy="1587500"/>
          </a:xfrm>
        </p:spPr>
        <p:txBody>
          <a:bodyPr>
            <a:normAutofit/>
          </a:bodyPr>
          <a:lstStyle/>
          <a:p>
            <a:pPr algn="ctr"/>
            <a:r>
              <a:rPr lang="bg-BG" sz="45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Представя</a:t>
            </a:r>
            <a:endParaRPr lang="en-US" sz="45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06" y="1638709"/>
            <a:ext cx="4885756" cy="32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0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85424" y="5203525"/>
            <a:ext cx="4467494" cy="784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latin typeface="Agency FB" panose="020B0503020202020204" pitchFamily="34" charset="0"/>
              </a:rPr>
              <a:t>Martin Andreev</a:t>
            </a:r>
            <a:endParaRPr lang="en-US" sz="3000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5155" y="5162955"/>
            <a:ext cx="4396341" cy="784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err="1" smtClean="0">
                <a:latin typeface="Agency FB" panose="020B0503020202020204" pitchFamily="34" charset="0"/>
              </a:rPr>
              <a:t>Georgi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Petrov</a:t>
            </a:r>
            <a:endParaRPr lang="en-US" sz="3000" dirty="0">
              <a:latin typeface="Agency FB" panose="020B0503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3312" y="41051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500" i="1" dirty="0" smtClean="0">
                <a:latin typeface="Agency FB" panose="020B0503020202020204" pitchFamily="34" charset="0"/>
              </a:rPr>
              <a:t>Team COCONUT </a:t>
            </a:r>
            <a:br>
              <a:rPr lang="en-US" sz="5500" i="1" dirty="0" smtClean="0">
                <a:latin typeface="Agency FB" panose="020B0503020202020204" pitchFamily="34" charset="0"/>
              </a:rPr>
            </a:br>
            <a:r>
              <a:rPr lang="en-US" sz="5500" i="1" dirty="0" smtClean="0">
                <a:latin typeface="Agency FB" panose="020B0503020202020204" pitchFamily="34" charset="0"/>
              </a:rPr>
              <a:t>Members:</a:t>
            </a:r>
            <a:endParaRPr lang="en-US" sz="5500" i="1" dirty="0"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2" y="2551588"/>
            <a:ext cx="2863802" cy="2504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73" y="2554898"/>
            <a:ext cx="2903107" cy="2504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27" y="2561322"/>
            <a:ext cx="2845377" cy="2485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55" y="2574367"/>
            <a:ext cx="2705000" cy="2504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75736" y="5165861"/>
            <a:ext cx="4396339" cy="82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3000" dirty="0" smtClean="0">
                <a:latin typeface="Agency FB" panose="020B0503020202020204" pitchFamily="34" charset="0"/>
              </a:rPr>
              <a:t>Martin Kurshumov</a:t>
            </a:r>
            <a:endParaRPr lang="en-US" sz="3000" dirty="0">
              <a:latin typeface="Agency FB" panose="020B0503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517685" y="5161321"/>
            <a:ext cx="4396339" cy="82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3000" dirty="0" err="1" smtClean="0">
                <a:latin typeface="Agency FB" panose="020B0503020202020204" pitchFamily="34" charset="0"/>
              </a:rPr>
              <a:t>Kaloyan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Botev</a:t>
            </a:r>
            <a:endParaRPr lang="en-US" sz="3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4" y="126609"/>
            <a:ext cx="6577618" cy="24503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68" y="1900620"/>
            <a:ext cx="4184508" cy="44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55" y="931653"/>
            <a:ext cx="9225887" cy="21824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			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</a:t>
            </a:r>
            <a:br>
              <a:rPr lang="en-US" dirty="0" smtClean="0"/>
            </a:br>
            <a:r>
              <a:rPr lang="bg-BG" dirty="0" smtClean="0"/>
              <a:t>				</a:t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>		</a:t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store5.data.bg/asrockk/index.html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02321" y="3752489"/>
            <a:ext cx="10580233" cy="21479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500" dirty="0" smtClean="0"/>
              <a:t>http://github.com/GeorgiBoykov/TEAM-COCONUT</a:t>
            </a: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414751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1631851"/>
            <a:ext cx="10719580" cy="4065563"/>
          </a:xfrm>
        </p:spPr>
        <p:txBody>
          <a:bodyPr/>
          <a:lstStyle/>
          <a:p>
            <a:pPr algn="ctr"/>
            <a:r>
              <a:rPr lang="bg-BG" sz="5000" b="1" dirty="0" smtClean="0">
                <a:solidFill>
                  <a:schemeClr val="tx1"/>
                </a:solidFill>
              </a:rPr>
              <a:t>Тествайте възможностите си и</a:t>
            </a:r>
            <a:br>
              <a:rPr lang="bg-BG" sz="5000" b="1" dirty="0" smtClean="0">
                <a:solidFill>
                  <a:schemeClr val="tx1"/>
                </a:solidFill>
              </a:rPr>
            </a:br>
            <a:r>
              <a:rPr lang="bg-BG" sz="5000" b="1" dirty="0" smtClean="0">
                <a:solidFill>
                  <a:schemeClr val="tx1"/>
                </a:solidFill>
              </a:rPr>
              <a:t>вижте колко можете да накарате Наков да изпие, преди да припадне!</a:t>
            </a:r>
            <a:br>
              <a:rPr lang="bg-BG" sz="5000" b="1" dirty="0" smtClean="0">
                <a:solidFill>
                  <a:schemeClr val="tx1"/>
                </a:solidFill>
              </a:rPr>
            </a:br>
            <a:r>
              <a:rPr lang="bg-BG" sz="5000" b="1" dirty="0" smtClean="0">
                <a:solidFill>
                  <a:schemeClr val="tx1"/>
                </a:solidFill>
              </a:rPr>
              <a:t/>
            </a:r>
            <a:br>
              <a:rPr lang="bg-BG" sz="5000" b="1" dirty="0" smtClean="0">
                <a:solidFill>
                  <a:schemeClr val="tx1"/>
                </a:solidFill>
              </a:rPr>
            </a:br>
            <a:r>
              <a:rPr lang="bg-BG" sz="5000" b="1" dirty="0" smtClean="0">
                <a:solidFill>
                  <a:schemeClr val="tx1"/>
                </a:solidFill>
              </a:rPr>
              <a:t/>
            </a:r>
            <a:br>
              <a:rPr lang="bg-BG" sz="5000" b="1" dirty="0" smtClean="0">
                <a:solidFill>
                  <a:schemeClr val="tx1"/>
                </a:solidFill>
              </a:rPr>
            </a:br>
            <a:r>
              <a:rPr lang="bg-BG" sz="5000" b="1" dirty="0"/>
              <a:t/>
            </a:r>
            <a:br>
              <a:rPr lang="bg-BG" sz="5000" b="1" dirty="0"/>
            </a:b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5419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511" y="565259"/>
            <a:ext cx="9404723" cy="1400530"/>
          </a:xfrm>
        </p:spPr>
        <p:txBody>
          <a:bodyPr/>
          <a:lstStyle/>
          <a:p>
            <a:pPr algn="ctr"/>
            <a:r>
              <a:rPr lang="bg-BG" sz="6500" i="1" dirty="0" smtClean="0">
                <a:latin typeface="Arial Black" panose="020B0A04020102020204" pitchFamily="34" charset="0"/>
              </a:rPr>
              <a:t>Контроли:</a:t>
            </a:r>
            <a:endParaRPr lang="en-US" sz="6500" i="1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89" y="1965789"/>
            <a:ext cx="8117057" cy="3970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8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105" y="396447"/>
            <a:ext cx="9404723" cy="1400530"/>
          </a:xfrm>
        </p:spPr>
        <p:txBody>
          <a:bodyPr/>
          <a:lstStyle/>
          <a:p>
            <a:pPr algn="ctr"/>
            <a:r>
              <a:rPr lang="bg-BG" sz="5500" b="1" dirty="0" smtClean="0">
                <a:latin typeface="Arial Black" panose="020B0A04020102020204" pitchFamily="34" charset="0"/>
              </a:rPr>
              <a:t>Цел и правила:</a:t>
            </a:r>
            <a:endParaRPr lang="en-US" sz="55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195" y="2010715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bg-BG" sz="4500" i="1" dirty="0"/>
              <a:t>В играта „</a:t>
            </a:r>
            <a:r>
              <a:rPr lang="en-US" sz="4500" i="1" dirty="0" err="1"/>
              <a:t>Nakovitza</a:t>
            </a:r>
            <a:r>
              <a:rPr lang="en-US" sz="4500" i="1" dirty="0"/>
              <a:t>” </a:t>
            </a:r>
            <a:r>
              <a:rPr lang="bg-BG" sz="4500" i="1" dirty="0"/>
              <a:t> ще се превъплътите в главния герой Наков. Целта на играта е да събирате алкохолни питиета, които с</a:t>
            </a:r>
            <a:r>
              <a:rPr lang="en-US" sz="4500" i="1" dirty="0"/>
              <a:t>a</a:t>
            </a:r>
            <a:r>
              <a:rPr lang="bg-BG" sz="4500" i="1" dirty="0"/>
              <a:t> разпръснати по екрана</a:t>
            </a:r>
            <a:r>
              <a:rPr lang="bg-BG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377" y="690113"/>
            <a:ext cx="10541480" cy="60643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sz="4000" dirty="0" smtClean="0"/>
              <a:t>Колкото повече „бири“  (			 )</a:t>
            </a:r>
          </a:p>
          <a:p>
            <a:pPr marL="0" indent="0">
              <a:buNone/>
            </a:pPr>
            <a:r>
              <a:rPr lang="bg-BG" sz="4000" dirty="0" smtClean="0"/>
              <a:t>изпивате толкова </a:t>
            </a:r>
            <a:r>
              <a:rPr lang="bg-BG" sz="4000" dirty="0"/>
              <a:t>по-бавен и труден за управление става Наков</a:t>
            </a:r>
            <a:r>
              <a:rPr lang="bg-BG" sz="4000" dirty="0" smtClean="0"/>
              <a:t>.</a:t>
            </a:r>
            <a:endParaRPr lang="en-US" sz="4000" dirty="0" smtClean="0"/>
          </a:p>
          <a:p>
            <a:pPr marL="0" indent="0">
              <a:buNone/>
            </a:pPr>
            <a:r>
              <a:rPr lang="bg-BG" sz="4000" dirty="0" smtClean="0"/>
              <a:t>След изпити </a:t>
            </a:r>
            <a:r>
              <a:rPr lang="en-US" sz="4000" dirty="0" smtClean="0"/>
              <a:t>2</a:t>
            </a:r>
            <a:r>
              <a:rPr lang="bg-BG" sz="4000" dirty="0" smtClean="0"/>
              <a:t>0 </a:t>
            </a:r>
            <a:r>
              <a:rPr lang="bg-BG" sz="4000" dirty="0" smtClean="0"/>
              <a:t>бири, контролите наляво и надясно се разменят</a:t>
            </a:r>
            <a:r>
              <a:rPr lang="bg-BG" sz="4000" dirty="0" smtClean="0"/>
              <a:t>.</a:t>
            </a:r>
            <a:r>
              <a:rPr lang="en-US" sz="4000" dirty="0" smtClean="0"/>
              <a:t> </a:t>
            </a:r>
            <a:r>
              <a:rPr lang="bg-BG" sz="4000" dirty="0" smtClean="0"/>
              <a:t>След изпити 30 бири става „мазало“, всичко е разменено.</a:t>
            </a:r>
            <a:endParaRPr lang="en-US" sz="4000" dirty="0" smtClean="0"/>
          </a:p>
          <a:p>
            <a:pPr marL="0" indent="0">
              <a:buNone/>
            </a:pPr>
            <a:endParaRPr lang="bg-BG" sz="4000" dirty="0"/>
          </a:p>
          <a:p>
            <a:pPr marL="0" indent="0">
              <a:buNone/>
            </a:pPr>
            <a:endParaRPr lang="bg-BG" sz="4000" dirty="0"/>
          </a:p>
          <a:p>
            <a:pPr marL="0" indent="0">
              <a:buNone/>
            </a:pPr>
            <a:r>
              <a:rPr lang="bg-BG" sz="3800" dirty="0" smtClean="0"/>
              <a:t>Бонус бутилките „ ракия“ (		  ) излизат през определен период  и носят допълнително време, както и правят героя ви по-бърз.			</a:t>
            </a:r>
            <a:r>
              <a:rPr lang="bg-BG" sz="4000" dirty="0" smtClean="0"/>
              <a:t>	</a:t>
            </a:r>
          </a:p>
          <a:p>
            <a:pPr marL="0" indent="0" algn="ctr">
              <a:buNone/>
            </a:pPr>
            <a:endParaRPr lang="bg-BG" sz="4000" dirty="0" smtClean="0"/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94" y="4147585"/>
            <a:ext cx="710576" cy="14433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94" y="139112"/>
            <a:ext cx="1102001" cy="11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450" y="1253356"/>
            <a:ext cx="8946541" cy="4686886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		</a:t>
            </a:r>
            <a:r>
              <a:rPr lang="en-US" sz="4000" dirty="0"/>
              <a:t> </a:t>
            </a:r>
            <a:r>
              <a:rPr lang="en-US" sz="4000" dirty="0" smtClean="0"/>
              <a:t>”Drunk-O-Meter ” (			</a:t>
            </a:r>
            <a:r>
              <a:rPr lang="en-US" sz="4000" dirty="0"/>
              <a:t> </a:t>
            </a:r>
            <a:r>
              <a:rPr lang="en-US" sz="4000" dirty="0" smtClean="0"/>
              <a:t>  </a:t>
            </a:r>
            <a:r>
              <a:rPr lang="bg-BG" sz="4000" dirty="0" smtClean="0"/>
              <a:t>) </a:t>
            </a:r>
          </a:p>
          <a:p>
            <a:pPr marL="0" indent="0">
              <a:buNone/>
            </a:pPr>
            <a:r>
              <a:rPr lang="bg-BG" sz="4000" dirty="0" smtClean="0"/>
              <a:t>Това е индикаторът ,който отчита нивото на кръв в алкохола.</a:t>
            </a:r>
            <a:r>
              <a:rPr lang="en-US" sz="4000" dirty="0" smtClean="0"/>
              <a:t> </a:t>
            </a:r>
            <a:r>
              <a:rPr lang="bg-BG" sz="4000" dirty="0" smtClean="0"/>
              <a:t>Колкото по-надясно е стрелката, толкова по-трудно ще е да управлявате героя.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51" y="986070"/>
            <a:ext cx="1523809" cy="1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60</Words>
  <Application>Microsoft Office PowerPoint</Application>
  <PresentationFormat>Widescreen</PresentationFormat>
  <Paragraphs>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Aharoni</vt:lpstr>
      <vt:lpstr>Arial</vt:lpstr>
      <vt:lpstr>Arial Black</vt:lpstr>
      <vt:lpstr>Calibri</vt:lpstr>
      <vt:lpstr>Century Gothic</vt:lpstr>
      <vt:lpstr>Wingdings 3</vt:lpstr>
      <vt:lpstr>Ion</vt:lpstr>
      <vt:lpstr>                                    Team COCONUT        </vt:lpstr>
      <vt:lpstr>PowerPoint Presentation</vt:lpstr>
      <vt:lpstr>                            http://store5.data.bg/asrockk/index.html</vt:lpstr>
      <vt:lpstr>Тествайте възможностите си и вижте колко можете да накарате Наков да изпие, преди да припадне!    </vt:lpstr>
      <vt:lpstr>PowerPoint Presentation</vt:lpstr>
      <vt:lpstr>Контроли:</vt:lpstr>
      <vt:lpstr>Цел и правила: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</dc:title>
  <dc:creator>UniUser</dc:creator>
  <cp:lastModifiedBy>Martin Kurshumov</cp:lastModifiedBy>
  <cp:revision>18</cp:revision>
  <dcterms:created xsi:type="dcterms:W3CDTF">2014-11-19T09:04:07Z</dcterms:created>
  <dcterms:modified xsi:type="dcterms:W3CDTF">2014-11-20T14:16:28Z</dcterms:modified>
</cp:coreProperties>
</file>