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sldIdLst>
    <p:sldId id="256" r:id="rId2"/>
    <p:sldId id="257" r:id="rId3"/>
    <p:sldId id="259" r:id="rId4"/>
    <p:sldId id="261" r:id="rId5"/>
    <p:sldId id="265" r:id="rId6"/>
    <p:sldId id="266" r:id="rId7"/>
    <p:sldId id="262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61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257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308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631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24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16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96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2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5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  <p:sldLayoutId id="2147484272" r:id="rId13"/>
    <p:sldLayoutId id="2147484273" r:id="rId14"/>
    <p:sldLayoutId id="2147484274" r:id="rId15"/>
    <p:sldLayoutId id="2147484275" r:id="rId16"/>
    <p:sldLayoutId id="21474842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74946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			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br>
              <a:rPr lang="en-US" dirty="0" smtClean="0"/>
            </a:br>
            <a:r>
              <a:rPr lang="bg-BG" dirty="0" smtClean="0"/>
              <a:t>				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		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6700" dirty="0"/>
              <a:t>		</a:t>
            </a:r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6700" b="1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900" b="1" i="1" dirty="0" smtClean="0">
                <a:latin typeface="Agency FB" panose="020B0503020202020204" pitchFamily="34" charset="0"/>
                <a:cs typeface="Aharoni" panose="02010803020104030203" pitchFamily="2" charset="-79"/>
              </a:rPr>
              <a:t>Team COCONUT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		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62955" y="3983631"/>
            <a:ext cx="8825658" cy="1587500"/>
          </a:xfrm>
        </p:spPr>
        <p:txBody>
          <a:bodyPr>
            <a:normAutofit/>
          </a:bodyPr>
          <a:lstStyle/>
          <a:p>
            <a:pPr algn="ctr"/>
            <a:r>
              <a:rPr lang="bg-BG" sz="45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Представя</a:t>
            </a:r>
            <a:endParaRPr lang="en-US" sz="45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0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433902" y="36831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500" i="1" dirty="0" smtClean="0">
                <a:latin typeface="Agency FB" panose="020B0503020202020204" pitchFamily="34" charset="0"/>
              </a:rPr>
              <a:t>Team COCONUT </a:t>
            </a:r>
            <a:br>
              <a:rPr lang="en-US" sz="5500" i="1" dirty="0" smtClean="0">
                <a:latin typeface="Agency FB" panose="020B0503020202020204" pitchFamily="34" charset="0"/>
              </a:rPr>
            </a:br>
            <a:r>
              <a:rPr lang="en-US" sz="5500" i="1" dirty="0" smtClean="0">
                <a:latin typeface="Agency FB" panose="020B0503020202020204" pitchFamily="34" charset="0"/>
              </a:rPr>
              <a:t>Members:</a:t>
            </a:r>
            <a:endParaRPr lang="en-US" sz="5500" i="1" dirty="0">
              <a:latin typeface="Agency FB" panose="020B0503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117379" y="5430127"/>
            <a:ext cx="4396339" cy="826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Agency FB" panose="020B0503020202020204" pitchFamily="34" charset="0"/>
              </a:rPr>
              <a:t>Martin </a:t>
            </a:r>
            <a:r>
              <a:rPr lang="en-US" sz="3000" dirty="0" err="1" smtClean="0">
                <a:latin typeface="Agency FB" panose="020B0503020202020204" pitchFamily="34" charset="0"/>
              </a:rPr>
              <a:t>Kurshumov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442286" y="5430128"/>
            <a:ext cx="4396339" cy="826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err="1" smtClean="0">
                <a:latin typeface="Agency FB" panose="020B0503020202020204" pitchFamily="34" charset="0"/>
              </a:rPr>
              <a:t>Kaloyan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Botev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33" y="2479197"/>
            <a:ext cx="3185029" cy="2782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69" y="2479196"/>
            <a:ext cx="3077372" cy="27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4" y="126609"/>
            <a:ext cx="6577618" cy="24503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68" y="1900620"/>
            <a:ext cx="4184508" cy="44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1631851"/>
            <a:ext cx="10719580" cy="4065563"/>
          </a:xfrm>
        </p:spPr>
        <p:txBody>
          <a:bodyPr/>
          <a:lstStyle/>
          <a:p>
            <a:pPr algn="ctr"/>
            <a:r>
              <a:rPr lang="bg-BG" sz="5000" b="1" dirty="0" smtClean="0">
                <a:solidFill>
                  <a:schemeClr val="tx1"/>
                </a:solidFill>
              </a:rPr>
              <a:t>Тествайте възможностите си и</a:t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 smtClean="0">
                <a:solidFill>
                  <a:schemeClr val="tx1"/>
                </a:solidFill>
              </a:rPr>
              <a:t>вижте колко можете да накарате Наков да изпие, преди да припадне!</a:t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 smtClean="0">
                <a:solidFill>
                  <a:schemeClr val="tx1"/>
                </a:solidFill>
              </a:rPr>
              <a:t/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 smtClean="0">
                <a:solidFill>
                  <a:schemeClr val="tx1"/>
                </a:solidFill>
              </a:rPr>
              <a:t/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/>
              <a:t/>
            </a:r>
            <a:br>
              <a:rPr lang="bg-BG" sz="5000" b="1" dirty="0"/>
            </a:b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5419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54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511" y="565259"/>
            <a:ext cx="9404723" cy="1400530"/>
          </a:xfrm>
        </p:spPr>
        <p:txBody>
          <a:bodyPr/>
          <a:lstStyle/>
          <a:p>
            <a:pPr algn="ctr"/>
            <a:r>
              <a:rPr lang="bg-BG" sz="6500" i="1" dirty="0" smtClean="0">
                <a:latin typeface="Arial Black" panose="020B0A04020102020204" pitchFamily="34" charset="0"/>
              </a:rPr>
              <a:t>Контроли:</a:t>
            </a:r>
            <a:endParaRPr lang="en-US" sz="6500" i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9" y="1965789"/>
            <a:ext cx="8117057" cy="3970777"/>
          </a:xfrm>
        </p:spPr>
      </p:pic>
    </p:spTree>
    <p:extLst>
      <p:ext uri="{BB962C8B-B14F-4D97-AF65-F5344CB8AC3E}">
        <p14:creationId xmlns:p14="http://schemas.microsoft.com/office/powerpoint/2010/main" val="2026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105" y="396447"/>
            <a:ext cx="9404723" cy="1400530"/>
          </a:xfrm>
        </p:spPr>
        <p:txBody>
          <a:bodyPr/>
          <a:lstStyle/>
          <a:p>
            <a:pPr algn="ctr"/>
            <a:r>
              <a:rPr lang="bg-BG" sz="5500" b="1" dirty="0" smtClean="0">
                <a:latin typeface="Arial Black" panose="020B0A04020102020204" pitchFamily="34" charset="0"/>
              </a:rPr>
              <a:t>Цел и правила:</a:t>
            </a:r>
            <a:endParaRPr lang="en-US" sz="55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195" y="2010715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sz="4500" i="1" dirty="0"/>
              <a:t>В играта „</a:t>
            </a:r>
            <a:r>
              <a:rPr lang="en-US" sz="4500" i="1" dirty="0" err="1"/>
              <a:t>Nakovitza</a:t>
            </a:r>
            <a:r>
              <a:rPr lang="en-US" sz="4500" i="1" dirty="0"/>
              <a:t>” </a:t>
            </a:r>
            <a:r>
              <a:rPr lang="bg-BG" sz="4500" i="1" dirty="0"/>
              <a:t> ще се превъплътите в главния герой Наков. Целта на играта е да събирате алкохолни питиета, които с</a:t>
            </a:r>
            <a:r>
              <a:rPr lang="en-US" sz="4500" i="1" dirty="0"/>
              <a:t>a</a:t>
            </a:r>
            <a:r>
              <a:rPr lang="bg-BG" sz="4500" i="1" dirty="0"/>
              <a:t> разпръснати по екрана</a:t>
            </a:r>
            <a:r>
              <a:rPr lang="bg-BG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228" y="745587"/>
            <a:ext cx="9357508" cy="557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000" dirty="0" smtClean="0"/>
              <a:t>Колкото повече „бири“  (				)</a:t>
            </a:r>
          </a:p>
          <a:p>
            <a:pPr marL="0" indent="0">
              <a:buNone/>
            </a:pPr>
            <a:r>
              <a:rPr lang="bg-BG" sz="4000" dirty="0" smtClean="0"/>
              <a:t>изпивате толкова </a:t>
            </a:r>
            <a:r>
              <a:rPr lang="bg-BG" sz="4000" dirty="0"/>
              <a:t>по-бавен и труден за управление става Наков.</a:t>
            </a:r>
          </a:p>
          <a:p>
            <a:pPr marL="0" indent="0">
              <a:buNone/>
            </a:pPr>
            <a:endParaRPr lang="bg-BG" sz="4000" dirty="0"/>
          </a:p>
          <a:p>
            <a:pPr marL="0" indent="0">
              <a:buNone/>
            </a:pPr>
            <a:r>
              <a:rPr lang="bg-BG" sz="3800" dirty="0" smtClean="0"/>
              <a:t>Бонус бутилките „ ракия“ (		 ) излизат през определен период  и носят допълнително време, както и правят героя ви по-бърз.			</a:t>
            </a:r>
            <a:r>
              <a:rPr lang="bg-BG" sz="4000" dirty="0" smtClean="0"/>
              <a:t>	</a:t>
            </a:r>
          </a:p>
          <a:p>
            <a:pPr marL="0" indent="0" algn="ctr">
              <a:buNone/>
            </a:pPr>
            <a:endParaRPr lang="bg-BG" sz="4000" dirty="0" smtClean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65" y="422031"/>
            <a:ext cx="1111662" cy="1111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65" y="2810489"/>
            <a:ext cx="710576" cy="14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450" y="1253356"/>
            <a:ext cx="8946541" cy="4686886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		</a:t>
            </a:r>
            <a:r>
              <a:rPr lang="en-US" dirty="0" smtClean="0"/>
              <a:t>“</a:t>
            </a:r>
            <a:r>
              <a:rPr lang="en-US" sz="4000" dirty="0" smtClean="0"/>
              <a:t>Drunk-O-Meter ” (					</a:t>
            </a:r>
            <a:r>
              <a:rPr lang="bg-BG" sz="4000" dirty="0" smtClean="0"/>
              <a:t>) </a:t>
            </a:r>
          </a:p>
          <a:p>
            <a:pPr marL="0" indent="0">
              <a:buNone/>
            </a:pPr>
            <a:r>
              <a:rPr lang="bg-BG" sz="4000" dirty="0" smtClean="0"/>
              <a:t>Това е индикаторът ,който отчита нивото на кръв в алкохола.</a:t>
            </a:r>
            <a:r>
              <a:rPr lang="en-US" sz="4000" dirty="0" smtClean="0"/>
              <a:t> </a:t>
            </a:r>
            <a:r>
              <a:rPr lang="bg-BG" sz="4000" dirty="0" smtClean="0"/>
              <a:t>Колкото по-надясно е стрелката, толкова по-трудно ще е да управлявате героя.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34" y="986070"/>
            <a:ext cx="1523809" cy="1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7595" y="5387927"/>
            <a:ext cx="4467494" cy="784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Agency FB" panose="020B0503020202020204" pitchFamily="34" charset="0"/>
              </a:rPr>
              <a:t>Martin Andreev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9404" y="5387927"/>
            <a:ext cx="4396341" cy="784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err="1" smtClean="0">
                <a:latin typeface="Agency FB" panose="020B0503020202020204" pitchFamily="34" charset="0"/>
              </a:rPr>
              <a:t>Georgi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Petrov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3312" y="41051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500" i="1" dirty="0" smtClean="0">
                <a:latin typeface="Agency FB" panose="020B0503020202020204" pitchFamily="34" charset="0"/>
              </a:rPr>
              <a:t>Team COCONUT </a:t>
            </a:r>
            <a:br>
              <a:rPr lang="en-US" sz="5500" i="1" dirty="0" smtClean="0">
                <a:latin typeface="Agency FB" panose="020B0503020202020204" pitchFamily="34" charset="0"/>
              </a:rPr>
            </a:br>
            <a:r>
              <a:rPr lang="en-US" sz="5500" i="1" dirty="0" smtClean="0">
                <a:latin typeface="Agency FB" panose="020B0503020202020204" pitchFamily="34" charset="0"/>
              </a:rPr>
              <a:t>Members:</a:t>
            </a:r>
            <a:endParaRPr lang="en-US" sz="5500" i="1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7" y="2574388"/>
            <a:ext cx="3094190" cy="2706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1" y="2574388"/>
            <a:ext cx="3136657" cy="27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Aharoni</vt:lpstr>
      <vt:lpstr>Arial</vt:lpstr>
      <vt:lpstr>Arial Black</vt:lpstr>
      <vt:lpstr>Century Gothic</vt:lpstr>
      <vt:lpstr>Wingdings 3</vt:lpstr>
      <vt:lpstr>Ion</vt:lpstr>
      <vt:lpstr>                                    Team COCONUT        </vt:lpstr>
      <vt:lpstr>PowerPoint Presentation</vt:lpstr>
      <vt:lpstr>Тествайте възможностите си и вижте колко можете да накарате Наков да изпие, преди да припадне!    </vt:lpstr>
      <vt:lpstr>PowerPoint Presentation</vt:lpstr>
      <vt:lpstr>Контроли:</vt:lpstr>
      <vt:lpstr>Цел и правила:</vt:lpstr>
      <vt:lpstr>PowerPoint Presentation</vt:lpstr>
      <vt:lpstr>PowerPoint Presentation</vt:lpstr>
      <vt:lpstr>PowerPoint Presentation</vt:lpstr>
      <vt:lpstr>Team COCONUT  Members: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</dc:title>
  <dc:creator>UniUser</dc:creator>
  <cp:lastModifiedBy>UniUser</cp:lastModifiedBy>
  <cp:revision>12</cp:revision>
  <dcterms:created xsi:type="dcterms:W3CDTF">2014-11-19T09:04:07Z</dcterms:created>
  <dcterms:modified xsi:type="dcterms:W3CDTF">2014-11-19T11:05:34Z</dcterms:modified>
</cp:coreProperties>
</file>