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418" r:id="rId4"/>
    <p:sldId id="305" r:id="rId5"/>
    <p:sldId id="398" r:id="rId6"/>
    <p:sldId id="439" r:id="rId7"/>
    <p:sldId id="440" r:id="rId8"/>
    <p:sldId id="315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296" r:id="rId20"/>
    <p:sldId id="409" r:id="rId21"/>
    <p:sldId id="401" r:id="rId22"/>
    <p:sldId id="374" r:id="rId23"/>
    <p:sldId id="428" r:id="rId24"/>
    <p:sldId id="451" r:id="rId25"/>
    <p:sldId id="40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  <p14:sldId id="418"/>
          </p14:sldIdLst>
        </p14:section>
        <p14:section name="Part1" id="{A8012EA1-A852-4FB5-A0FB-E04E8A858A3B}">
          <p14:sldIdLst>
            <p14:sldId id="305"/>
            <p14:sldId id="398"/>
          </p14:sldIdLst>
        </p14:section>
        <p14:section name="Class Design" id="{5186D6A8-879B-4291-A224-7C479868972A}">
          <p14:sldIdLst>
            <p14:sldId id="439"/>
            <p14:sldId id="440"/>
            <p14:sldId id="315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296"/>
            <p14:sldId id="409"/>
          </p14:sldIdLst>
        </p14:section>
        <p14:section name="Practical" id="{3808DA65-41DD-407A-93CC-33B2B4CCB5DC}">
          <p14:sldIdLst>
            <p14:sldId id="401"/>
          </p14:sldIdLst>
        </p14:section>
        <p14:section name="Part 3" id="{78BF7DF3-E07B-4A23-827E-891A4FC5F1C0}">
          <p14:sldIdLst>
            <p14:sldId id="374"/>
            <p14:sldId id="428"/>
            <p14:sldId id="451"/>
          </p14:sldIdLst>
        </p14:section>
        <p14:section name="End" id="{0CB8056C-AB2D-47E7-89F7-E1B8F5968266}">
          <p14:sldIdLst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0567" autoAdjust="0"/>
  </p:normalViewPr>
  <p:slideViewPr>
    <p:cSldViewPr snapToGrid="0">
      <p:cViewPr varScale="1">
        <p:scale>
          <a:sx n="72" d="100"/>
          <a:sy n="72" d="100"/>
        </p:scale>
        <p:origin x="132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39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4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90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65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92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79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4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2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41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9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904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3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0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3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7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705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11 – Classes &amp; Objects</a:t>
            </a:r>
          </a:p>
          <a:p>
            <a:r>
              <a:rPr lang="en-GB" dirty="0"/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We want to build an application for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simple card game for </a:t>
            </a:r>
            <a:r>
              <a:rPr lang="en-GB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three players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GB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 deck of cards (52 cards) is 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randomly divided between the number of players 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so that everyone will end-up the same amount of cards (e.g. when there are 3 player each player gets 17 cards and 1 card will be remaining). Any remaining will be shown to all players.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During each round, </a:t>
            </a:r>
            <a:r>
              <a:rPr lang="en-GB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players should select one of the card in their hand, and the player with the highest card wins the round; this continues till are cards are played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The </a:t>
            </a:r>
            <a:r>
              <a:rPr lang="en-GB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goal of the game is to win the most rounds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which card is the highest is as following: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C7D8B-EFD8-41FD-AF13-65C11E802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5"/>
          <a:stretch/>
        </p:blipFill>
        <p:spPr>
          <a:xfrm>
            <a:off x="1403281" y="3817397"/>
            <a:ext cx="8975625" cy="304060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3EA43A2-B81A-49B8-AF06-5729BEDC5E12}"/>
              </a:ext>
            </a:extLst>
          </p:cNvPr>
          <p:cNvSpPr/>
          <p:nvPr/>
        </p:nvSpPr>
        <p:spPr>
          <a:xfrm>
            <a:off x="755118" y="4029008"/>
            <a:ext cx="1722611" cy="47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Lowest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56AA66F-E132-485E-A31C-8894FA188D90}"/>
              </a:ext>
            </a:extLst>
          </p:cNvPr>
          <p:cNvSpPr/>
          <p:nvPr/>
        </p:nvSpPr>
        <p:spPr>
          <a:xfrm>
            <a:off x="10300273" y="6117147"/>
            <a:ext cx="1710813" cy="454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79ED1-66CD-462C-92C4-F63D732DBFA1}"/>
              </a:ext>
            </a:extLst>
          </p:cNvPr>
          <p:cNvSpPr/>
          <p:nvPr/>
        </p:nvSpPr>
        <p:spPr>
          <a:xfrm>
            <a:off x="2762186" y="4991947"/>
            <a:ext cx="6667628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Determine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7765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Translate business requirements to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4C6EB-43AF-43CC-919E-B2E5C8D00AC4}"/>
              </a:ext>
            </a:extLst>
          </p:cNvPr>
          <p:cNvSpPr/>
          <p:nvPr/>
        </p:nvSpPr>
        <p:spPr>
          <a:xfrm>
            <a:off x="1663618" y="3727562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85742-E21B-4D0B-8FEC-F2729ABDB44D}"/>
              </a:ext>
            </a:extLst>
          </p:cNvPr>
          <p:cNvSpPr/>
          <p:nvPr/>
        </p:nvSpPr>
        <p:spPr>
          <a:xfrm>
            <a:off x="6494207" y="372756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9C753-BE4E-4FB3-BF81-971D7DD12348}"/>
              </a:ext>
            </a:extLst>
          </p:cNvPr>
          <p:cNvSpPr/>
          <p:nvPr/>
        </p:nvSpPr>
        <p:spPr>
          <a:xfrm>
            <a:off x="1615440" y="492224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52413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Translate business requirements to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4C6EB-43AF-43CC-919E-B2E5C8D00AC4}"/>
              </a:ext>
            </a:extLst>
          </p:cNvPr>
          <p:cNvSpPr/>
          <p:nvPr/>
        </p:nvSpPr>
        <p:spPr>
          <a:xfrm>
            <a:off x="1663618" y="3727562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85742-E21B-4D0B-8FEC-F2729ABDB44D}"/>
              </a:ext>
            </a:extLst>
          </p:cNvPr>
          <p:cNvSpPr/>
          <p:nvPr/>
        </p:nvSpPr>
        <p:spPr>
          <a:xfrm>
            <a:off x="6494207" y="372756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9C753-BE4E-4FB3-BF81-971D7DD12348}"/>
              </a:ext>
            </a:extLst>
          </p:cNvPr>
          <p:cNvSpPr/>
          <p:nvPr/>
        </p:nvSpPr>
        <p:spPr>
          <a:xfrm>
            <a:off x="1615440" y="492224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4E1BD-AC0C-4DD9-9B07-5322D88E5306}"/>
              </a:ext>
            </a:extLst>
          </p:cNvPr>
          <p:cNvSpPr/>
          <p:nvPr/>
        </p:nvSpPr>
        <p:spPr>
          <a:xfrm>
            <a:off x="6494207" y="497724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7083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Transform a model into a class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4C6EB-43AF-43CC-919E-B2E5C8D00AC4}"/>
              </a:ext>
            </a:extLst>
          </p:cNvPr>
          <p:cNvSpPr/>
          <p:nvPr/>
        </p:nvSpPr>
        <p:spPr>
          <a:xfrm>
            <a:off x="1663618" y="3727562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85742-E21B-4D0B-8FEC-F2729ABDB44D}"/>
              </a:ext>
            </a:extLst>
          </p:cNvPr>
          <p:cNvSpPr/>
          <p:nvPr/>
        </p:nvSpPr>
        <p:spPr>
          <a:xfrm>
            <a:off x="6494207" y="372756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9C753-BE4E-4FB3-BF81-971D7DD12348}"/>
              </a:ext>
            </a:extLst>
          </p:cNvPr>
          <p:cNvSpPr/>
          <p:nvPr/>
        </p:nvSpPr>
        <p:spPr>
          <a:xfrm>
            <a:off x="1615440" y="492224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B795D-C7D4-47E8-A06B-DCB46900C4BD}"/>
              </a:ext>
            </a:extLst>
          </p:cNvPr>
          <p:cNvSpPr txBox="1"/>
          <p:nvPr/>
        </p:nvSpPr>
        <p:spPr>
          <a:xfrm>
            <a:off x="5397910" y="4019579"/>
            <a:ext cx="690224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6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9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AE8C7BCD-E8BD-4659-97E7-0EE543D1C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58" y="2694672"/>
            <a:ext cx="6012684" cy="4301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3.1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Transform a model into a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6212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Transform a model into a class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4C6EB-43AF-43CC-919E-B2E5C8D00AC4}"/>
              </a:ext>
            </a:extLst>
          </p:cNvPr>
          <p:cNvSpPr/>
          <p:nvPr/>
        </p:nvSpPr>
        <p:spPr>
          <a:xfrm>
            <a:off x="1663618" y="3727562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85742-E21B-4D0B-8FEC-F2729ABDB44D}"/>
              </a:ext>
            </a:extLst>
          </p:cNvPr>
          <p:cNvSpPr/>
          <p:nvPr/>
        </p:nvSpPr>
        <p:spPr>
          <a:xfrm>
            <a:off x="6494207" y="3727563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9C753-BE4E-4FB3-BF81-971D7DD12348}"/>
              </a:ext>
            </a:extLst>
          </p:cNvPr>
          <p:cNvSpPr/>
          <p:nvPr/>
        </p:nvSpPr>
        <p:spPr>
          <a:xfrm>
            <a:off x="1663618" y="4922242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B795D-C7D4-47E8-A06B-DCB46900C4BD}"/>
              </a:ext>
            </a:extLst>
          </p:cNvPr>
          <p:cNvSpPr txBox="1"/>
          <p:nvPr/>
        </p:nvSpPr>
        <p:spPr>
          <a:xfrm>
            <a:off x="5397910" y="4019579"/>
            <a:ext cx="690224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600" dirty="0"/>
              <a:t>?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497E7-E73F-4B7C-950D-65B6BB984972}"/>
              </a:ext>
            </a:extLst>
          </p:cNvPr>
          <p:cNvSpPr/>
          <p:nvPr/>
        </p:nvSpPr>
        <p:spPr>
          <a:xfrm>
            <a:off x="1663618" y="4358794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93C6B-AF8B-4E37-923D-F8272E37A31B}"/>
              </a:ext>
            </a:extLst>
          </p:cNvPr>
          <p:cNvSpPr/>
          <p:nvPr/>
        </p:nvSpPr>
        <p:spPr>
          <a:xfrm>
            <a:off x="1663618" y="5555598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B6A3-0068-41C1-9715-97603A97F70F}"/>
              </a:ext>
            </a:extLst>
          </p:cNvPr>
          <p:cNvSpPr/>
          <p:nvPr/>
        </p:nvSpPr>
        <p:spPr>
          <a:xfrm>
            <a:off x="6494207" y="3693669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7BB4-5BD5-4A82-8E63-B2452ED5C1AB}"/>
              </a:ext>
            </a:extLst>
          </p:cNvPr>
          <p:cNvSpPr/>
          <p:nvPr/>
        </p:nvSpPr>
        <p:spPr>
          <a:xfrm>
            <a:off x="6494207" y="4324901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1752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3EE5271A-F97F-49AB-90EE-C1C43D8A4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6" y="2754106"/>
            <a:ext cx="5321967" cy="42141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3.2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Transform a model into a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9926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22FDD-E677-4496-AA96-272998892846}"/>
              </a:ext>
            </a:extLst>
          </p:cNvPr>
          <p:cNvSpPr/>
          <p:nvPr/>
        </p:nvSpPr>
        <p:spPr>
          <a:xfrm>
            <a:off x="1911391" y="1934096"/>
            <a:ext cx="8780885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Transform a model into a class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4C6EB-43AF-43CC-919E-B2E5C8D00AC4}"/>
              </a:ext>
            </a:extLst>
          </p:cNvPr>
          <p:cNvSpPr/>
          <p:nvPr/>
        </p:nvSpPr>
        <p:spPr>
          <a:xfrm>
            <a:off x="1663618" y="3239310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9C753-BE4E-4FB3-BF81-971D7DD12348}"/>
              </a:ext>
            </a:extLst>
          </p:cNvPr>
          <p:cNvSpPr/>
          <p:nvPr/>
        </p:nvSpPr>
        <p:spPr>
          <a:xfrm>
            <a:off x="1663618" y="4937979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B795D-C7D4-47E8-A06B-DCB46900C4BD}"/>
              </a:ext>
            </a:extLst>
          </p:cNvPr>
          <p:cNvSpPr txBox="1"/>
          <p:nvPr/>
        </p:nvSpPr>
        <p:spPr>
          <a:xfrm>
            <a:off x="5397910" y="4019579"/>
            <a:ext cx="690224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6600" dirty="0"/>
              <a:t>?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497E7-E73F-4B7C-950D-65B6BB984972}"/>
              </a:ext>
            </a:extLst>
          </p:cNvPr>
          <p:cNvSpPr/>
          <p:nvPr/>
        </p:nvSpPr>
        <p:spPr>
          <a:xfrm>
            <a:off x="1663618" y="3870542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93C6B-AF8B-4E37-923D-F8272E37A31B}"/>
              </a:ext>
            </a:extLst>
          </p:cNvPr>
          <p:cNvSpPr/>
          <p:nvPr/>
        </p:nvSpPr>
        <p:spPr>
          <a:xfrm>
            <a:off x="1663618" y="5555598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E1C3B-825D-4E6E-8471-1B07ACC1C4CE}"/>
              </a:ext>
            </a:extLst>
          </p:cNvPr>
          <p:cNvSpPr/>
          <p:nvPr/>
        </p:nvSpPr>
        <p:spPr>
          <a:xfrm>
            <a:off x="1663618" y="4184038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6FD59-8CA8-4D89-8007-4A1DC80510E9}"/>
              </a:ext>
            </a:extLst>
          </p:cNvPr>
          <p:cNvSpPr/>
          <p:nvPr/>
        </p:nvSpPr>
        <p:spPr>
          <a:xfrm>
            <a:off x="1663618" y="5869094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0E29FF-B5A7-4D29-B42A-5C90A9B9BC56}"/>
              </a:ext>
            </a:extLst>
          </p:cNvPr>
          <p:cNvSpPr/>
          <p:nvPr/>
        </p:nvSpPr>
        <p:spPr>
          <a:xfrm>
            <a:off x="6262166" y="3239310"/>
            <a:ext cx="3380330" cy="63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5E4015-7A0E-4FB9-96FC-16C9FA17B680}"/>
              </a:ext>
            </a:extLst>
          </p:cNvPr>
          <p:cNvSpPr/>
          <p:nvPr/>
        </p:nvSpPr>
        <p:spPr>
          <a:xfrm>
            <a:off x="6262166" y="3870542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9F3C9-2435-4944-A7C9-8491351D4BE0}"/>
              </a:ext>
            </a:extLst>
          </p:cNvPr>
          <p:cNvSpPr/>
          <p:nvPr/>
        </p:nvSpPr>
        <p:spPr>
          <a:xfrm>
            <a:off x="6262166" y="4184038"/>
            <a:ext cx="3380330" cy="31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0230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3.3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F2A3DD0-50FD-4B9A-9659-2B70CA228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253"/>
            <a:ext cx="5734543" cy="4887615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pic>
        <p:nvPicPr>
          <p:cNvPr id="15" name="Picture 14" descr="Diagram, table&#10;&#10;Description automatically generated">
            <a:extLst>
              <a:ext uri="{FF2B5EF4-FFF2-40B4-BE49-F238E27FC236}">
                <a16:creationId xmlns:a16="http://schemas.microsoft.com/office/drawing/2014/main" id="{4933AFE0-2A90-4DD3-99CF-06CDD2001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16" y="2654082"/>
            <a:ext cx="6388784" cy="3286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25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General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Final individual 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Creating a class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Q&amp;A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Try to implement the created class design as practice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Start working on the final individual assignment you got assigned</a:t>
            </a:r>
            <a:endParaRPr lang="en-GB" sz="2200" dirty="0"/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3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01331-AE69-45F8-A6EF-25D139E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Part2 - Practical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B858-E1FD-4F26-9EE1-EBF2CADF3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on the final individual assignment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63459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2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Topics of this lecture</a:t>
            </a: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General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Final individual 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Creating a class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After this lecture you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You are aware of how to design a 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1F50B1-C26B-469F-8C29-BEAC0682F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7" y="1977642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40495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Individual Assignment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 submission to show your proficiency</a:t>
            </a:r>
          </a:p>
        </p:txBody>
      </p:sp>
    </p:spTree>
    <p:extLst>
      <p:ext uri="{BB962C8B-B14F-4D97-AF65-F5344CB8AC3E}">
        <p14:creationId xmlns:p14="http://schemas.microsoft.com/office/powerpoint/2010/main" val="155462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63" y="-70644"/>
            <a:ext cx="1219200" cy="1219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3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dirty="0"/>
              <a:t>Only four weeks remaining!</a:t>
            </a:r>
          </a:p>
          <a:p>
            <a:pPr marL="0" indent="0" algn="ctr">
              <a:buNone/>
            </a:pPr>
            <a:endParaRPr lang="en-GB" sz="3600" b="1" dirty="0"/>
          </a:p>
          <a:p>
            <a:r>
              <a:rPr lang="en-GB" sz="3200" i="1" dirty="0"/>
              <a:t>Final individual assignment in Canvas:</a:t>
            </a:r>
          </a:p>
          <a:p>
            <a:pPr lvl="1"/>
            <a:r>
              <a:rPr lang="en-GB" sz="2400" dirty="0"/>
              <a:t>Week 15, 16 &amp; 17 – Part 2 &amp; 3: Work on the assignment </a:t>
            </a:r>
          </a:p>
          <a:p>
            <a:pPr lvl="1"/>
            <a:r>
              <a:rPr lang="en-GB" sz="2400" dirty="0"/>
              <a:t>Week 18: feedback about submission</a:t>
            </a:r>
          </a:p>
          <a:p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BC83A7-6135-47FF-B5B3-3DDAFED5A451}"/>
              </a:ext>
            </a:extLst>
          </p:cNvPr>
          <p:cNvSpPr/>
          <p:nvPr/>
        </p:nvSpPr>
        <p:spPr>
          <a:xfrm>
            <a:off x="2167233" y="4892566"/>
            <a:ext cx="7857534" cy="9827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Purpose</a:t>
            </a:r>
            <a:r>
              <a:rPr lang="en-GB" sz="2400" b="1" dirty="0"/>
              <a:t>: final chance to show that your proficiency level is indeed proficient or advanced!</a:t>
            </a:r>
          </a:p>
        </p:txBody>
      </p:sp>
    </p:spTree>
    <p:extLst>
      <p:ext uri="{BB962C8B-B14F-4D97-AF65-F5344CB8AC3E}">
        <p14:creationId xmlns:p14="http://schemas.microsoft.com/office/powerpoint/2010/main" val="21201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63" y="-70644"/>
            <a:ext cx="1219200" cy="1219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3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dirty="0"/>
              <a:t>Final individual assignment != no lectures</a:t>
            </a:r>
          </a:p>
          <a:p>
            <a:pPr marL="0" indent="0" algn="ctr">
              <a:buNone/>
            </a:pPr>
            <a:endParaRPr lang="en-GB" sz="3600" b="1" dirty="0"/>
          </a:p>
          <a:p>
            <a:endParaRPr lang="en-GB" sz="3200" i="1" dirty="0"/>
          </a:p>
          <a:p>
            <a:pPr marL="201168" lvl="1" indent="0">
              <a:buNone/>
            </a:pPr>
            <a:r>
              <a:rPr lang="en-GB" sz="2800" i="1" dirty="0"/>
              <a:t>Week 15, 16 &amp; 17 – part 1: How to make a class design</a:t>
            </a:r>
          </a:p>
          <a:p>
            <a:pPr lvl="1"/>
            <a:r>
              <a:rPr lang="en-GB" sz="2000" dirty="0"/>
              <a:t>How to apply the concepts you learned to solve a problem</a:t>
            </a:r>
          </a:p>
          <a:p>
            <a:pPr lvl="1"/>
            <a:r>
              <a:rPr lang="en-GB" sz="2000" dirty="0"/>
              <a:t>Based on a case during </a:t>
            </a:r>
            <a:r>
              <a:rPr lang="en-GB" sz="2000" i="1" dirty="0"/>
              <a:t>Classes and Objects </a:t>
            </a:r>
            <a:r>
              <a:rPr lang="en-GB" sz="2000" dirty="0"/>
              <a:t>lecture </a:t>
            </a:r>
          </a:p>
          <a:p>
            <a:pPr lvl="1"/>
            <a:r>
              <a:rPr lang="en-GB" sz="2000" dirty="0"/>
              <a:t>Based on data during </a:t>
            </a:r>
            <a:r>
              <a:rPr lang="en-GB" sz="2000" i="1" dirty="0"/>
              <a:t>Windows Forms </a:t>
            </a:r>
            <a:r>
              <a:rPr lang="en-GB" sz="2000" dirty="0"/>
              <a:t>lecture</a:t>
            </a:r>
          </a:p>
          <a:p>
            <a:pPr lvl="1"/>
            <a:r>
              <a:rPr lang="en-GB" sz="2000" dirty="0"/>
              <a:t>Additional practice for the final individual assignment</a:t>
            </a:r>
          </a:p>
          <a:p>
            <a:pPr lvl="1"/>
            <a:r>
              <a:rPr lang="en-GB" sz="2000" dirty="0"/>
              <a:t>Preparations for next semester</a:t>
            </a:r>
          </a:p>
          <a:p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873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B78-BFF6-4AB6-BF57-2B0DB288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problem to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4F57-BAD9-4DC3-A173-76F16AB7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49838-BF21-4B6B-8A76-23039600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63" y="-70644"/>
            <a:ext cx="1219200" cy="1219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F639E6-6323-4ECC-BD80-1103EC34C134}"/>
              </a:ext>
            </a:extLst>
          </p:cNvPr>
          <p:cNvSpPr/>
          <p:nvPr/>
        </p:nvSpPr>
        <p:spPr>
          <a:xfrm>
            <a:off x="3237185" y="4319751"/>
            <a:ext cx="2690648" cy="9144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Implement class diagram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BD6CED-3383-4BF5-BD55-5FC411E8653C}"/>
              </a:ext>
            </a:extLst>
          </p:cNvPr>
          <p:cNvSpPr/>
          <p:nvPr/>
        </p:nvSpPr>
        <p:spPr>
          <a:xfrm>
            <a:off x="7280515" y="4314495"/>
            <a:ext cx="2522483" cy="914400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Test implementation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6B602E-8E34-4C43-9223-3C617C32EE98}"/>
              </a:ext>
            </a:extLst>
          </p:cNvPr>
          <p:cNvSpPr/>
          <p:nvPr/>
        </p:nvSpPr>
        <p:spPr>
          <a:xfrm>
            <a:off x="4845795" y="2257623"/>
            <a:ext cx="2690648" cy="914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Translate business requirements to a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620964-8A3B-4849-BF78-9A9A3E3E6BE2}"/>
              </a:ext>
            </a:extLst>
          </p:cNvPr>
          <p:cNvSpPr/>
          <p:nvPr/>
        </p:nvSpPr>
        <p:spPr>
          <a:xfrm>
            <a:off x="1502979" y="2257623"/>
            <a:ext cx="2690648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Determine business requirements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0C3008-6033-40AA-8235-F2EBBA211E0F}"/>
              </a:ext>
            </a:extLst>
          </p:cNvPr>
          <p:cNvSpPr/>
          <p:nvPr/>
        </p:nvSpPr>
        <p:spPr>
          <a:xfrm>
            <a:off x="8166415" y="2263925"/>
            <a:ext cx="2690648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Transform a model into a class diagram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37C9F1-3F34-41D1-85D5-4D9CBC9B28B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927833" y="4771695"/>
            <a:ext cx="1352682" cy="5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5ACD4-B0E4-4D0A-A3B9-D23DB2DC33C3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193627" y="2714823"/>
            <a:ext cx="6521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FA7678-C531-48AD-A400-2F24961DD92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536443" y="2714823"/>
            <a:ext cx="629972" cy="6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A7CC70-E70B-4EF3-920D-708129EB2237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6476411" y="1284423"/>
            <a:ext cx="1141426" cy="49292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1C20F-5ABA-4FB3-8186-25A8AB41B4C3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 flipH="1">
            <a:off x="3765332" y="452470"/>
            <a:ext cx="2514072" cy="7038778"/>
          </a:xfrm>
          <a:prstGeom prst="bentConnector4">
            <a:avLst>
              <a:gd name="adj1" fmla="val -14319"/>
              <a:gd name="adj2" fmla="val 103995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We want to build an application for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simple card game for three players. A deck of cards (52 cards) is 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randomly divided between the number of players so that everyone will end-up the same amount of cards (e.g. when there are 3 player each player gets 17 cards and 1 card will be remaining). Any remaining will be shown to all players.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During each round, players should select one of the card in their hand, and the player with the highest card wins the round; this continues till are cards are player. The goal of the game is to win the most rounds and which card is the highest is as following: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C7D8B-EFD8-41FD-AF13-65C11E802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5"/>
          <a:stretch/>
        </p:blipFill>
        <p:spPr>
          <a:xfrm>
            <a:off x="1403281" y="3817397"/>
            <a:ext cx="8975625" cy="304060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3EA43A2-B81A-49B8-AF06-5729BEDC5E12}"/>
              </a:ext>
            </a:extLst>
          </p:cNvPr>
          <p:cNvSpPr/>
          <p:nvPr/>
        </p:nvSpPr>
        <p:spPr>
          <a:xfrm>
            <a:off x="755118" y="4029008"/>
            <a:ext cx="1722611" cy="47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Lowest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56AA66F-E132-485E-A31C-8894FA188D90}"/>
              </a:ext>
            </a:extLst>
          </p:cNvPr>
          <p:cNvSpPr/>
          <p:nvPr/>
        </p:nvSpPr>
        <p:spPr>
          <a:xfrm>
            <a:off x="10300273" y="6117147"/>
            <a:ext cx="1710813" cy="454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Highest</a:t>
            </a:r>
          </a:p>
        </p:txBody>
      </p:sp>
    </p:spTree>
    <p:extLst>
      <p:ext uri="{BB962C8B-B14F-4D97-AF65-F5344CB8AC3E}">
        <p14:creationId xmlns:p14="http://schemas.microsoft.com/office/powerpoint/2010/main" val="263366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Card game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We want to build an application for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simple card game for three players. A deck of cards (52 cards) is 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randomly divided between the number of players so that everyone will end-up the same amount of cards (e.g. when there are 3 player each player gets 17 cards and 1 card will be remaining). Any remaining will be shown to all players.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During each round, players should select one of the card in their hand, and the player with the highest card wins the round; this continues till are cards are played. The goal of the game is to win the most rounds and which card is the highest is as following: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21" y="89867"/>
            <a:ext cx="1282838" cy="12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C7D8B-EFD8-41FD-AF13-65C11E802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5"/>
          <a:stretch/>
        </p:blipFill>
        <p:spPr>
          <a:xfrm>
            <a:off x="1403281" y="3817397"/>
            <a:ext cx="8975625" cy="304060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3EA43A2-B81A-49B8-AF06-5729BEDC5E12}"/>
              </a:ext>
            </a:extLst>
          </p:cNvPr>
          <p:cNvSpPr/>
          <p:nvPr/>
        </p:nvSpPr>
        <p:spPr>
          <a:xfrm>
            <a:off x="755118" y="4029008"/>
            <a:ext cx="1722611" cy="477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Lowest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56AA66F-E132-485E-A31C-8894FA188D90}"/>
              </a:ext>
            </a:extLst>
          </p:cNvPr>
          <p:cNvSpPr/>
          <p:nvPr/>
        </p:nvSpPr>
        <p:spPr>
          <a:xfrm>
            <a:off x="10300273" y="6117147"/>
            <a:ext cx="1710813" cy="4542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957558-48AE-4022-B495-B94927941902}"/>
              </a:ext>
            </a:extLst>
          </p:cNvPr>
          <p:cNvSpPr/>
          <p:nvPr/>
        </p:nvSpPr>
        <p:spPr>
          <a:xfrm>
            <a:off x="2762186" y="4991947"/>
            <a:ext cx="6667628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Determine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881619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814</Words>
  <Application>Microsoft Office PowerPoint</Application>
  <PresentationFormat>Widescreen</PresentationFormat>
  <Paragraphs>143</Paragraphs>
  <Slides>25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Retrospect</vt:lpstr>
      <vt:lpstr>ICT &amp; Software Engineering</vt:lpstr>
      <vt:lpstr>Content</vt:lpstr>
      <vt:lpstr>General feedback</vt:lpstr>
      <vt:lpstr>Final Individual Assignment</vt:lpstr>
      <vt:lpstr>Intro</vt:lpstr>
      <vt:lpstr>Intro</vt:lpstr>
      <vt:lpstr>From problem to a solution</vt:lpstr>
      <vt:lpstr>Practice: Card game</vt:lpstr>
      <vt:lpstr>Practice: Card game – Step 1</vt:lpstr>
      <vt:lpstr>Practice: Card game – Step 1</vt:lpstr>
      <vt:lpstr>Practice: Card game – Step 2</vt:lpstr>
      <vt:lpstr>Practice: Card game – Step 2</vt:lpstr>
      <vt:lpstr>Practice: Card game – Step 3.1</vt:lpstr>
      <vt:lpstr>Practice: Card game – Step 3.1</vt:lpstr>
      <vt:lpstr>Practice: Card game – Step 3.2</vt:lpstr>
      <vt:lpstr>Practice: Card game – Step 3.2</vt:lpstr>
      <vt:lpstr>Practice: Card game – Step 3.3</vt:lpstr>
      <vt:lpstr>Practice: Card game – Step 3.3</vt:lpstr>
      <vt:lpstr>Questions?</vt:lpstr>
      <vt:lpstr>What to do next?</vt:lpstr>
      <vt:lpstr>Part2 - Practical</vt:lpstr>
      <vt:lpstr>Part 3</vt:lpstr>
      <vt:lpstr>Content</vt:lpstr>
      <vt:lpstr>Questions?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2023-10-28T14:34:09Z</dcterms:created>
  <dcterms:modified xsi:type="dcterms:W3CDTF">2023-10-28T14:34:19Z</dcterms:modified>
</cp:coreProperties>
</file>