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440" r:id="rId4"/>
    <p:sldId id="315" r:id="rId5"/>
    <p:sldId id="452" r:id="rId6"/>
    <p:sldId id="453" r:id="rId7"/>
    <p:sldId id="296" r:id="rId8"/>
    <p:sldId id="40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C7FDA36-428F-4FE5-8B20-1C8146FF916F}">
          <p14:sldIdLst>
            <p14:sldId id="256"/>
            <p14:sldId id="257"/>
          </p14:sldIdLst>
        </p14:section>
        <p14:section name="Class Design" id="{5186D6A8-879B-4291-A224-7C479868972A}">
          <p14:sldIdLst>
            <p14:sldId id="440"/>
            <p14:sldId id="315"/>
            <p14:sldId id="452"/>
            <p14:sldId id="453"/>
            <p14:sldId id="296"/>
          </p14:sldIdLst>
        </p14:section>
        <p14:section name="End" id="{0CB8056C-AB2D-47E7-89F7-E1B8F5968266}">
          <p14:sldIdLst>
            <p14:sldId id="4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618159-4AD0-4C51-A822-49B80B41E5BF}" v="1436" dt="2020-12-03T07:47:12.4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8" autoAdjust="0"/>
    <p:restoredTop sz="70567" autoAdjust="0"/>
  </p:normalViewPr>
  <p:slideViewPr>
    <p:cSldViewPr snapToGrid="0">
      <p:cViewPr varScale="1">
        <p:scale>
          <a:sx n="72" d="100"/>
          <a:sy n="72" d="100"/>
        </p:scale>
        <p:origin x="1320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1A23F-A146-4C96-9C01-C5209534B933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F4BE6-4B57-4842-8D58-279483E9D2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9516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F4BE6-4B57-4842-8D58-279483E9D2B7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2093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074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F4BE6-4B57-4842-8D58-279483E9D2B7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27052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460C9-E7D0-4BAE-9CD9-ADA2C60C29C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411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F4BE6-4B57-4842-8D58-279483E9D2B7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83321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F4BE6-4B57-4842-8D58-279483E9D2B7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1072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460C9-E7D0-4BAE-9CD9-ADA2C60C29C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591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F4BE6-4B57-4842-8D58-279483E9D2B7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74113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97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825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467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5054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856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0234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6305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826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186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466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15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ICT &amp;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13 – Classes &amp; Objects </a:t>
            </a:r>
          </a:p>
          <a:p>
            <a:r>
              <a:rPr lang="en-GB" dirty="0"/>
              <a:t>14 – Windows Forms APP</a:t>
            </a:r>
          </a:p>
          <a:p>
            <a:r>
              <a:rPr lang="en-GB" dirty="0"/>
              <a:t>From case to design</a:t>
            </a:r>
          </a:p>
        </p:txBody>
      </p:sp>
    </p:spTree>
    <p:extLst>
      <p:ext uri="{BB962C8B-B14F-4D97-AF65-F5344CB8AC3E}">
        <p14:creationId xmlns:p14="http://schemas.microsoft.com/office/powerpoint/2010/main" val="3412579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 Topics of this lecture</a:t>
            </a:r>
            <a:endParaRPr lang="en-GB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/>
              <a:t>Creating a class design</a:t>
            </a:r>
            <a:endParaRPr lang="en-GB" sz="2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5B78-BFF6-4AB6-BF57-2B0DB288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problem to 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24F57-BAD9-4DC3-A173-76F16AB70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49838-BF21-4B6B-8A76-23039600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063" y="-70644"/>
            <a:ext cx="1219200" cy="12192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F639E6-6323-4ECC-BD80-1103EC34C134}"/>
              </a:ext>
            </a:extLst>
          </p:cNvPr>
          <p:cNvSpPr/>
          <p:nvPr/>
        </p:nvSpPr>
        <p:spPr>
          <a:xfrm>
            <a:off x="3237185" y="4319751"/>
            <a:ext cx="2690648" cy="91440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Implement class diagram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BD6CED-3383-4BF5-BD55-5FC411E8653C}"/>
              </a:ext>
            </a:extLst>
          </p:cNvPr>
          <p:cNvSpPr/>
          <p:nvPr/>
        </p:nvSpPr>
        <p:spPr>
          <a:xfrm>
            <a:off x="7280515" y="4314495"/>
            <a:ext cx="2522483" cy="914400"/>
          </a:xfrm>
          <a:prstGeom prst="roundRect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Test implementation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A6B602E-8E34-4C43-9223-3C617C32EE98}"/>
              </a:ext>
            </a:extLst>
          </p:cNvPr>
          <p:cNvSpPr/>
          <p:nvPr/>
        </p:nvSpPr>
        <p:spPr>
          <a:xfrm>
            <a:off x="4845795" y="2257623"/>
            <a:ext cx="2690648" cy="9144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Translate business requirements to a model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620964-8A3B-4849-BF78-9A9A3E3E6BE2}"/>
              </a:ext>
            </a:extLst>
          </p:cNvPr>
          <p:cNvSpPr/>
          <p:nvPr/>
        </p:nvSpPr>
        <p:spPr>
          <a:xfrm>
            <a:off x="1502979" y="2257623"/>
            <a:ext cx="2690648" cy="914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Determine business requirements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0C3008-6033-40AA-8235-F2EBBA211E0F}"/>
              </a:ext>
            </a:extLst>
          </p:cNvPr>
          <p:cNvSpPr/>
          <p:nvPr/>
        </p:nvSpPr>
        <p:spPr>
          <a:xfrm>
            <a:off x="8166415" y="2263925"/>
            <a:ext cx="2690648" cy="9144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Transform a model into a class diagram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37C9F1-3F34-41D1-85D5-4D9CBC9B28B5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5927833" y="4771695"/>
            <a:ext cx="1352682" cy="52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65ACD4-B0E4-4D0A-A3B9-D23DB2DC33C3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4193627" y="2714823"/>
            <a:ext cx="6521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FA7678-C531-48AD-A400-2F24961DD92D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7536443" y="2714823"/>
            <a:ext cx="629972" cy="63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A7CC70-E70B-4EF3-920D-708129EB2237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rot="5400000">
            <a:off x="6476411" y="1284423"/>
            <a:ext cx="1141426" cy="492923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A1C20F-5ABA-4FB3-8186-25A8AB41B4C3}"/>
              </a:ext>
            </a:extLst>
          </p:cNvPr>
          <p:cNvCxnSpPr>
            <a:stCxn id="6" idx="2"/>
            <a:endCxn id="8" idx="1"/>
          </p:cNvCxnSpPr>
          <p:nvPr/>
        </p:nvCxnSpPr>
        <p:spPr>
          <a:xfrm rot="5400000" flipH="1">
            <a:off x="3765332" y="452470"/>
            <a:ext cx="2514072" cy="7038778"/>
          </a:xfrm>
          <a:prstGeom prst="bentConnector4">
            <a:avLst>
              <a:gd name="adj1" fmla="val -14319"/>
              <a:gd name="adj2" fmla="val 103995"/>
            </a:avLst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46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Event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GB" sz="2800" b="1" dirty="0"/>
              <a:t>On Canvas there is a case description about an </a:t>
            </a:r>
            <a:r>
              <a:rPr lang="en-GB" sz="2800" b="1" i="1" dirty="0"/>
              <a:t>Event System </a:t>
            </a:r>
            <a:r>
              <a:rPr lang="en-GB" sz="2800" b="1" dirty="0"/>
              <a:t>to support an organization with their work</a:t>
            </a:r>
          </a:p>
          <a:p>
            <a:pPr algn="ctr"/>
            <a:endParaRPr lang="en-GB" sz="2800" b="1" dirty="0"/>
          </a:p>
          <a:p>
            <a:r>
              <a:rPr lang="en-GB" sz="2400" dirty="0"/>
              <a:t>For now we focus on the part related to gaining access to the event. Perform the following steps: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Determine business requirements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Translate business requirements to a model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Transform a model into a class diagram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When time permits, you can then implement your design to experience what consequences your design choices have (i.e. the final two steps).</a:t>
            </a:r>
          </a:p>
          <a:p>
            <a:endParaRPr lang="en-GB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721" y="89867"/>
            <a:ext cx="1282838" cy="128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69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B601-DD9E-4F29-893F-A5C6636EB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Event system - Extend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CC4C1-7488-4B3B-924D-04B3A9D7E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800" b="1" dirty="0"/>
              <a:t>On Canvas there is a case description about an </a:t>
            </a:r>
            <a:r>
              <a:rPr lang="en-GB" sz="2800" b="1" i="1" dirty="0"/>
              <a:t>Event System </a:t>
            </a:r>
            <a:r>
              <a:rPr lang="en-GB" sz="2800" b="1" dirty="0"/>
              <a:t>to support an organization with their work</a:t>
            </a:r>
          </a:p>
          <a:p>
            <a:r>
              <a:rPr lang="en-GB" sz="2600" dirty="0"/>
              <a:t>Implement the your design to experience what consequences your design choices have (i.e. the final two steps). </a:t>
            </a:r>
            <a:br>
              <a:rPr lang="en-GB" sz="2600" dirty="0"/>
            </a:br>
            <a:br>
              <a:rPr lang="en-GB" sz="2600" dirty="0"/>
            </a:br>
            <a:r>
              <a:rPr lang="en-GB" sz="2600" dirty="0"/>
              <a:t>When done, perform the same steps to extend it with: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GB" sz="2200" dirty="0"/>
              <a:t>Handling the exiting of the event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GB" sz="2200" dirty="0"/>
              <a:t>Transferring money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GB" sz="2200" dirty="0"/>
              <a:t>Buying products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GB" sz="2200" dirty="0"/>
              <a:t>Viewing statistics</a:t>
            </a:r>
          </a:p>
          <a:p>
            <a:endParaRPr lang="en-GB" sz="2800" b="1" dirty="0"/>
          </a:p>
          <a:p>
            <a:endParaRPr lang="en-GB" sz="2800" b="1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7D9BCD-4A50-48E5-9938-FC9489607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721" y="89867"/>
            <a:ext cx="1282838" cy="128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6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7DDB0C78-9DBE-4E50-B15B-F0EB8F44D91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941"/>
            <a:ext cx="12230160" cy="5610287"/>
          </a:xfrm>
        </p:spPr>
      </p:pic>
    </p:spTree>
    <p:extLst>
      <p:ext uri="{BB962C8B-B14F-4D97-AF65-F5344CB8AC3E}">
        <p14:creationId xmlns:p14="http://schemas.microsoft.com/office/powerpoint/2010/main" val="3089456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C:\Users\874156\Desktop\jxGUfO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685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927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to do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Week 18 is feedback session (i.e. no more lectures)</a:t>
            </a:r>
            <a:endParaRPr lang="en-GB" sz="2200" dirty="0"/>
          </a:p>
          <a:p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382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335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241</Words>
  <Application>Microsoft Office PowerPoint</Application>
  <PresentationFormat>Widescreen</PresentationFormat>
  <Paragraphs>40</Paragraphs>
  <Slides>8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Retrospect</vt:lpstr>
      <vt:lpstr>ICT &amp; Software Engineering</vt:lpstr>
      <vt:lpstr>Content</vt:lpstr>
      <vt:lpstr>From problem to a solution</vt:lpstr>
      <vt:lpstr>Practice: Event system</vt:lpstr>
      <vt:lpstr>Practice: Event system - Extend</vt:lpstr>
      <vt:lpstr>PowerPoint Presentation</vt:lpstr>
      <vt:lpstr>Questions?</vt:lpstr>
      <vt:lpstr>What to do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2023-10-28T14:48:05Z</dcterms:created>
  <dcterms:modified xsi:type="dcterms:W3CDTF">2023-10-28T14:48:10Z</dcterms:modified>
</cp:coreProperties>
</file>