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51E0-D861-4357-9FFE-9A0176E62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14D0F-B506-49A8-B3F8-17A4CF8C0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49CEC-42B3-477A-8BC8-60431583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02BD-8D16-450E-8864-4FA1D09602F0}" type="datetimeFigureOut">
              <a:rPr lang="en-NL" smtClean="0"/>
              <a:t>09/18/2020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2CD0D-3E86-442A-ADB9-D2764A8F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ED123-38D3-444D-8A7A-ED8081E2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A6B8-DCB2-46A7-85C9-5DCB571317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668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836E-5FE9-4961-9636-BBC8A359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92C43-C29D-4E8A-8483-133377A5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6F0C-EA7A-4477-A4C4-0432E995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02BD-8D16-450E-8864-4FA1D09602F0}" type="datetimeFigureOut">
              <a:rPr lang="en-NL" smtClean="0"/>
              <a:t>09/18/2020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EB30-2E3D-4EB7-ABCC-F13BB878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B5CEF-1602-4B0E-BD10-2ADBE681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A6B8-DCB2-46A7-85C9-5DCB571317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519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B8CB3-FC2E-4941-AFF7-5FB7699A0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58F8-8510-41E5-89AA-12ED370E0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E4A23-3C27-4C80-AB5A-358560D5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02BD-8D16-450E-8864-4FA1D09602F0}" type="datetimeFigureOut">
              <a:rPr lang="en-NL" smtClean="0"/>
              <a:t>09/18/2020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7FB5-A422-4E36-89BC-57ACAC83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1A79-474F-450E-8234-FDF2C881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A6B8-DCB2-46A7-85C9-5DCB571317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969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7A48-5D3A-4032-9B11-9E1E34D2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1434-95D4-41B0-80E0-F0D4FD3B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5E5E-D1AC-4F6F-ACAB-E3C8B039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02BD-8D16-450E-8864-4FA1D09602F0}" type="datetimeFigureOut">
              <a:rPr lang="en-NL" smtClean="0"/>
              <a:t>09/18/2020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70C36-8F70-42C8-B2F2-6EBF2068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DC07-24B5-482E-A4BC-DBB81CE8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A6B8-DCB2-46A7-85C9-5DCB571317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801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B7D8-0664-488C-9376-25992D47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F051-F8BE-41E6-AF25-B07BF043F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39F-4E48-4063-B410-8885604C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02BD-8D16-450E-8864-4FA1D09602F0}" type="datetimeFigureOut">
              <a:rPr lang="en-NL" smtClean="0"/>
              <a:t>09/18/2020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3D66A-A0E9-4203-A91C-25725F24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760B-C616-4A0F-99AE-0DAC0BDD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A6B8-DCB2-46A7-85C9-5DCB571317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73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B339-F2FE-4950-9F7B-73C9F257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0442-1CE4-4725-B172-93F7EBC5E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49148-E92A-498D-BC19-50E49635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37D1A-8EE6-4CF2-A0D1-AAD19A85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02BD-8D16-450E-8864-4FA1D09602F0}" type="datetimeFigureOut">
              <a:rPr lang="en-NL" smtClean="0"/>
              <a:t>09/18/2020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1461-3564-435B-8DB2-59F3ABC8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71240-E8F6-4BAC-AFF7-159F03A2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A6B8-DCB2-46A7-85C9-5DCB571317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973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CC85-F2F8-4097-9096-16F89E74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7B08A-AA06-49CE-A946-AC5B476C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E523C-2773-4960-BFA6-FC5A45360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9FEBF-58B8-468D-BFD7-329675433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2C1C5-DAF3-4D04-BDC4-F9B91F932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52605-DA46-4952-B343-7CB052A8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02BD-8D16-450E-8864-4FA1D09602F0}" type="datetimeFigureOut">
              <a:rPr lang="en-NL" smtClean="0"/>
              <a:t>09/18/2020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34690-29C6-49BF-93AB-14DAD6F4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5DFBD-92E2-49BE-AC00-178BF308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A6B8-DCB2-46A7-85C9-5DCB571317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869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5C72-423A-4D07-8E97-7F8CB909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50C7B-5D15-4C93-90F0-715371FE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02BD-8D16-450E-8864-4FA1D09602F0}" type="datetimeFigureOut">
              <a:rPr lang="en-NL" smtClean="0"/>
              <a:t>09/18/2020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6A954-025B-4FDA-8F03-DF5DCDFB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7A400-6486-433D-B0CA-9B4A0CFF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A6B8-DCB2-46A7-85C9-5DCB571317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70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42AF3-7229-4175-9321-A25C3D04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02BD-8D16-450E-8864-4FA1D09602F0}" type="datetimeFigureOut">
              <a:rPr lang="en-NL" smtClean="0"/>
              <a:t>09/18/2020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FA5F7-4C85-46F4-B1A7-D6C25A04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35963-3B1A-4384-BFA3-60B74864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A6B8-DCB2-46A7-85C9-5DCB571317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74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F3FE-3E49-4A38-AB5C-A4EC9756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9DF3-5211-40D4-A1DB-DB38D310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D9D81-52D9-4983-8AC2-149752533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6D252-EB5B-4C0D-AA49-580FA51C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02BD-8D16-450E-8864-4FA1D09602F0}" type="datetimeFigureOut">
              <a:rPr lang="en-NL" smtClean="0"/>
              <a:t>09/18/2020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9CCB-1494-430B-861E-4121B1D5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19993-AD01-41FA-808E-54D53B0C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A6B8-DCB2-46A7-85C9-5DCB571317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343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FE86-FBE7-46C2-9EB9-D7618D51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551AA-4238-41AC-A24A-2A216327E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4082-D8EB-4499-8EAF-3E11BF4A0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A0C61-D9DC-47F2-BCF4-425CB883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02BD-8D16-450E-8864-4FA1D09602F0}" type="datetimeFigureOut">
              <a:rPr lang="en-NL" smtClean="0"/>
              <a:t>09/18/2020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BB5BC-457B-4164-972B-99AAF6AA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4F5F2-2B49-42E4-AEA6-C08ADF1E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A6B8-DCB2-46A7-85C9-5DCB571317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599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B01E6-BC59-4943-B733-C6DE011A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6D0A4-A6E4-4F6E-822A-3F6CD8319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85BEF-F55E-4A81-86F7-1A62DABA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902BD-8D16-450E-8864-4FA1D09602F0}" type="datetimeFigureOut">
              <a:rPr lang="en-NL" smtClean="0"/>
              <a:t>09/18/2020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385A-56F9-451A-A04D-74A6190AC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66E41-2B32-4D61-907C-32579796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A6B8-DCB2-46A7-85C9-5DCB571317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793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2AE6C-B626-41F4-8A83-BB96534E6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GB" sz="8000">
                <a:solidFill>
                  <a:srgbClr val="FFFFFF"/>
                </a:solidFill>
              </a:rPr>
              <a:t>Parking Spot System</a:t>
            </a:r>
            <a:endParaRPr lang="en-NL" sz="8000">
              <a:solidFill>
                <a:srgbClr val="FFFFFF"/>
              </a:solidFill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DED4B-C511-4309-9FCC-682298A8C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GB" sz="2500">
                <a:solidFill>
                  <a:srgbClr val="FEFFFF"/>
                </a:solidFill>
              </a:rPr>
              <a:t>S3-CB03 Group 3</a:t>
            </a:r>
          </a:p>
          <a:p>
            <a:pPr algn="l"/>
            <a:r>
              <a:rPr lang="en-GB" sz="2500">
                <a:solidFill>
                  <a:srgbClr val="FEFFFF"/>
                </a:solidFill>
              </a:rPr>
              <a:t>Konstantin Hadjiyankov, Georgi Filev, Jaklin Yanakieva, Antonio Denkov, Kristian Hadzhikolev</a:t>
            </a:r>
            <a:endParaRPr lang="en-NL" sz="250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5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E142-1CC3-46DA-A3D8-43A838B1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Logic Layer of the System</a:t>
            </a:r>
            <a:endParaRPr lang="en-NL" dirty="0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69E25C2D-93B3-473B-A139-08D141F09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9173"/>
            <a:ext cx="10515600" cy="2144242"/>
          </a:xfrm>
        </p:spPr>
      </p:pic>
    </p:spTree>
    <p:extLst>
      <p:ext uri="{BB962C8B-B14F-4D97-AF65-F5344CB8AC3E}">
        <p14:creationId xmlns:p14="http://schemas.microsoft.com/office/powerpoint/2010/main" val="311701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FA32D-C0C6-4528-8C33-9501AAFD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BPMN Diagram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CC5CC6F-3FF5-4685-9309-6F4B84D69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8" b="-1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6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FD21-DB73-4E53-BE0A-8723F0CC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What’s next?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D379-8A6E-49FA-BB32-F67B7221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Plan and divide the work</a:t>
            </a:r>
          </a:p>
          <a:p>
            <a:r>
              <a:rPr lang="en-US" dirty="0"/>
              <a:t>Create a wireframe </a:t>
            </a:r>
          </a:p>
          <a:p>
            <a:r>
              <a:rPr lang="en-US" dirty="0"/>
              <a:t>Create a GUI</a:t>
            </a:r>
          </a:p>
          <a:p>
            <a:r>
              <a:rPr lang="en-US" dirty="0"/>
              <a:t>Set up a database</a:t>
            </a:r>
          </a:p>
          <a:p>
            <a:r>
              <a:rPr lang="en-US" dirty="0"/>
              <a:t>Connect the database to the app</a:t>
            </a:r>
          </a:p>
          <a:p>
            <a:r>
              <a:rPr lang="en-US" dirty="0"/>
              <a:t>Architecture document</a:t>
            </a:r>
          </a:p>
          <a:p>
            <a:r>
              <a:rPr lang="en-US" dirty="0"/>
              <a:t>Research for a license plate recognition algorithm </a:t>
            </a:r>
          </a:p>
          <a:p>
            <a:r>
              <a:rPr lang="en-US" dirty="0"/>
              <a:t>Test the application</a:t>
            </a:r>
          </a:p>
          <a:p>
            <a:r>
              <a:rPr lang="en-US" dirty="0"/>
              <a:t>Test report</a:t>
            </a:r>
          </a:p>
          <a:p>
            <a:r>
              <a:rPr lang="en-US" dirty="0"/>
              <a:t>Update project plan from feedback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3853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Parking Spot System</vt:lpstr>
      <vt:lpstr>Logic Layer of the System</vt:lpstr>
      <vt:lpstr>BPMN Diagram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Spot System</dc:title>
  <dc:creator>kris.hadzhikolev@gmail.com</dc:creator>
  <cp:lastModifiedBy>TINO H</cp:lastModifiedBy>
  <cp:revision>8</cp:revision>
  <dcterms:created xsi:type="dcterms:W3CDTF">2020-09-18T12:03:01Z</dcterms:created>
  <dcterms:modified xsi:type="dcterms:W3CDTF">2020-09-18T12:54:13Z</dcterms:modified>
</cp:coreProperties>
</file>