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3D7DE-56CA-4403-9089-DE913616E433}" type="datetimeFigureOut">
              <a:rPr lang="bg-BG" smtClean="0"/>
              <a:t>26.11.2020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8FEEA-8642-4102-B02A-2E6F3C96D6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96904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BE63-536D-4839-B424-901CED51C25C}" type="datetime1">
              <a:rPr lang="bg-BG" smtClean="0"/>
              <a:t>26.11.2020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2254-EE68-4C3F-A2AF-262D46C147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476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04E7-D2BA-416B-815D-7615D430754D}" type="datetime1">
              <a:rPr lang="bg-BG" smtClean="0"/>
              <a:t>26.11.2020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2254-EE68-4C3F-A2AF-262D46C147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81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1311-5371-4B70-B903-DF930A22099D}" type="datetime1">
              <a:rPr lang="bg-BG" smtClean="0"/>
              <a:t>26.11.2020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2254-EE68-4C3F-A2AF-262D46C147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164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A1E45-B015-428B-8FB1-78A992F36921}" type="datetime1">
              <a:rPr lang="bg-BG" smtClean="0"/>
              <a:t>26.11.2020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2254-EE68-4C3F-A2AF-262D46C147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504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073E-43C1-4A2A-952B-FC5839F57F91}" type="datetime1">
              <a:rPr lang="bg-BG" smtClean="0"/>
              <a:t>26.11.2020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2254-EE68-4C3F-A2AF-262D46C147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984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F6F2-E681-4B0E-A75A-36B23AB6D5C2}" type="datetime1">
              <a:rPr lang="bg-BG" smtClean="0"/>
              <a:t>26.11.2020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2254-EE68-4C3F-A2AF-262D46C147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09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3489-CA12-4609-825B-63D48C3688C1}" type="datetime1">
              <a:rPr lang="bg-BG" smtClean="0"/>
              <a:t>26.11.2020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2254-EE68-4C3F-A2AF-262D46C147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660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5E93-A00F-4F5D-B057-CA813D532593}" type="datetime1">
              <a:rPr lang="bg-BG" smtClean="0"/>
              <a:t>26.11.2020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2254-EE68-4C3F-A2AF-262D46C147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2991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1E45-F484-443E-A412-664DFAD9C154}" type="datetime1">
              <a:rPr lang="bg-BG" smtClean="0"/>
              <a:t>26.11.2020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2254-EE68-4C3F-A2AF-262D46C147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668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0D28-EA10-47C7-AA9F-7D0626708FA3}" type="datetime1">
              <a:rPr lang="bg-BG" smtClean="0"/>
              <a:t>26.11.2020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2254-EE68-4C3F-A2AF-262D46C147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099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097E-418D-4ECD-A358-C42190E49A12}" type="datetime1">
              <a:rPr lang="bg-BG" smtClean="0"/>
              <a:t>26.11.2020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2254-EE68-4C3F-A2AF-262D46C147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399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A8589-514F-4484-AE07-426C62A3EFB5}" type="datetime1">
              <a:rPr lang="bg-BG" smtClean="0"/>
              <a:t>26.11.2020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B2254-EE68-4C3F-A2AF-262D46C147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77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Динамични линейни списъци Още малко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опашка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458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594" name="Group 2"/>
          <p:cNvGrpSpPr>
            <a:grpSpLocks/>
          </p:cNvGrpSpPr>
          <p:nvPr/>
        </p:nvGrpSpPr>
        <p:grpSpPr bwMode="auto">
          <a:xfrm>
            <a:off x="2849563" y="1681163"/>
            <a:ext cx="3917950" cy="2478087"/>
            <a:chOff x="2383" y="843"/>
            <a:chExt cx="1172" cy="841"/>
          </a:xfrm>
        </p:grpSpPr>
        <p:sp>
          <p:nvSpPr>
            <p:cNvPr id="238595" name="Freeform 3"/>
            <p:cNvSpPr>
              <a:spLocks/>
            </p:cNvSpPr>
            <p:nvPr/>
          </p:nvSpPr>
          <p:spPr bwMode="auto">
            <a:xfrm flipH="1">
              <a:off x="2832" y="1072"/>
              <a:ext cx="267" cy="505"/>
            </a:xfrm>
            <a:custGeom>
              <a:avLst/>
              <a:gdLst>
                <a:gd name="T0" fmla="*/ 457 w 1564"/>
                <a:gd name="T1" fmla="*/ 45 h 2938"/>
                <a:gd name="T2" fmla="*/ 404 w 1564"/>
                <a:gd name="T3" fmla="*/ 75 h 2938"/>
                <a:gd name="T4" fmla="*/ 0 w 1564"/>
                <a:gd name="T5" fmla="*/ 343 h 2938"/>
                <a:gd name="T6" fmla="*/ 107 w 1564"/>
                <a:gd name="T7" fmla="*/ 2272 h 2938"/>
                <a:gd name="T8" fmla="*/ 107 w 1564"/>
                <a:gd name="T9" fmla="*/ 2375 h 2938"/>
                <a:gd name="T10" fmla="*/ 129 w 1564"/>
                <a:gd name="T11" fmla="*/ 2555 h 2938"/>
                <a:gd name="T12" fmla="*/ 122 w 1564"/>
                <a:gd name="T13" fmla="*/ 2757 h 2938"/>
                <a:gd name="T14" fmla="*/ 444 w 1564"/>
                <a:gd name="T15" fmla="*/ 2883 h 2938"/>
                <a:gd name="T16" fmla="*/ 784 w 1564"/>
                <a:gd name="T17" fmla="*/ 2938 h 2938"/>
                <a:gd name="T18" fmla="*/ 1194 w 1564"/>
                <a:gd name="T19" fmla="*/ 2900 h 2938"/>
                <a:gd name="T20" fmla="*/ 1534 w 1564"/>
                <a:gd name="T21" fmla="*/ 2775 h 2938"/>
                <a:gd name="T22" fmla="*/ 1564 w 1564"/>
                <a:gd name="T23" fmla="*/ 2412 h 2938"/>
                <a:gd name="T24" fmla="*/ 1534 w 1564"/>
                <a:gd name="T25" fmla="*/ 1486 h 2938"/>
                <a:gd name="T26" fmla="*/ 1281 w 1564"/>
                <a:gd name="T27" fmla="*/ 305 h 2938"/>
                <a:gd name="T28" fmla="*/ 944 w 1564"/>
                <a:gd name="T29" fmla="*/ 30 h 2938"/>
                <a:gd name="T30" fmla="*/ 847 w 1564"/>
                <a:gd name="T31" fmla="*/ 0 h 2938"/>
                <a:gd name="T32" fmla="*/ 697 w 1564"/>
                <a:gd name="T33" fmla="*/ 8 h 2938"/>
                <a:gd name="T34" fmla="*/ 592 w 1564"/>
                <a:gd name="T35" fmla="*/ 8 h 2938"/>
                <a:gd name="T36" fmla="*/ 524 w 1564"/>
                <a:gd name="T37" fmla="*/ 38 h 2938"/>
                <a:gd name="T38" fmla="*/ 457 w 1564"/>
                <a:gd name="T39" fmla="*/ 45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4" h="2938">
                  <a:moveTo>
                    <a:pt x="457" y="45"/>
                  </a:moveTo>
                  <a:lnTo>
                    <a:pt x="404" y="75"/>
                  </a:lnTo>
                  <a:lnTo>
                    <a:pt x="0" y="343"/>
                  </a:lnTo>
                  <a:lnTo>
                    <a:pt x="107" y="2272"/>
                  </a:lnTo>
                  <a:lnTo>
                    <a:pt x="107" y="2375"/>
                  </a:lnTo>
                  <a:lnTo>
                    <a:pt x="129" y="2555"/>
                  </a:lnTo>
                  <a:lnTo>
                    <a:pt x="122" y="2757"/>
                  </a:lnTo>
                  <a:lnTo>
                    <a:pt x="444" y="2883"/>
                  </a:lnTo>
                  <a:lnTo>
                    <a:pt x="784" y="2938"/>
                  </a:lnTo>
                  <a:lnTo>
                    <a:pt x="1194" y="2900"/>
                  </a:lnTo>
                  <a:lnTo>
                    <a:pt x="1534" y="2775"/>
                  </a:lnTo>
                  <a:lnTo>
                    <a:pt x="1564" y="2412"/>
                  </a:lnTo>
                  <a:lnTo>
                    <a:pt x="1534" y="1486"/>
                  </a:lnTo>
                  <a:lnTo>
                    <a:pt x="1281" y="305"/>
                  </a:lnTo>
                  <a:lnTo>
                    <a:pt x="944" y="30"/>
                  </a:lnTo>
                  <a:lnTo>
                    <a:pt x="847" y="0"/>
                  </a:lnTo>
                  <a:lnTo>
                    <a:pt x="697" y="8"/>
                  </a:lnTo>
                  <a:lnTo>
                    <a:pt x="592" y="8"/>
                  </a:lnTo>
                  <a:lnTo>
                    <a:pt x="524" y="38"/>
                  </a:lnTo>
                  <a:lnTo>
                    <a:pt x="457" y="4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38596" name="Freeform 4"/>
            <p:cNvSpPr>
              <a:spLocks/>
            </p:cNvSpPr>
            <p:nvPr/>
          </p:nvSpPr>
          <p:spPr bwMode="auto">
            <a:xfrm flipH="1">
              <a:off x="2936" y="1030"/>
              <a:ext cx="100" cy="88"/>
            </a:xfrm>
            <a:custGeom>
              <a:avLst/>
              <a:gdLst>
                <a:gd name="T0" fmla="*/ 540 w 583"/>
                <a:gd name="T1" fmla="*/ 0 h 511"/>
                <a:gd name="T2" fmla="*/ 560 w 583"/>
                <a:gd name="T3" fmla="*/ 116 h 511"/>
                <a:gd name="T4" fmla="*/ 563 w 583"/>
                <a:gd name="T5" fmla="*/ 173 h 511"/>
                <a:gd name="T6" fmla="*/ 570 w 583"/>
                <a:gd name="T7" fmla="*/ 248 h 511"/>
                <a:gd name="T8" fmla="*/ 583 w 583"/>
                <a:gd name="T9" fmla="*/ 321 h 511"/>
                <a:gd name="T10" fmla="*/ 548 w 583"/>
                <a:gd name="T11" fmla="*/ 383 h 511"/>
                <a:gd name="T12" fmla="*/ 503 w 583"/>
                <a:gd name="T13" fmla="*/ 453 h 511"/>
                <a:gd name="T14" fmla="*/ 453 w 583"/>
                <a:gd name="T15" fmla="*/ 488 h 511"/>
                <a:gd name="T16" fmla="*/ 385 w 583"/>
                <a:gd name="T17" fmla="*/ 508 h 511"/>
                <a:gd name="T18" fmla="*/ 305 w 583"/>
                <a:gd name="T19" fmla="*/ 511 h 511"/>
                <a:gd name="T20" fmla="*/ 220 w 583"/>
                <a:gd name="T21" fmla="*/ 503 h 511"/>
                <a:gd name="T22" fmla="*/ 160 w 583"/>
                <a:gd name="T23" fmla="*/ 481 h 511"/>
                <a:gd name="T24" fmla="*/ 108 w 583"/>
                <a:gd name="T25" fmla="*/ 456 h 511"/>
                <a:gd name="T26" fmla="*/ 70 w 583"/>
                <a:gd name="T27" fmla="*/ 426 h 511"/>
                <a:gd name="T28" fmla="*/ 33 w 583"/>
                <a:gd name="T29" fmla="*/ 373 h 511"/>
                <a:gd name="T30" fmla="*/ 15 w 583"/>
                <a:gd name="T31" fmla="*/ 321 h 511"/>
                <a:gd name="T32" fmla="*/ 8 w 583"/>
                <a:gd name="T33" fmla="*/ 271 h 511"/>
                <a:gd name="T34" fmla="*/ 0 w 583"/>
                <a:gd name="T35" fmla="*/ 116 h 511"/>
                <a:gd name="T36" fmla="*/ 540 w 583"/>
                <a:gd name="T37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3" h="511">
                  <a:moveTo>
                    <a:pt x="540" y="0"/>
                  </a:moveTo>
                  <a:lnTo>
                    <a:pt x="560" y="116"/>
                  </a:lnTo>
                  <a:lnTo>
                    <a:pt x="563" y="173"/>
                  </a:lnTo>
                  <a:lnTo>
                    <a:pt x="570" y="248"/>
                  </a:lnTo>
                  <a:lnTo>
                    <a:pt x="583" y="321"/>
                  </a:lnTo>
                  <a:lnTo>
                    <a:pt x="548" y="383"/>
                  </a:lnTo>
                  <a:lnTo>
                    <a:pt x="503" y="453"/>
                  </a:lnTo>
                  <a:lnTo>
                    <a:pt x="453" y="488"/>
                  </a:lnTo>
                  <a:lnTo>
                    <a:pt x="385" y="508"/>
                  </a:lnTo>
                  <a:lnTo>
                    <a:pt x="305" y="511"/>
                  </a:lnTo>
                  <a:lnTo>
                    <a:pt x="220" y="503"/>
                  </a:lnTo>
                  <a:lnTo>
                    <a:pt x="160" y="481"/>
                  </a:lnTo>
                  <a:lnTo>
                    <a:pt x="108" y="456"/>
                  </a:lnTo>
                  <a:lnTo>
                    <a:pt x="70" y="426"/>
                  </a:lnTo>
                  <a:lnTo>
                    <a:pt x="33" y="373"/>
                  </a:lnTo>
                  <a:lnTo>
                    <a:pt x="15" y="321"/>
                  </a:lnTo>
                  <a:lnTo>
                    <a:pt x="8" y="271"/>
                  </a:lnTo>
                  <a:lnTo>
                    <a:pt x="0" y="116"/>
                  </a:lnTo>
                  <a:lnTo>
                    <a:pt x="5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238597" name="Group 5"/>
            <p:cNvGrpSpPr>
              <a:grpSpLocks/>
            </p:cNvGrpSpPr>
            <p:nvPr/>
          </p:nvGrpSpPr>
          <p:grpSpPr bwMode="auto">
            <a:xfrm flipH="1">
              <a:off x="3054" y="878"/>
              <a:ext cx="29" cy="124"/>
              <a:chOff x="3858" y="5552"/>
              <a:chExt cx="167" cy="720"/>
            </a:xfrm>
          </p:grpSpPr>
          <p:sp>
            <p:nvSpPr>
              <p:cNvPr id="238598" name="Freeform 6"/>
              <p:cNvSpPr>
                <a:spLocks/>
              </p:cNvSpPr>
              <p:nvPr/>
            </p:nvSpPr>
            <p:spPr bwMode="auto">
              <a:xfrm>
                <a:off x="3858" y="5552"/>
                <a:ext cx="167" cy="503"/>
              </a:xfrm>
              <a:custGeom>
                <a:avLst/>
                <a:gdLst>
                  <a:gd name="T0" fmla="*/ 85 w 167"/>
                  <a:gd name="T1" fmla="*/ 0 h 503"/>
                  <a:gd name="T2" fmla="*/ 37 w 167"/>
                  <a:gd name="T3" fmla="*/ 55 h 503"/>
                  <a:gd name="T4" fmla="*/ 7 w 167"/>
                  <a:gd name="T5" fmla="*/ 120 h 503"/>
                  <a:gd name="T6" fmla="*/ 0 w 167"/>
                  <a:gd name="T7" fmla="*/ 195 h 503"/>
                  <a:gd name="T8" fmla="*/ 0 w 167"/>
                  <a:gd name="T9" fmla="*/ 247 h 503"/>
                  <a:gd name="T10" fmla="*/ 15 w 167"/>
                  <a:gd name="T11" fmla="*/ 345 h 503"/>
                  <a:gd name="T12" fmla="*/ 22 w 167"/>
                  <a:gd name="T13" fmla="*/ 400 h 503"/>
                  <a:gd name="T14" fmla="*/ 37 w 167"/>
                  <a:gd name="T15" fmla="*/ 428 h 503"/>
                  <a:gd name="T16" fmla="*/ 67 w 167"/>
                  <a:gd name="T17" fmla="*/ 445 h 503"/>
                  <a:gd name="T18" fmla="*/ 92 w 167"/>
                  <a:gd name="T19" fmla="*/ 503 h 503"/>
                  <a:gd name="T20" fmla="*/ 100 w 167"/>
                  <a:gd name="T21" fmla="*/ 420 h 503"/>
                  <a:gd name="T22" fmla="*/ 112 w 167"/>
                  <a:gd name="T23" fmla="*/ 360 h 503"/>
                  <a:gd name="T24" fmla="*/ 142 w 167"/>
                  <a:gd name="T25" fmla="*/ 280 h 503"/>
                  <a:gd name="T26" fmla="*/ 137 w 167"/>
                  <a:gd name="T27" fmla="*/ 217 h 503"/>
                  <a:gd name="T28" fmla="*/ 167 w 167"/>
                  <a:gd name="T29" fmla="*/ 175 h 503"/>
                  <a:gd name="T30" fmla="*/ 112 w 167"/>
                  <a:gd name="T31" fmla="*/ 142 h 503"/>
                  <a:gd name="T32" fmla="*/ 90 w 167"/>
                  <a:gd name="T33" fmla="*/ 107 h 503"/>
                  <a:gd name="T34" fmla="*/ 85 w 167"/>
                  <a:gd name="T35" fmla="*/ 0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7" h="503">
                    <a:moveTo>
                      <a:pt x="85" y="0"/>
                    </a:moveTo>
                    <a:lnTo>
                      <a:pt x="37" y="55"/>
                    </a:lnTo>
                    <a:lnTo>
                      <a:pt x="7" y="120"/>
                    </a:lnTo>
                    <a:lnTo>
                      <a:pt x="0" y="195"/>
                    </a:lnTo>
                    <a:lnTo>
                      <a:pt x="0" y="247"/>
                    </a:lnTo>
                    <a:lnTo>
                      <a:pt x="15" y="345"/>
                    </a:lnTo>
                    <a:lnTo>
                      <a:pt x="22" y="400"/>
                    </a:lnTo>
                    <a:lnTo>
                      <a:pt x="37" y="428"/>
                    </a:lnTo>
                    <a:lnTo>
                      <a:pt x="67" y="445"/>
                    </a:lnTo>
                    <a:lnTo>
                      <a:pt x="92" y="503"/>
                    </a:lnTo>
                    <a:lnTo>
                      <a:pt x="100" y="420"/>
                    </a:lnTo>
                    <a:lnTo>
                      <a:pt x="112" y="360"/>
                    </a:lnTo>
                    <a:lnTo>
                      <a:pt x="142" y="280"/>
                    </a:lnTo>
                    <a:lnTo>
                      <a:pt x="137" y="217"/>
                    </a:lnTo>
                    <a:lnTo>
                      <a:pt x="167" y="175"/>
                    </a:lnTo>
                    <a:lnTo>
                      <a:pt x="112" y="142"/>
                    </a:lnTo>
                    <a:lnTo>
                      <a:pt x="90" y="107"/>
                    </a:lnTo>
                    <a:lnTo>
                      <a:pt x="8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38599" name="Freeform 7"/>
              <p:cNvSpPr>
                <a:spLocks/>
              </p:cNvSpPr>
              <p:nvPr/>
            </p:nvSpPr>
            <p:spPr bwMode="auto">
              <a:xfrm>
                <a:off x="3875" y="5977"/>
                <a:ext cx="93" cy="295"/>
              </a:xfrm>
              <a:custGeom>
                <a:avLst/>
                <a:gdLst>
                  <a:gd name="T0" fmla="*/ 68 w 93"/>
                  <a:gd name="T1" fmla="*/ 28 h 295"/>
                  <a:gd name="T2" fmla="*/ 45 w 93"/>
                  <a:gd name="T3" fmla="*/ 5 h 295"/>
                  <a:gd name="T4" fmla="*/ 25 w 93"/>
                  <a:gd name="T5" fmla="*/ 0 h 295"/>
                  <a:gd name="T6" fmla="*/ 8 w 93"/>
                  <a:gd name="T7" fmla="*/ 23 h 295"/>
                  <a:gd name="T8" fmla="*/ 0 w 93"/>
                  <a:gd name="T9" fmla="*/ 70 h 295"/>
                  <a:gd name="T10" fmla="*/ 5 w 93"/>
                  <a:gd name="T11" fmla="*/ 115 h 295"/>
                  <a:gd name="T12" fmla="*/ 8 w 93"/>
                  <a:gd name="T13" fmla="*/ 158 h 295"/>
                  <a:gd name="T14" fmla="*/ 20 w 93"/>
                  <a:gd name="T15" fmla="*/ 198 h 295"/>
                  <a:gd name="T16" fmla="*/ 30 w 93"/>
                  <a:gd name="T17" fmla="*/ 248 h 295"/>
                  <a:gd name="T18" fmla="*/ 35 w 93"/>
                  <a:gd name="T19" fmla="*/ 265 h 295"/>
                  <a:gd name="T20" fmla="*/ 45 w 93"/>
                  <a:gd name="T21" fmla="*/ 295 h 295"/>
                  <a:gd name="T22" fmla="*/ 58 w 93"/>
                  <a:gd name="T23" fmla="*/ 280 h 295"/>
                  <a:gd name="T24" fmla="*/ 68 w 93"/>
                  <a:gd name="T25" fmla="*/ 295 h 295"/>
                  <a:gd name="T26" fmla="*/ 88 w 93"/>
                  <a:gd name="T27" fmla="*/ 260 h 295"/>
                  <a:gd name="T28" fmla="*/ 93 w 93"/>
                  <a:gd name="T29" fmla="*/ 203 h 295"/>
                  <a:gd name="T30" fmla="*/ 93 w 93"/>
                  <a:gd name="T31" fmla="*/ 98 h 295"/>
                  <a:gd name="T32" fmla="*/ 68 w 93"/>
                  <a:gd name="T33" fmla="*/ 28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295">
                    <a:moveTo>
                      <a:pt x="68" y="28"/>
                    </a:moveTo>
                    <a:lnTo>
                      <a:pt x="45" y="5"/>
                    </a:lnTo>
                    <a:lnTo>
                      <a:pt x="25" y="0"/>
                    </a:lnTo>
                    <a:lnTo>
                      <a:pt x="8" y="23"/>
                    </a:lnTo>
                    <a:lnTo>
                      <a:pt x="0" y="70"/>
                    </a:lnTo>
                    <a:lnTo>
                      <a:pt x="5" y="115"/>
                    </a:lnTo>
                    <a:lnTo>
                      <a:pt x="8" y="158"/>
                    </a:lnTo>
                    <a:lnTo>
                      <a:pt x="20" y="198"/>
                    </a:lnTo>
                    <a:lnTo>
                      <a:pt x="30" y="248"/>
                    </a:lnTo>
                    <a:lnTo>
                      <a:pt x="35" y="265"/>
                    </a:lnTo>
                    <a:lnTo>
                      <a:pt x="45" y="295"/>
                    </a:lnTo>
                    <a:lnTo>
                      <a:pt x="58" y="280"/>
                    </a:lnTo>
                    <a:lnTo>
                      <a:pt x="68" y="295"/>
                    </a:lnTo>
                    <a:lnTo>
                      <a:pt x="88" y="260"/>
                    </a:lnTo>
                    <a:lnTo>
                      <a:pt x="93" y="203"/>
                    </a:lnTo>
                    <a:lnTo>
                      <a:pt x="93" y="98"/>
                    </a:lnTo>
                    <a:lnTo>
                      <a:pt x="68" y="2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38600" name="Freeform 8"/>
            <p:cNvSpPr>
              <a:spLocks/>
            </p:cNvSpPr>
            <p:nvPr/>
          </p:nvSpPr>
          <p:spPr bwMode="auto">
            <a:xfrm flipH="1">
              <a:off x="2906" y="871"/>
              <a:ext cx="162" cy="225"/>
            </a:xfrm>
            <a:custGeom>
              <a:avLst/>
              <a:gdLst>
                <a:gd name="T0" fmla="*/ 52 w 947"/>
                <a:gd name="T1" fmla="*/ 192 h 1308"/>
                <a:gd name="T2" fmla="*/ 12 w 947"/>
                <a:gd name="T3" fmla="*/ 370 h 1308"/>
                <a:gd name="T4" fmla="*/ 15 w 947"/>
                <a:gd name="T5" fmla="*/ 523 h 1308"/>
                <a:gd name="T6" fmla="*/ 0 w 947"/>
                <a:gd name="T7" fmla="*/ 658 h 1308"/>
                <a:gd name="T8" fmla="*/ 5 w 947"/>
                <a:gd name="T9" fmla="*/ 753 h 1308"/>
                <a:gd name="T10" fmla="*/ 27 w 947"/>
                <a:gd name="T11" fmla="*/ 850 h 1308"/>
                <a:gd name="T12" fmla="*/ 87 w 947"/>
                <a:gd name="T13" fmla="*/ 998 h 1308"/>
                <a:gd name="T14" fmla="*/ 142 w 947"/>
                <a:gd name="T15" fmla="*/ 1121 h 1308"/>
                <a:gd name="T16" fmla="*/ 190 w 947"/>
                <a:gd name="T17" fmla="*/ 1226 h 1308"/>
                <a:gd name="T18" fmla="*/ 290 w 947"/>
                <a:gd name="T19" fmla="*/ 1293 h 1308"/>
                <a:gd name="T20" fmla="*/ 425 w 947"/>
                <a:gd name="T21" fmla="*/ 1308 h 1308"/>
                <a:gd name="T22" fmla="*/ 515 w 947"/>
                <a:gd name="T23" fmla="*/ 1303 h 1308"/>
                <a:gd name="T24" fmla="*/ 590 w 947"/>
                <a:gd name="T25" fmla="*/ 1273 h 1308"/>
                <a:gd name="T26" fmla="*/ 662 w 947"/>
                <a:gd name="T27" fmla="*/ 1226 h 1308"/>
                <a:gd name="T28" fmla="*/ 752 w 947"/>
                <a:gd name="T29" fmla="*/ 1121 h 1308"/>
                <a:gd name="T30" fmla="*/ 812 w 947"/>
                <a:gd name="T31" fmla="*/ 980 h 1308"/>
                <a:gd name="T32" fmla="*/ 835 w 947"/>
                <a:gd name="T33" fmla="*/ 873 h 1308"/>
                <a:gd name="T34" fmla="*/ 845 w 947"/>
                <a:gd name="T35" fmla="*/ 793 h 1308"/>
                <a:gd name="T36" fmla="*/ 880 w 947"/>
                <a:gd name="T37" fmla="*/ 768 h 1308"/>
                <a:gd name="T38" fmla="*/ 910 w 947"/>
                <a:gd name="T39" fmla="*/ 710 h 1308"/>
                <a:gd name="T40" fmla="*/ 940 w 947"/>
                <a:gd name="T41" fmla="*/ 625 h 1308"/>
                <a:gd name="T42" fmla="*/ 947 w 947"/>
                <a:gd name="T43" fmla="*/ 538 h 1308"/>
                <a:gd name="T44" fmla="*/ 925 w 947"/>
                <a:gd name="T45" fmla="*/ 478 h 1308"/>
                <a:gd name="T46" fmla="*/ 872 w 947"/>
                <a:gd name="T47" fmla="*/ 478 h 1308"/>
                <a:gd name="T48" fmla="*/ 822 w 947"/>
                <a:gd name="T49" fmla="*/ 493 h 1308"/>
                <a:gd name="T50" fmla="*/ 827 w 947"/>
                <a:gd name="T51" fmla="*/ 347 h 1308"/>
                <a:gd name="T52" fmla="*/ 807 w 947"/>
                <a:gd name="T53" fmla="*/ 205 h 1308"/>
                <a:gd name="T54" fmla="*/ 737 w 947"/>
                <a:gd name="T55" fmla="*/ 90 h 1308"/>
                <a:gd name="T56" fmla="*/ 602 w 947"/>
                <a:gd name="T57" fmla="*/ 17 h 1308"/>
                <a:gd name="T58" fmla="*/ 400 w 947"/>
                <a:gd name="T59" fmla="*/ 0 h 1308"/>
                <a:gd name="T60" fmla="*/ 200 w 947"/>
                <a:gd name="T61" fmla="*/ 32 h 1308"/>
                <a:gd name="T62" fmla="*/ 77 w 947"/>
                <a:gd name="T63" fmla="*/ 137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47" h="1308">
                  <a:moveTo>
                    <a:pt x="77" y="137"/>
                  </a:moveTo>
                  <a:lnTo>
                    <a:pt x="52" y="192"/>
                  </a:lnTo>
                  <a:lnTo>
                    <a:pt x="27" y="282"/>
                  </a:lnTo>
                  <a:lnTo>
                    <a:pt x="12" y="370"/>
                  </a:lnTo>
                  <a:lnTo>
                    <a:pt x="5" y="440"/>
                  </a:lnTo>
                  <a:lnTo>
                    <a:pt x="15" y="523"/>
                  </a:lnTo>
                  <a:lnTo>
                    <a:pt x="10" y="578"/>
                  </a:lnTo>
                  <a:lnTo>
                    <a:pt x="0" y="658"/>
                  </a:lnTo>
                  <a:lnTo>
                    <a:pt x="0" y="708"/>
                  </a:lnTo>
                  <a:lnTo>
                    <a:pt x="5" y="753"/>
                  </a:lnTo>
                  <a:lnTo>
                    <a:pt x="12" y="805"/>
                  </a:lnTo>
                  <a:lnTo>
                    <a:pt x="27" y="850"/>
                  </a:lnTo>
                  <a:lnTo>
                    <a:pt x="60" y="933"/>
                  </a:lnTo>
                  <a:lnTo>
                    <a:pt x="87" y="998"/>
                  </a:lnTo>
                  <a:lnTo>
                    <a:pt x="117" y="1066"/>
                  </a:lnTo>
                  <a:lnTo>
                    <a:pt x="142" y="1121"/>
                  </a:lnTo>
                  <a:lnTo>
                    <a:pt x="160" y="1171"/>
                  </a:lnTo>
                  <a:lnTo>
                    <a:pt x="190" y="1226"/>
                  </a:lnTo>
                  <a:lnTo>
                    <a:pt x="235" y="1271"/>
                  </a:lnTo>
                  <a:lnTo>
                    <a:pt x="290" y="1293"/>
                  </a:lnTo>
                  <a:lnTo>
                    <a:pt x="362" y="1308"/>
                  </a:lnTo>
                  <a:lnTo>
                    <a:pt x="425" y="1308"/>
                  </a:lnTo>
                  <a:lnTo>
                    <a:pt x="475" y="1308"/>
                  </a:lnTo>
                  <a:lnTo>
                    <a:pt x="515" y="1303"/>
                  </a:lnTo>
                  <a:lnTo>
                    <a:pt x="552" y="1293"/>
                  </a:lnTo>
                  <a:lnTo>
                    <a:pt x="590" y="1273"/>
                  </a:lnTo>
                  <a:lnTo>
                    <a:pt x="625" y="1256"/>
                  </a:lnTo>
                  <a:lnTo>
                    <a:pt x="662" y="1226"/>
                  </a:lnTo>
                  <a:lnTo>
                    <a:pt x="700" y="1183"/>
                  </a:lnTo>
                  <a:lnTo>
                    <a:pt x="752" y="1121"/>
                  </a:lnTo>
                  <a:lnTo>
                    <a:pt x="782" y="1063"/>
                  </a:lnTo>
                  <a:lnTo>
                    <a:pt x="812" y="980"/>
                  </a:lnTo>
                  <a:lnTo>
                    <a:pt x="827" y="925"/>
                  </a:lnTo>
                  <a:lnTo>
                    <a:pt x="835" y="873"/>
                  </a:lnTo>
                  <a:lnTo>
                    <a:pt x="842" y="830"/>
                  </a:lnTo>
                  <a:lnTo>
                    <a:pt x="845" y="793"/>
                  </a:lnTo>
                  <a:lnTo>
                    <a:pt x="860" y="783"/>
                  </a:lnTo>
                  <a:lnTo>
                    <a:pt x="880" y="768"/>
                  </a:lnTo>
                  <a:lnTo>
                    <a:pt x="895" y="738"/>
                  </a:lnTo>
                  <a:lnTo>
                    <a:pt x="910" y="710"/>
                  </a:lnTo>
                  <a:lnTo>
                    <a:pt x="925" y="678"/>
                  </a:lnTo>
                  <a:lnTo>
                    <a:pt x="940" y="625"/>
                  </a:lnTo>
                  <a:lnTo>
                    <a:pt x="942" y="583"/>
                  </a:lnTo>
                  <a:lnTo>
                    <a:pt x="947" y="538"/>
                  </a:lnTo>
                  <a:lnTo>
                    <a:pt x="940" y="510"/>
                  </a:lnTo>
                  <a:lnTo>
                    <a:pt x="925" y="478"/>
                  </a:lnTo>
                  <a:lnTo>
                    <a:pt x="890" y="478"/>
                  </a:lnTo>
                  <a:lnTo>
                    <a:pt x="872" y="478"/>
                  </a:lnTo>
                  <a:lnTo>
                    <a:pt x="850" y="500"/>
                  </a:lnTo>
                  <a:lnTo>
                    <a:pt x="822" y="493"/>
                  </a:lnTo>
                  <a:lnTo>
                    <a:pt x="827" y="420"/>
                  </a:lnTo>
                  <a:lnTo>
                    <a:pt x="827" y="347"/>
                  </a:lnTo>
                  <a:lnTo>
                    <a:pt x="822" y="290"/>
                  </a:lnTo>
                  <a:lnTo>
                    <a:pt x="807" y="205"/>
                  </a:lnTo>
                  <a:lnTo>
                    <a:pt x="777" y="140"/>
                  </a:lnTo>
                  <a:lnTo>
                    <a:pt x="737" y="90"/>
                  </a:lnTo>
                  <a:lnTo>
                    <a:pt x="672" y="45"/>
                  </a:lnTo>
                  <a:lnTo>
                    <a:pt x="602" y="17"/>
                  </a:lnTo>
                  <a:lnTo>
                    <a:pt x="502" y="0"/>
                  </a:lnTo>
                  <a:lnTo>
                    <a:pt x="400" y="0"/>
                  </a:lnTo>
                  <a:lnTo>
                    <a:pt x="297" y="7"/>
                  </a:lnTo>
                  <a:lnTo>
                    <a:pt x="200" y="32"/>
                  </a:lnTo>
                  <a:lnTo>
                    <a:pt x="135" y="80"/>
                  </a:lnTo>
                  <a:lnTo>
                    <a:pt x="77" y="137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38601" name="Freeform 9"/>
            <p:cNvSpPr>
              <a:spLocks/>
            </p:cNvSpPr>
            <p:nvPr/>
          </p:nvSpPr>
          <p:spPr bwMode="auto">
            <a:xfrm flipH="1">
              <a:off x="2901" y="843"/>
              <a:ext cx="166" cy="125"/>
            </a:xfrm>
            <a:custGeom>
              <a:avLst/>
              <a:gdLst>
                <a:gd name="T0" fmla="*/ 60 w 970"/>
                <a:gd name="T1" fmla="*/ 373 h 728"/>
                <a:gd name="T2" fmla="*/ 42 w 970"/>
                <a:gd name="T3" fmla="*/ 345 h 728"/>
                <a:gd name="T4" fmla="*/ 25 w 970"/>
                <a:gd name="T5" fmla="*/ 295 h 728"/>
                <a:gd name="T6" fmla="*/ 25 w 970"/>
                <a:gd name="T7" fmla="*/ 235 h 728"/>
                <a:gd name="T8" fmla="*/ 15 w 970"/>
                <a:gd name="T9" fmla="*/ 205 h 728"/>
                <a:gd name="T10" fmla="*/ 0 w 970"/>
                <a:gd name="T11" fmla="*/ 178 h 728"/>
                <a:gd name="T12" fmla="*/ 42 w 970"/>
                <a:gd name="T13" fmla="*/ 130 h 728"/>
                <a:gd name="T14" fmla="*/ 97 w 970"/>
                <a:gd name="T15" fmla="*/ 100 h 728"/>
                <a:gd name="T16" fmla="*/ 160 w 970"/>
                <a:gd name="T17" fmla="*/ 45 h 728"/>
                <a:gd name="T18" fmla="*/ 272 w 970"/>
                <a:gd name="T19" fmla="*/ 18 h 728"/>
                <a:gd name="T20" fmla="*/ 355 w 970"/>
                <a:gd name="T21" fmla="*/ 8 h 728"/>
                <a:gd name="T22" fmla="*/ 477 w 970"/>
                <a:gd name="T23" fmla="*/ 0 h 728"/>
                <a:gd name="T24" fmla="*/ 612 w 970"/>
                <a:gd name="T25" fmla="*/ 3 h 728"/>
                <a:gd name="T26" fmla="*/ 577 w 970"/>
                <a:gd name="T27" fmla="*/ 65 h 728"/>
                <a:gd name="T28" fmla="*/ 650 w 970"/>
                <a:gd name="T29" fmla="*/ 60 h 728"/>
                <a:gd name="T30" fmla="*/ 707 w 970"/>
                <a:gd name="T31" fmla="*/ 60 h 728"/>
                <a:gd name="T32" fmla="*/ 775 w 970"/>
                <a:gd name="T33" fmla="*/ 75 h 728"/>
                <a:gd name="T34" fmla="*/ 850 w 970"/>
                <a:gd name="T35" fmla="*/ 105 h 728"/>
                <a:gd name="T36" fmla="*/ 897 w 970"/>
                <a:gd name="T37" fmla="*/ 143 h 728"/>
                <a:gd name="T38" fmla="*/ 910 w 970"/>
                <a:gd name="T39" fmla="*/ 195 h 728"/>
                <a:gd name="T40" fmla="*/ 882 w 970"/>
                <a:gd name="T41" fmla="*/ 240 h 728"/>
                <a:gd name="T42" fmla="*/ 917 w 970"/>
                <a:gd name="T43" fmla="*/ 288 h 728"/>
                <a:gd name="T44" fmla="*/ 950 w 970"/>
                <a:gd name="T45" fmla="*/ 368 h 728"/>
                <a:gd name="T46" fmla="*/ 962 w 970"/>
                <a:gd name="T47" fmla="*/ 443 h 728"/>
                <a:gd name="T48" fmla="*/ 970 w 970"/>
                <a:gd name="T49" fmla="*/ 503 h 728"/>
                <a:gd name="T50" fmla="*/ 965 w 970"/>
                <a:gd name="T51" fmla="*/ 601 h 728"/>
                <a:gd name="T52" fmla="*/ 950 w 970"/>
                <a:gd name="T53" fmla="*/ 686 h 728"/>
                <a:gd name="T54" fmla="*/ 890 w 970"/>
                <a:gd name="T55" fmla="*/ 631 h 728"/>
                <a:gd name="T56" fmla="*/ 860 w 970"/>
                <a:gd name="T57" fmla="*/ 653 h 728"/>
                <a:gd name="T58" fmla="*/ 852 w 970"/>
                <a:gd name="T59" fmla="*/ 671 h 728"/>
                <a:gd name="T60" fmla="*/ 835 w 970"/>
                <a:gd name="T61" fmla="*/ 706 h 728"/>
                <a:gd name="T62" fmla="*/ 827 w 970"/>
                <a:gd name="T63" fmla="*/ 728 h 728"/>
                <a:gd name="T64" fmla="*/ 785 w 970"/>
                <a:gd name="T65" fmla="*/ 713 h 728"/>
                <a:gd name="T66" fmla="*/ 797 w 970"/>
                <a:gd name="T67" fmla="*/ 616 h 728"/>
                <a:gd name="T68" fmla="*/ 797 w 970"/>
                <a:gd name="T69" fmla="*/ 525 h 728"/>
                <a:gd name="T70" fmla="*/ 740 w 970"/>
                <a:gd name="T71" fmla="*/ 475 h 728"/>
                <a:gd name="T72" fmla="*/ 720 w 970"/>
                <a:gd name="T73" fmla="*/ 388 h 728"/>
                <a:gd name="T74" fmla="*/ 707 w 970"/>
                <a:gd name="T75" fmla="*/ 303 h 728"/>
                <a:gd name="T76" fmla="*/ 622 w 970"/>
                <a:gd name="T77" fmla="*/ 335 h 728"/>
                <a:gd name="T78" fmla="*/ 535 w 970"/>
                <a:gd name="T79" fmla="*/ 353 h 728"/>
                <a:gd name="T80" fmla="*/ 590 w 970"/>
                <a:gd name="T81" fmla="*/ 373 h 728"/>
                <a:gd name="T82" fmla="*/ 487 w 970"/>
                <a:gd name="T83" fmla="*/ 378 h 728"/>
                <a:gd name="T84" fmla="*/ 392 w 970"/>
                <a:gd name="T85" fmla="*/ 373 h 728"/>
                <a:gd name="T86" fmla="*/ 357 w 970"/>
                <a:gd name="T87" fmla="*/ 373 h 728"/>
                <a:gd name="T88" fmla="*/ 302 w 970"/>
                <a:gd name="T89" fmla="*/ 385 h 728"/>
                <a:gd name="T90" fmla="*/ 235 w 970"/>
                <a:gd name="T91" fmla="*/ 360 h 728"/>
                <a:gd name="T92" fmla="*/ 190 w 970"/>
                <a:gd name="T93" fmla="*/ 358 h 728"/>
                <a:gd name="T94" fmla="*/ 142 w 970"/>
                <a:gd name="T95" fmla="*/ 353 h 728"/>
                <a:gd name="T96" fmla="*/ 100 w 970"/>
                <a:gd name="T97" fmla="*/ 365 h 728"/>
                <a:gd name="T98" fmla="*/ 60 w 970"/>
                <a:gd name="T99" fmla="*/ 373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70" h="728">
                  <a:moveTo>
                    <a:pt x="60" y="373"/>
                  </a:moveTo>
                  <a:lnTo>
                    <a:pt x="42" y="345"/>
                  </a:lnTo>
                  <a:lnTo>
                    <a:pt x="25" y="295"/>
                  </a:lnTo>
                  <a:lnTo>
                    <a:pt x="25" y="235"/>
                  </a:lnTo>
                  <a:lnTo>
                    <a:pt x="15" y="205"/>
                  </a:lnTo>
                  <a:lnTo>
                    <a:pt x="0" y="178"/>
                  </a:lnTo>
                  <a:lnTo>
                    <a:pt x="42" y="130"/>
                  </a:lnTo>
                  <a:lnTo>
                    <a:pt x="97" y="100"/>
                  </a:lnTo>
                  <a:lnTo>
                    <a:pt x="160" y="45"/>
                  </a:lnTo>
                  <a:lnTo>
                    <a:pt x="272" y="18"/>
                  </a:lnTo>
                  <a:lnTo>
                    <a:pt x="355" y="8"/>
                  </a:lnTo>
                  <a:lnTo>
                    <a:pt x="477" y="0"/>
                  </a:lnTo>
                  <a:lnTo>
                    <a:pt x="612" y="3"/>
                  </a:lnTo>
                  <a:lnTo>
                    <a:pt x="577" y="65"/>
                  </a:lnTo>
                  <a:lnTo>
                    <a:pt x="650" y="60"/>
                  </a:lnTo>
                  <a:lnTo>
                    <a:pt x="707" y="60"/>
                  </a:lnTo>
                  <a:lnTo>
                    <a:pt x="775" y="75"/>
                  </a:lnTo>
                  <a:lnTo>
                    <a:pt x="850" y="105"/>
                  </a:lnTo>
                  <a:lnTo>
                    <a:pt x="897" y="143"/>
                  </a:lnTo>
                  <a:lnTo>
                    <a:pt x="910" y="195"/>
                  </a:lnTo>
                  <a:lnTo>
                    <a:pt x="882" y="240"/>
                  </a:lnTo>
                  <a:lnTo>
                    <a:pt x="917" y="288"/>
                  </a:lnTo>
                  <a:lnTo>
                    <a:pt x="950" y="368"/>
                  </a:lnTo>
                  <a:lnTo>
                    <a:pt x="962" y="443"/>
                  </a:lnTo>
                  <a:lnTo>
                    <a:pt x="970" y="503"/>
                  </a:lnTo>
                  <a:lnTo>
                    <a:pt x="965" y="601"/>
                  </a:lnTo>
                  <a:lnTo>
                    <a:pt x="950" y="686"/>
                  </a:lnTo>
                  <a:lnTo>
                    <a:pt x="890" y="631"/>
                  </a:lnTo>
                  <a:lnTo>
                    <a:pt x="860" y="653"/>
                  </a:lnTo>
                  <a:lnTo>
                    <a:pt x="852" y="671"/>
                  </a:lnTo>
                  <a:lnTo>
                    <a:pt x="835" y="706"/>
                  </a:lnTo>
                  <a:lnTo>
                    <a:pt x="827" y="728"/>
                  </a:lnTo>
                  <a:lnTo>
                    <a:pt x="785" y="713"/>
                  </a:lnTo>
                  <a:lnTo>
                    <a:pt x="797" y="616"/>
                  </a:lnTo>
                  <a:lnTo>
                    <a:pt x="797" y="525"/>
                  </a:lnTo>
                  <a:lnTo>
                    <a:pt x="740" y="475"/>
                  </a:lnTo>
                  <a:lnTo>
                    <a:pt x="720" y="388"/>
                  </a:lnTo>
                  <a:lnTo>
                    <a:pt x="707" y="303"/>
                  </a:lnTo>
                  <a:lnTo>
                    <a:pt x="622" y="335"/>
                  </a:lnTo>
                  <a:lnTo>
                    <a:pt x="535" y="353"/>
                  </a:lnTo>
                  <a:lnTo>
                    <a:pt x="590" y="373"/>
                  </a:lnTo>
                  <a:lnTo>
                    <a:pt x="487" y="378"/>
                  </a:lnTo>
                  <a:lnTo>
                    <a:pt x="392" y="373"/>
                  </a:lnTo>
                  <a:lnTo>
                    <a:pt x="357" y="373"/>
                  </a:lnTo>
                  <a:lnTo>
                    <a:pt x="302" y="385"/>
                  </a:lnTo>
                  <a:lnTo>
                    <a:pt x="235" y="360"/>
                  </a:lnTo>
                  <a:lnTo>
                    <a:pt x="190" y="358"/>
                  </a:lnTo>
                  <a:lnTo>
                    <a:pt x="142" y="353"/>
                  </a:lnTo>
                  <a:lnTo>
                    <a:pt x="100" y="365"/>
                  </a:lnTo>
                  <a:lnTo>
                    <a:pt x="60" y="37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38602" name="Freeform 10"/>
            <p:cNvSpPr>
              <a:spLocks/>
            </p:cNvSpPr>
            <p:nvPr/>
          </p:nvSpPr>
          <p:spPr bwMode="auto">
            <a:xfrm flipH="1">
              <a:off x="2783" y="1282"/>
              <a:ext cx="45" cy="256"/>
            </a:xfrm>
            <a:custGeom>
              <a:avLst/>
              <a:gdLst>
                <a:gd name="T0" fmla="*/ 40 w 260"/>
                <a:gd name="T1" fmla="*/ 0 h 1486"/>
                <a:gd name="T2" fmla="*/ 77 w 260"/>
                <a:gd name="T3" fmla="*/ 456 h 1486"/>
                <a:gd name="T4" fmla="*/ 65 w 260"/>
                <a:gd name="T5" fmla="*/ 616 h 1486"/>
                <a:gd name="T6" fmla="*/ 0 w 260"/>
                <a:gd name="T7" fmla="*/ 818 h 1486"/>
                <a:gd name="T8" fmla="*/ 27 w 260"/>
                <a:gd name="T9" fmla="*/ 966 h 1486"/>
                <a:gd name="T10" fmla="*/ 92 w 260"/>
                <a:gd name="T11" fmla="*/ 1086 h 1486"/>
                <a:gd name="T12" fmla="*/ 117 w 260"/>
                <a:gd name="T13" fmla="*/ 1351 h 1486"/>
                <a:gd name="T14" fmla="*/ 127 w 260"/>
                <a:gd name="T15" fmla="*/ 1486 h 1486"/>
                <a:gd name="T16" fmla="*/ 237 w 260"/>
                <a:gd name="T17" fmla="*/ 928 h 1486"/>
                <a:gd name="T18" fmla="*/ 260 w 260"/>
                <a:gd name="T19" fmla="*/ 623 h 1486"/>
                <a:gd name="T20" fmla="*/ 40 w 260"/>
                <a:gd name="T21" fmla="*/ 0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1486">
                  <a:moveTo>
                    <a:pt x="40" y="0"/>
                  </a:moveTo>
                  <a:lnTo>
                    <a:pt x="77" y="456"/>
                  </a:lnTo>
                  <a:lnTo>
                    <a:pt x="65" y="616"/>
                  </a:lnTo>
                  <a:lnTo>
                    <a:pt x="0" y="818"/>
                  </a:lnTo>
                  <a:lnTo>
                    <a:pt x="27" y="966"/>
                  </a:lnTo>
                  <a:lnTo>
                    <a:pt x="92" y="1086"/>
                  </a:lnTo>
                  <a:lnTo>
                    <a:pt x="117" y="1351"/>
                  </a:lnTo>
                  <a:lnTo>
                    <a:pt x="127" y="1486"/>
                  </a:lnTo>
                  <a:lnTo>
                    <a:pt x="237" y="928"/>
                  </a:lnTo>
                  <a:lnTo>
                    <a:pt x="260" y="623"/>
                  </a:lnTo>
                  <a:lnTo>
                    <a:pt x="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238603" name="Group 11"/>
            <p:cNvGrpSpPr>
              <a:grpSpLocks/>
            </p:cNvGrpSpPr>
            <p:nvPr/>
          </p:nvGrpSpPr>
          <p:grpSpPr bwMode="auto">
            <a:xfrm flipH="1">
              <a:off x="3331" y="1398"/>
              <a:ext cx="224" cy="101"/>
              <a:chOff x="1177" y="8699"/>
              <a:chExt cx="1312" cy="586"/>
            </a:xfrm>
          </p:grpSpPr>
          <p:sp>
            <p:nvSpPr>
              <p:cNvPr id="238604" name="Freeform 12"/>
              <p:cNvSpPr>
                <a:spLocks/>
              </p:cNvSpPr>
              <p:nvPr/>
            </p:nvSpPr>
            <p:spPr bwMode="auto">
              <a:xfrm>
                <a:off x="1177" y="8699"/>
                <a:ext cx="1312" cy="586"/>
              </a:xfrm>
              <a:custGeom>
                <a:avLst/>
                <a:gdLst>
                  <a:gd name="T0" fmla="*/ 1112 w 1312"/>
                  <a:gd name="T1" fmla="*/ 168 h 586"/>
                  <a:gd name="T2" fmla="*/ 972 w 1312"/>
                  <a:gd name="T3" fmla="*/ 168 h 586"/>
                  <a:gd name="T4" fmla="*/ 907 w 1312"/>
                  <a:gd name="T5" fmla="*/ 140 h 586"/>
                  <a:gd name="T6" fmla="*/ 849 w 1312"/>
                  <a:gd name="T7" fmla="*/ 118 h 586"/>
                  <a:gd name="T8" fmla="*/ 769 w 1312"/>
                  <a:gd name="T9" fmla="*/ 103 h 586"/>
                  <a:gd name="T10" fmla="*/ 722 w 1312"/>
                  <a:gd name="T11" fmla="*/ 103 h 586"/>
                  <a:gd name="T12" fmla="*/ 654 w 1312"/>
                  <a:gd name="T13" fmla="*/ 103 h 586"/>
                  <a:gd name="T14" fmla="*/ 579 w 1312"/>
                  <a:gd name="T15" fmla="*/ 75 h 586"/>
                  <a:gd name="T16" fmla="*/ 479 w 1312"/>
                  <a:gd name="T17" fmla="*/ 38 h 586"/>
                  <a:gd name="T18" fmla="*/ 449 w 1312"/>
                  <a:gd name="T19" fmla="*/ 23 h 586"/>
                  <a:gd name="T20" fmla="*/ 412 w 1312"/>
                  <a:gd name="T21" fmla="*/ 0 h 586"/>
                  <a:gd name="T22" fmla="*/ 389 w 1312"/>
                  <a:gd name="T23" fmla="*/ 0 h 586"/>
                  <a:gd name="T24" fmla="*/ 379 w 1312"/>
                  <a:gd name="T25" fmla="*/ 15 h 586"/>
                  <a:gd name="T26" fmla="*/ 379 w 1312"/>
                  <a:gd name="T27" fmla="*/ 38 h 586"/>
                  <a:gd name="T28" fmla="*/ 394 w 1312"/>
                  <a:gd name="T29" fmla="*/ 65 h 586"/>
                  <a:gd name="T30" fmla="*/ 429 w 1312"/>
                  <a:gd name="T31" fmla="*/ 103 h 586"/>
                  <a:gd name="T32" fmla="*/ 469 w 1312"/>
                  <a:gd name="T33" fmla="*/ 135 h 586"/>
                  <a:gd name="T34" fmla="*/ 519 w 1312"/>
                  <a:gd name="T35" fmla="*/ 175 h 586"/>
                  <a:gd name="T36" fmla="*/ 497 w 1312"/>
                  <a:gd name="T37" fmla="*/ 213 h 586"/>
                  <a:gd name="T38" fmla="*/ 469 w 1312"/>
                  <a:gd name="T39" fmla="*/ 233 h 586"/>
                  <a:gd name="T40" fmla="*/ 422 w 1312"/>
                  <a:gd name="T41" fmla="*/ 263 h 586"/>
                  <a:gd name="T42" fmla="*/ 322 w 1312"/>
                  <a:gd name="T43" fmla="*/ 296 h 586"/>
                  <a:gd name="T44" fmla="*/ 135 w 1312"/>
                  <a:gd name="T45" fmla="*/ 296 h 586"/>
                  <a:gd name="T46" fmla="*/ 97 w 1312"/>
                  <a:gd name="T47" fmla="*/ 291 h 586"/>
                  <a:gd name="T48" fmla="*/ 47 w 1312"/>
                  <a:gd name="T49" fmla="*/ 281 h 586"/>
                  <a:gd name="T50" fmla="*/ 27 w 1312"/>
                  <a:gd name="T51" fmla="*/ 278 h 586"/>
                  <a:gd name="T52" fmla="*/ 10 w 1312"/>
                  <a:gd name="T53" fmla="*/ 283 h 586"/>
                  <a:gd name="T54" fmla="*/ 0 w 1312"/>
                  <a:gd name="T55" fmla="*/ 308 h 586"/>
                  <a:gd name="T56" fmla="*/ 15 w 1312"/>
                  <a:gd name="T57" fmla="*/ 333 h 586"/>
                  <a:gd name="T58" fmla="*/ 42 w 1312"/>
                  <a:gd name="T59" fmla="*/ 371 h 586"/>
                  <a:gd name="T60" fmla="*/ 80 w 1312"/>
                  <a:gd name="T61" fmla="*/ 446 h 586"/>
                  <a:gd name="T62" fmla="*/ 180 w 1312"/>
                  <a:gd name="T63" fmla="*/ 511 h 586"/>
                  <a:gd name="T64" fmla="*/ 417 w 1312"/>
                  <a:gd name="T65" fmla="*/ 576 h 586"/>
                  <a:gd name="T66" fmla="*/ 529 w 1312"/>
                  <a:gd name="T67" fmla="*/ 586 h 586"/>
                  <a:gd name="T68" fmla="*/ 657 w 1312"/>
                  <a:gd name="T69" fmla="*/ 583 h 586"/>
                  <a:gd name="T70" fmla="*/ 982 w 1312"/>
                  <a:gd name="T71" fmla="*/ 498 h 586"/>
                  <a:gd name="T72" fmla="*/ 1149 w 1312"/>
                  <a:gd name="T73" fmla="*/ 411 h 586"/>
                  <a:gd name="T74" fmla="*/ 1312 w 1312"/>
                  <a:gd name="T75" fmla="*/ 336 h 586"/>
                  <a:gd name="T76" fmla="*/ 1297 w 1312"/>
                  <a:gd name="T77" fmla="*/ 143 h 586"/>
                  <a:gd name="T78" fmla="*/ 1112 w 1312"/>
                  <a:gd name="T79" fmla="*/ 168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12" h="586">
                    <a:moveTo>
                      <a:pt x="1112" y="168"/>
                    </a:moveTo>
                    <a:lnTo>
                      <a:pt x="972" y="168"/>
                    </a:lnTo>
                    <a:lnTo>
                      <a:pt x="907" y="140"/>
                    </a:lnTo>
                    <a:lnTo>
                      <a:pt x="849" y="118"/>
                    </a:lnTo>
                    <a:lnTo>
                      <a:pt x="769" y="103"/>
                    </a:lnTo>
                    <a:lnTo>
                      <a:pt x="722" y="103"/>
                    </a:lnTo>
                    <a:lnTo>
                      <a:pt x="654" y="103"/>
                    </a:lnTo>
                    <a:lnTo>
                      <a:pt x="579" y="75"/>
                    </a:lnTo>
                    <a:lnTo>
                      <a:pt x="479" y="38"/>
                    </a:lnTo>
                    <a:lnTo>
                      <a:pt x="449" y="23"/>
                    </a:lnTo>
                    <a:lnTo>
                      <a:pt x="412" y="0"/>
                    </a:lnTo>
                    <a:lnTo>
                      <a:pt x="389" y="0"/>
                    </a:lnTo>
                    <a:lnTo>
                      <a:pt x="379" y="15"/>
                    </a:lnTo>
                    <a:lnTo>
                      <a:pt x="379" y="38"/>
                    </a:lnTo>
                    <a:lnTo>
                      <a:pt x="394" y="65"/>
                    </a:lnTo>
                    <a:lnTo>
                      <a:pt x="429" y="103"/>
                    </a:lnTo>
                    <a:lnTo>
                      <a:pt x="469" y="135"/>
                    </a:lnTo>
                    <a:lnTo>
                      <a:pt x="519" y="175"/>
                    </a:lnTo>
                    <a:lnTo>
                      <a:pt x="497" y="213"/>
                    </a:lnTo>
                    <a:lnTo>
                      <a:pt x="469" y="233"/>
                    </a:lnTo>
                    <a:lnTo>
                      <a:pt x="422" y="263"/>
                    </a:lnTo>
                    <a:lnTo>
                      <a:pt x="322" y="296"/>
                    </a:lnTo>
                    <a:lnTo>
                      <a:pt x="135" y="296"/>
                    </a:lnTo>
                    <a:lnTo>
                      <a:pt x="97" y="291"/>
                    </a:lnTo>
                    <a:lnTo>
                      <a:pt x="47" y="281"/>
                    </a:lnTo>
                    <a:lnTo>
                      <a:pt x="27" y="278"/>
                    </a:lnTo>
                    <a:lnTo>
                      <a:pt x="10" y="283"/>
                    </a:lnTo>
                    <a:lnTo>
                      <a:pt x="0" y="308"/>
                    </a:lnTo>
                    <a:lnTo>
                      <a:pt x="15" y="333"/>
                    </a:lnTo>
                    <a:lnTo>
                      <a:pt x="42" y="371"/>
                    </a:lnTo>
                    <a:lnTo>
                      <a:pt x="80" y="446"/>
                    </a:lnTo>
                    <a:lnTo>
                      <a:pt x="180" y="511"/>
                    </a:lnTo>
                    <a:lnTo>
                      <a:pt x="417" y="576"/>
                    </a:lnTo>
                    <a:lnTo>
                      <a:pt x="529" y="586"/>
                    </a:lnTo>
                    <a:lnTo>
                      <a:pt x="657" y="583"/>
                    </a:lnTo>
                    <a:lnTo>
                      <a:pt x="982" y="498"/>
                    </a:lnTo>
                    <a:lnTo>
                      <a:pt x="1149" y="411"/>
                    </a:lnTo>
                    <a:lnTo>
                      <a:pt x="1312" y="336"/>
                    </a:lnTo>
                    <a:lnTo>
                      <a:pt x="1297" y="143"/>
                    </a:lnTo>
                    <a:lnTo>
                      <a:pt x="1112" y="16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38605" name="Freeform 13"/>
              <p:cNvSpPr>
                <a:spLocks/>
              </p:cNvSpPr>
              <p:nvPr/>
            </p:nvSpPr>
            <p:spPr bwMode="auto">
              <a:xfrm>
                <a:off x="2146" y="8724"/>
                <a:ext cx="215" cy="551"/>
              </a:xfrm>
              <a:custGeom>
                <a:avLst/>
                <a:gdLst>
                  <a:gd name="T0" fmla="*/ 8 w 215"/>
                  <a:gd name="T1" fmla="*/ 3 h 551"/>
                  <a:gd name="T2" fmla="*/ 0 w 215"/>
                  <a:gd name="T3" fmla="*/ 258 h 551"/>
                  <a:gd name="T4" fmla="*/ 5 w 215"/>
                  <a:gd name="T5" fmla="*/ 396 h 551"/>
                  <a:gd name="T6" fmla="*/ 18 w 215"/>
                  <a:gd name="T7" fmla="*/ 471 h 551"/>
                  <a:gd name="T8" fmla="*/ 38 w 215"/>
                  <a:gd name="T9" fmla="*/ 551 h 551"/>
                  <a:gd name="T10" fmla="*/ 215 w 215"/>
                  <a:gd name="T11" fmla="*/ 481 h 551"/>
                  <a:gd name="T12" fmla="*/ 155 w 215"/>
                  <a:gd name="T13" fmla="*/ 0 h 551"/>
                  <a:gd name="T14" fmla="*/ 8 w 215"/>
                  <a:gd name="T15" fmla="*/ 3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551">
                    <a:moveTo>
                      <a:pt x="8" y="3"/>
                    </a:moveTo>
                    <a:lnTo>
                      <a:pt x="0" y="258"/>
                    </a:lnTo>
                    <a:lnTo>
                      <a:pt x="5" y="396"/>
                    </a:lnTo>
                    <a:lnTo>
                      <a:pt x="18" y="471"/>
                    </a:lnTo>
                    <a:lnTo>
                      <a:pt x="38" y="551"/>
                    </a:lnTo>
                    <a:lnTo>
                      <a:pt x="215" y="481"/>
                    </a:lnTo>
                    <a:lnTo>
                      <a:pt x="155" y="0"/>
                    </a:lnTo>
                    <a:lnTo>
                      <a:pt x="8" y="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38606" name="Freeform 14"/>
            <p:cNvSpPr>
              <a:spLocks/>
            </p:cNvSpPr>
            <p:nvPr/>
          </p:nvSpPr>
          <p:spPr bwMode="auto">
            <a:xfrm flipH="1">
              <a:off x="3023" y="1085"/>
              <a:ext cx="338" cy="599"/>
            </a:xfrm>
            <a:custGeom>
              <a:avLst/>
              <a:gdLst>
                <a:gd name="T0" fmla="*/ 1722 w 1982"/>
                <a:gd name="T1" fmla="*/ 85 h 3798"/>
                <a:gd name="T2" fmla="*/ 1620 w 1982"/>
                <a:gd name="T3" fmla="*/ 140 h 3798"/>
                <a:gd name="T4" fmla="*/ 1537 w 1982"/>
                <a:gd name="T5" fmla="*/ 182 h 3798"/>
                <a:gd name="T6" fmla="*/ 1447 w 1982"/>
                <a:gd name="T7" fmla="*/ 232 h 3798"/>
                <a:gd name="T8" fmla="*/ 1362 w 1982"/>
                <a:gd name="T9" fmla="*/ 282 h 3798"/>
                <a:gd name="T10" fmla="*/ 1287 w 1982"/>
                <a:gd name="T11" fmla="*/ 327 h 3798"/>
                <a:gd name="T12" fmla="*/ 1220 w 1982"/>
                <a:gd name="T13" fmla="*/ 380 h 3798"/>
                <a:gd name="T14" fmla="*/ 1175 w 1982"/>
                <a:gd name="T15" fmla="*/ 425 h 3798"/>
                <a:gd name="T16" fmla="*/ 1142 w 1982"/>
                <a:gd name="T17" fmla="*/ 463 h 3798"/>
                <a:gd name="T18" fmla="*/ 1115 w 1982"/>
                <a:gd name="T19" fmla="*/ 508 h 3798"/>
                <a:gd name="T20" fmla="*/ 1092 w 1982"/>
                <a:gd name="T21" fmla="*/ 568 h 3798"/>
                <a:gd name="T22" fmla="*/ 1077 w 1982"/>
                <a:gd name="T23" fmla="*/ 658 h 3798"/>
                <a:gd name="T24" fmla="*/ 955 w 1982"/>
                <a:gd name="T25" fmla="*/ 1348 h 3798"/>
                <a:gd name="T26" fmla="*/ 852 w 1982"/>
                <a:gd name="T27" fmla="*/ 1641 h 3798"/>
                <a:gd name="T28" fmla="*/ 807 w 1982"/>
                <a:gd name="T29" fmla="*/ 1699 h 3798"/>
                <a:gd name="T30" fmla="*/ 780 w 1982"/>
                <a:gd name="T31" fmla="*/ 1721 h 3798"/>
                <a:gd name="T32" fmla="*/ 700 w 1982"/>
                <a:gd name="T33" fmla="*/ 1759 h 3798"/>
                <a:gd name="T34" fmla="*/ 565 w 1982"/>
                <a:gd name="T35" fmla="*/ 1809 h 3798"/>
                <a:gd name="T36" fmla="*/ 403 w 1982"/>
                <a:gd name="T37" fmla="*/ 1861 h 3798"/>
                <a:gd name="T38" fmla="*/ 235 w 1982"/>
                <a:gd name="T39" fmla="*/ 1901 h 3798"/>
                <a:gd name="T40" fmla="*/ 105 w 1982"/>
                <a:gd name="T41" fmla="*/ 1929 h 3798"/>
                <a:gd name="T42" fmla="*/ 0 w 1982"/>
                <a:gd name="T43" fmla="*/ 1944 h 3798"/>
                <a:gd name="T44" fmla="*/ 0 w 1982"/>
                <a:gd name="T45" fmla="*/ 2054 h 3798"/>
                <a:gd name="T46" fmla="*/ 0 w 1982"/>
                <a:gd name="T47" fmla="*/ 2182 h 3798"/>
                <a:gd name="T48" fmla="*/ 5 w 1982"/>
                <a:gd name="T49" fmla="*/ 2264 h 3798"/>
                <a:gd name="T50" fmla="*/ 20 w 1982"/>
                <a:gd name="T51" fmla="*/ 2362 h 3798"/>
                <a:gd name="T52" fmla="*/ 63 w 1982"/>
                <a:gd name="T53" fmla="*/ 2517 h 3798"/>
                <a:gd name="T54" fmla="*/ 268 w 1982"/>
                <a:gd name="T55" fmla="*/ 2472 h 3798"/>
                <a:gd name="T56" fmla="*/ 612 w 1982"/>
                <a:gd name="T57" fmla="*/ 2382 h 3798"/>
                <a:gd name="T58" fmla="*/ 1032 w 1982"/>
                <a:gd name="T59" fmla="*/ 2249 h 3798"/>
                <a:gd name="T60" fmla="*/ 1135 w 1982"/>
                <a:gd name="T61" fmla="*/ 2189 h 3798"/>
                <a:gd name="T62" fmla="*/ 1240 w 1982"/>
                <a:gd name="T63" fmla="*/ 2129 h 3798"/>
                <a:gd name="T64" fmla="*/ 1305 w 1982"/>
                <a:gd name="T65" fmla="*/ 2036 h 3798"/>
                <a:gd name="T66" fmla="*/ 1327 w 1982"/>
                <a:gd name="T67" fmla="*/ 2006 h 3798"/>
                <a:gd name="T68" fmla="*/ 1400 w 1982"/>
                <a:gd name="T69" fmla="*/ 1814 h 3798"/>
                <a:gd name="T70" fmla="*/ 1430 w 1982"/>
                <a:gd name="T71" fmla="*/ 1529 h 3798"/>
                <a:gd name="T72" fmla="*/ 1375 w 1982"/>
                <a:gd name="T73" fmla="*/ 1931 h 3798"/>
                <a:gd name="T74" fmla="*/ 1375 w 1982"/>
                <a:gd name="T75" fmla="*/ 2091 h 3798"/>
                <a:gd name="T76" fmla="*/ 1355 w 1982"/>
                <a:gd name="T77" fmla="*/ 2309 h 3798"/>
                <a:gd name="T78" fmla="*/ 1330 w 1982"/>
                <a:gd name="T79" fmla="*/ 2607 h 3798"/>
                <a:gd name="T80" fmla="*/ 1285 w 1982"/>
                <a:gd name="T81" fmla="*/ 2907 h 3798"/>
                <a:gd name="T82" fmla="*/ 1255 w 1982"/>
                <a:gd name="T83" fmla="*/ 3260 h 3798"/>
                <a:gd name="T84" fmla="*/ 1225 w 1982"/>
                <a:gd name="T85" fmla="*/ 3798 h 3798"/>
                <a:gd name="T86" fmla="*/ 1352 w 1982"/>
                <a:gd name="T87" fmla="*/ 3783 h 3798"/>
                <a:gd name="T88" fmla="*/ 1465 w 1982"/>
                <a:gd name="T89" fmla="*/ 3768 h 3798"/>
                <a:gd name="T90" fmla="*/ 1622 w 1982"/>
                <a:gd name="T91" fmla="*/ 3718 h 3798"/>
                <a:gd name="T92" fmla="*/ 1719 w 1982"/>
                <a:gd name="T93" fmla="*/ 3658 h 3798"/>
                <a:gd name="T94" fmla="*/ 1779 w 1982"/>
                <a:gd name="T95" fmla="*/ 3598 h 3798"/>
                <a:gd name="T96" fmla="*/ 1839 w 1982"/>
                <a:gd name="T97" fmla="*/ 3388 h 3798"/>
                <a:gd name="T98" fmla="*/ 1867 w 1982"/>
                <a:gd name="T99" fmla="*/ 2997 h 3798"/>
                <a:gd name="T100" fmla="*/ 1897 w 1982"/>
                <a:gd name="T101" fmla="*/ 2622 h 3798"/>
                <a:gd name="T102" fmla="*/ 1897 w 1982"/>
                <a:gd name="T103" fmla="*/ 2322 h 3798"/>
                <a:gd name="T104" fmla="*/ 1854 w 1982"/>
                <a:gd name="T105" fmla="*/ 1769 h 3798"/>
                <a:gd name="T106" fmla="*/ 1889 w 1982"/>
                <a:gd name="T107" fmla="*/ 1251 h 3798"/>
                <a:gd name="T108" fmla="*/ 1952 w 1982"/>
                <a:gd name="T109" fmla="*/ 900 h 3798"/>
                <a:gd name="T110" fmla="*/ 1982 w 1982"/>
                <a:gd name="T111" fmla="*/ 453 h 3798"/>
                <a:gd name="T112" fmla="*/ 1944 w 1982"/>
                <a:gd name="T113" fmla="*/ 205 h 3798"/>
                <a:gd name="T114" fmla="*/ 1907 w 1982"/>
                <a:gd name="T115" fmla="*/ 0 h 3798"/>
                <a:gd name="T116" fmla="*/ 1722 w 1982"/>
                <a:gd name="T117" fmla="*/ 85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2" h="3798">
                  <a:moveTo>
                    <a:pt x="1722" y="85"/>
                  </a:moveTo>
                  <a:lnTo>
                    <a:pt x="1620" y="140"/>
                  </a:lnTo>
                  <a:lnTo>
                    <a:pt x="1537" y="182"/>
                  </a:lnTo>
                  <a:lnTo>
                    <a:pt x="1447" y="232"/>
                  </a:lnTo>
                  <a:lnTo>
                    <a:pt x="1362" y="282"/>
                  </a:lnTo>
                  <a:lnTo>
                    <a:pt x="1287" y="327"/>
                  </a:lnTo>
                  <a:lnTo>
                    <a:pt x="1220" y="380"/>
                  </a:lnTo>
                  <a:lnTo>
                    <a:pt x="1175" y="425"/>
                  </a:lnTo>
                  <a:lnTo>
                    <a:pt x="1142" y="463"/>
                  </a:lnTo>
                  <a:lnTo>
                    <a:pt x="1115" y="508"/>
                  </a:lnTo>
                  <a:lnTo>
                    <a:pt x="1092" y="568"/>
                  </a:lnTo>
                  <a:lnTo>
                    <a:pt x="1077" y="658"/>
                  </a:lnTo>
                  <a:lnTo>
                    <a:pt x="955" y="1348"/>
                  </a:lnTo>
                  <a:lnTo>
                    <a:pt x="852" y="1641"/>
                  </a:lnTo>
                  <a:lnTo>
                    <a:pt x="807" y="1699"/>
                  </a:lnTo>
                  <a:lnTo>
                    <a:pt x="780" y="1721"/>
                  </a:lnTo>
                  <a:lnTo>
                    <a:pt x="700" y="1759"/>
                  </a:lnTo>
                  <a:lnTo>
                    <a:pt x="565" y="1809"/>
                  </a:lnTo>
                  <a:lnTo>
                    <a:pt x="403" y="1861"/>
                  </a:lnTo>
                  <a:lnTo>
                    <a:pt x="235" y="1901"/>
                  </a:lnTo>
                  <a:lnTo>
                    <a:pt x="105" y="1929"/>
                  </a:lnTo>
                  <a:lnTo>
                    <a:pt x="0" y="1944"/>
                  </a:lnTo>
                  <a:lnTo>
                    <a:pt x="0" y="2054"/>
                  </a:lnTo>
                  <a:lnTo>
                    <a:pt x="0" y="2182"/>
                  </a:lnTo>
                  <a:lnTo>
                    <a:pt x="5" y="2264"/>
                  </a:lnTo>
                  <a:lnTo>
                    <a:pt x="20" y="2362"/>
                  </a:lnTo>
                  <a:lnTo>
                    <a:pt x="63" y="2517"/>
                  </a:lnTo>
                  <a:lnTo>
                    <a:pt x="268" y="2472"/>
                  </a:lnTo>
                  <a:lnTo>
                    <a:pt x="612" y="2382"/>
                  </a:lnTo>
                  <a:lnTo>
                    <a:pt x="1032" y="2249"/>
                  </a:lnTo>
                  <a:lnTo>
                    <a:pt x="1135" y="2189"/>
                  </a:lnTo>
                  <a:lnTo>
                    <a:pt x="1240" y="2129"/>
                  </a:lnTo>
                  <a:lnTo>
                    <a:pt x="1305" y="2036"/>
                  </a:lnTo>
                  <a:lnTo>
                    <a:pt x="1327" y="2006"/>
                  </a:lnTo>
                  <a:lnTo>
                    <a:pt x="1400" y="1814"/>
                  </a:lnTo>
                  <a:lnTo>
                    <a:pt x="1430" y="1529"/>
                  </a:lnTo>
                  <a:lnTo>
                    <a:pt x="1375" y="1931"/>
                  </a:lnTo>
                  <a:lnTo>
                    <a:pt x="1375" y="2091"/>
                  </a:lnTo>
                  <a:lnTo>
                    <a:pt x="1355" y="2309"/>
                  </a:lnTo>
                  <a:lnTo>
                    <a:pt x="1330" y="2607"/>
                  </a:lnTo>
                  <a:lnTo>
                    <a:pt x="1285" y="2907"/>
                  </a:lnTo>
                  <a:lnTo>
                    <a:pt x="1255" y="3260"/>
                  </a:lnTo>
                  <a:lnTo>
                    <a:pt x="1225" y="3798"/>
                  </a:lnTo>
                  <a:lnTo>
                    <a:pt x="1352" y="3783"/>
                  </a:lnTo>
                  <a:lnTo>
                    <a:pt x="1465" y="3768"/>
                  </a:lnTo>
                  <a:lnTo>
                    <a:pt x="1622" y="3718"/>
                  </a:lnTo>
                  <a:lnTo>
                    <a:pt x="1719" y="3658"/>
                  </a:lnTo>
                  <a:lnTo>
                    <a:pt x="1779" y="3598"/>
                  </a:lnTo>
                  <a:lnTo>
                    <a:pt x="1839" y="3388"/>
                  </a:lnTo>
                  <a:lnTo>
                    <a:pt x="1867" y="2997"/>
                  </a:lnTo>
                  <a:lnTo>
                    <a:pt x="1897" y="2622"/>
                  </a:lnTo>
                  <a:lnTo>
                    <a:pt x="1897" y="2322"/>
                  </a:lnTo>
                  <a:lnTo>
                    <a:pt x="1854" y="1769"/>
                  </a:lnTo>
                  <a:lnTo>
                    <a:pt x="1889" y="1251"/>
                  </a:lnTo>
                  <a:lnTo>
                    <a:pt x="1952" y="900"/>
                  </a:lnTo>
                  <a:lnTo>
                    <a:pt x="1982" y="453"/>
                  </a:lnTo>
                  <a:lnTo>
                    <a:pt x="1944" y="205"/>
                  </a:lnTo>
                  <a:lnTo>
                    <a:pt x="1907" y="0"/>
                  </a:lnTo>
                  <a:lnTo>
                    <a:pt x="1722" y="8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38607" name="Freeform 15"/>
            <p:cNvSpPr>
              <a:spLocks/>
            </p:cNvSpPr>
            <p:nvPr/>
          </p:nvSpPr>
          <p:spPr bwMode="auto">
            <a:xfrm flipH="1">
              <a:off x="3163" y="1367"/>
              <a:ext cx="61" cy="51"/>
            </a:xfrm>
            <a:custGeom>
              <a:avLst/>
              <a:gdLst>
                <a:gd name="T0" fmla="*/ 45 w 355"/>
                <a:gd name="T1" fmla="*/ 2 h 297"/>
                <a:gd name="T2" fmla="*/ 68 w 355"/>
                <a:gd name="T3" fmla="*/ 0 h 297"/>
                <a:gd name="T4" fmla="*/ 90 w 355"/>
                <a:gd name="T5" fmla="*/ 2 h 297"/>
                <a:gd name="T6" fmla="*/ 115 w 355"/>
                <a:gd name="T7" fmla="*/ 7 h 297"/>
                <a:gd name="T8" fmla="*/ 153 w 355"/>
                <a:gd name="T9" fmla="*/ 27 h 297"/>
                <a:gd name="T10" fmla="*/ 355 w 355"/>
                <a:gd name="T11" fmla="*/ 165 h 297"/>
                <a:gd name="T12" fmla="*/ 155 w 355"/>
                <a:gd name="T13" fmla="*/ 62 h 297"/>
                <a:gd name="T14" fmla="*/ 108 w 355"/>
                <a:gd name="T15" fmla="*/ 47 h 297"/>
                <a:gd name="T16" fmla="*/ 75 w 355"/>
                <a:gd name="T17" fmla="*/ 45 h 297"/>
                <a:gd name="T18" fmla="*/ 48 w 355"/>
                <a:gd name="T19" fmla="*/ 45 h 297"/>
                <a:gd name="T20" fmla="*/ 83 w 355"/>
                <a:gd name="T21" fmla="*/ 85 h 297"/>
                <a:gd name="T22" fmla="*/ 110 w 355"/>
                <a:gd name="T23" fmla="*/ 112 h 297"/>
                <a:gd name="T24" fmla="*/ 125 w 355"/>
                <a:gd name="T25" fmla="*/ 142 h 297"/>
                <a:gd name="T26" fmla="*/ 170 w 355"/>
                <a:gd name="T27" fmla="*/ 297 h 297"/>
                <a:gd name="T28" fmla="*/ 103 w 355"/>
                <a:gd name="T29" fmla="*/ 152 h 297"/>
                <a:gd name="T30" fmla="*/ 73 w 355"/>
                <a:gd name="T31" fmla="*/ 112 h 297"/>
                <a:gd name="T32" fmla="*/ 35 w 355"/>
                <a:gd name="T33" fmla="*/ 75 h 297"/>
                <a:gd name="T34" fmla="*/ 0 w 355"/>
                <a:gd name="T35" fmla="*/ 60 h 297"/>
                <a:gd name="T36" fmla="*/ 45 w 355"/>
                <a:gd name="T37" fmla="*/ 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5" h="297">
                  <a:moveTo>
                    <a:pt x="45" y="2"/>
                  </a:moveTo>
                  <a:lnTo>
                    <a:pt x="68" y="0"/>
                  </a:lnTo>
                  <a:lnTo>
                    <a:pt x="90" y="2"/>
                  </a:lnTo>
                  <a:lnTo>
                    <a:pt x="115" y="7"/>
                  </a:lnTo>
                  <a:lnTo>
                    <a:pt x="153" y="27"/>
                  </a:lnTo>
                  <a:lnTo>
                    <a:pt x="355" y="165"/>
                  </a:lnTo>
                  <a:lnTo>
                    <a:pt x="155" y="62"/>
                  </a:lnTo>
                  <a:lnTo>
                    <a:pt x="108" y="47"/>
                  </a:lnTo>
                  <a:lnTo>
                    <a:pt x="75" y="45"/>
                  </a:lnTo>
                  <a:lnTo>
                    <a:pt x="48" y="45"/>
                  </a:lnTo>
                  <a:lnTo>
                    <a:pt x="83" y="85"/>
                  </a:lnTo>
                  <a:lnTo>
                    <a:pt x="110" y="112"/>
                  </a:lnTo>
                  <a:lnTo>
                    <a:pt x="125" y="142"/>
                  </a:lnTo>
                  <a:lnTo>
                    <a:pt x="170" y="297"/>
                  </a:lnTo>
                  <a:lnTo>
                    <a:pt x="103" y="152"/>
                  </a:lnTo>
                  <a:lnTo>
                    <a:pt x="73" y="112"/>
                  </a:lnTo>
                  <a:lnTo>
                    <a:pt x="35" y="75"/>
                  </a:lnTo>
                  <a:lnTo>
                    <a:pt x="0" y="60"/>
                  </a:lnTo>
                  <a:lnTo>
                    <a:pt x="45" y="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38608" name="Freeform 16"/>
            <p:cNvSpPr>
              <a:spLocks/>
            </p:cNvSpPr>
            <p:nvPr/>
          </p:nvSpPr>
          <p:spPr bwMode="auto">
            <a:xfrm>
              <a:off x="2591" y="1061"/>
              <a:ext cx="338" cy="599"/>
            </a:xfrm>
            <a:custGeom>
              <a:avLst/>
              <a:gdLst>
                <a:gd name="T0" fmla="*/ 1722 w 1982"/>
                <a:gd name="T1" fmla="*/ 85 h 3798"/>
                <a:gd name="T2" fmla="*/ 1620 w 1982"/>
                <a:gd name="T3" fmla="*/ 140 h 3798"/>
                <a:gd name="T4" fmla="*/ 1537 w 1982"/>
                <a:gd name="T5" fmla="*/ 182 h 3798"/>
                <a:gd name="T6" fmla="*/ 1447 w 1982"/>
                <a:gd name="T7" fmla="*/ 232 h 3798"/>
                <a:gd name="T8" fmla="*/ 1362 w 1982"/>
                <a:gd name="T9" fmla="*/ 282 h 3798"/>
                <a:gd name="T10" fmla="*/ 1287 w 1982"/>
                <a:gd name="T11" fmla="*/ 327 h 3798"/>
                <a:gd name="T12" fmla="*/ 1220 w 1982"/>
                <a:gd name="T13" fmla="*/ 380 h 3798"/>
                <a:gd name="T14" fmla="*/ 1175 w 1982"/>
                <a:gd name="T15" fmla="*/ 425 h 3798"/>
                <a:gd name="T16" fmla="*/ 1142 w 1982"/>
                <a:gd name="T17" fmla="*/ 463 h 3798"/>
                <a:gd name="T18" fmla="*/ 1115 w 1982"/>
                <a:gd name="T19" fmla="*/ 508 h 3798"/>
                <a:gd name="T20" fmla="*/ 1092 w 1982"/>
                <a:gd name="T21" fmla="*/ 568 h 3798"/>
                <a:gd name="T22" fmla="*/ 1077 w 1982"/>
                <a:gd name="T23" fmla="*/ 658 h 3798"/>
                <a:gd name="T24" fmla="*/ 955 w 1982"/>
                <a:gd name="T25" fmla="*/ 1348 h 3798"/>
                <a:gd name="T26" fmla="*/ 852 w 1982"/>
                <a:gd name="T27" fmla="*/ 1641 h 3798"/>
                <a:gd name="T28" fmla="*/ 807 w 1982"/>
                <a:gd name="T29" fmla="*/ 1699 h 3798"/>
                <a:gd name="T30" fmla="*/ 780 w 1982"/>
                <a:gd name="T31" fmla="*/ 1721 h 3798"/>
                <a:gd name="T32" fmla="*/ 700 w 1982"/>
                <a:gd name="T33" fmla="*/ 1759 h 3798"/>
                <a:gd name="T34" fmla="*/ 565 w 1982"/>
                <a:gd name="T35" fmla="*/ 1809 h 3798"/>
                <a:gd name="T36" fmla="*/ 403 w 1982"/>
                <a:gd name="T37" fmla="*/ 1861 h 3798"/>
                <a:gd name="T38" fmla="*/ 235 w 1982"/>
                <a:gd name="T39" fmla="*/ 1901 h 3798"/>
                <a:gd name="T40" fmla="*/ 105 w 1982"/>
                <a:gd name="T41" fmla="*/ 1929 h 3798"/>
                <a:gd name="T42" fmla="*/ 0 w 1982"/>
                <a:gd name="T43" fmla="*/ 1944 h 3798"/>
                <a:gd name="T44" fmla="*/ 0 w 1982"/>
                <a:gd name="T45" fmla="*/ 2054 h 3798"/>
                <a:gd name="T46" fmla="*/ 0 w 1982"/>
                <a:gd name="T47" fmla="*/ 2182 h 3798"/>
                <a:gd name="T48" fmla="*/ 5 w 1982"/>
                <a:gd name="T49" fmla="*/ 2264 h 3798"/>
                <a:gd name="T50" fmla="*/ 20 w 1982"/>
                <a:gd name="T51" fmla="*/ 2362 h 3798"/>
                <a:gd name="T52" fmla="*/ 63 w 1982"/>
                <a:gd name="T53" fmla="*/ 2517 h 3798"/>
                <a:gd name="T54" fmla="*/ 268 w 1982"/>
                <a:gd name="T55" fmla="*/ 2472 h 3798"/>
                <a:gd name="T56" fmla="*/ 612 w 1982"/>
                <a:gd name="T57" fmla="*/ 2382 h 3798"/>
                <a:gd name="T58" fmla="*/ 1032 w 1982"/>
                <a:gd name="T59" fmla="*/ 2249 h 3798"/>
                <a:gd name="T60" fmla="*/ 1135 w 1982"/>
                <a:gd name="T61" fmla="*/ 2189 h 3798"/>
                <a:gd name="T62" fmla="*/ 1240 w 1982"/>
                <a:gd name="T63" fmla="*/ 2129 h 3798"/>
                <a:gd name="T64" fmla="*/ 1305 w 1982"/>
                <a:gd name="T65" fmla="*/ 2036 h 3798"/>
                <a:gd name="T66" fmla="*/ 1327 w 1982"/>
                <a:gd name="T67" fmla="*/ 2006 h 3798"/>
                <a:gd name="T68" fmla="*/ 1400 w 1982"/>
                <a:gd name="T69" fmla="*/ 1814 h 3798"/>
                <a:gd name="T70" fmla="*/ 1430 w 1982"/>
                <a:gd name="T71" fmla="*/ 1529 h 3798"/>
                <a:gd name="T72" fmla="*/ 1375 w 1982"/>
                <a:gd name="T73" fmla="*/ 1931 h 3798"/>
                <a:gd name="T74" fmla="*/ 1375 w 1982"/>
                <a:gd name="T75" fmla="*/ 2091 h 3798"/>
                <a:gd name="T76" fmla="*/ 1355 w 1982"/>
                <a:gd name="T77" fmla="*/ 2309 h 3798"/>
                <a:gd name="T78" fmla="*/ 1330 w 1982"/>
                <a:gd name="T79" fmla="*/ 2607 h 3798"/>
                <a:gd name="T80" fmla="*/ 1285 w 1982"/>
                <a:gd name="T81" fmla="*/ 2907 h 3798"/>
                <a:gd name="T82" fmla="*/ 1255 w 1982"/>
                <a:gd name="T83" fmla="*/ 3260 h 3798"/>
                <a:gd name="T84" fmla="*/ 1225 w 1982"/>
                <a:gd name="T85" fmla="*/ 3798 h 3798"/>
                <a:gd name="T86" fmla="*/ 1352 w 1982"/>
                <a:gd name="T87" fmla="*/ 3783 h 3798"/>
                <a:gd name="T88" fmla="*/ 1465 w 1982"/>
                <a:gd name="T89" fmla="*/ 3768 h 3798"/>
                <a:gd name="T90" fmla="*/ 1622 w 1982"/>
                <a:gd name="T91" fmla="*/ 3718 h 3798"/>
                <a:gd name="T92" fmla="*/ 1719 w 1982"/>
                <a:gd name="T93" fmla="*/ 3658 h 3798"/>
                <a:gd name="T94" fmla="*/ 1779 w 1982"/>
                <a:gd name="T95" fmla="*/ 3598 h 3798"/>
                <a:gd name="T96" fmla="*/ 1839 w 1982"/>
                <a:gd name="T97" fmla="*/ 3388 h 3798"/>
                <a:gd name="T98" fmla="*/ 1867 w 1982"/>
                <a:gd name="T99" fmla="*/ 2997 h 3798"/>
                <a:gd name="T100" fmla="*/ 1897 w 1982"/>
                <a:gd name="T101" fmla="*/ 2622 h 3798"/>
                <a:gd name="T102" fmla="*/ 1897 w 1982"/>
                <a:gd name="T103" fmla="*/ 2322 h 3798"/>
                <a:gd name="T104" fmla="*/ 1854 w 1982"/>
                <a:gd name="T105" fmla="*/ 1769 h 3798"/>
                <a:gd name="T106" fmla="*/ 1889 w 1982"/>
                <a:gd name="T107" fmla="*/ 1251 h 3798"/>
                <a:gd name="T108" fmla="*/ 1952 w 1982"/>
                <a:gd name="T109" fmla="*/ 900 h 3798"/>
                <a:gd name="T110" fmla="*/ 1982 w 1982"/>
                <a:gd name="T111" fmla="*/ 453 h 3798"/>
                <a:gd name="T112" fmla="*/ 1944 w 1982"/>
                <a:gd name="T113" fmla="*/ 205 h 3798"/>
                <a:gd name="T114" fmla="*/ 1907 w 1982"/>
                <a:gd name="T115" fmla="*/ 0 h 3798"/>
                <a:gd name="T116" fmla="*/ 1722 w 1982"/>
                <a:gd name="T117" fmla="*/ 85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2" h="3798">
                  <a:moveTo>
                    <a:pt x="1722" y="85"/>
                  </a:moveTo>
                  <a:lnTo>
                    <a:pt x="1620" y="140"/>
                  </a:lnTo>
                  <a:lnTo>
                    <a:pt x="1537" y="182"/>
                  </a:lnTo>
                  <a:lnTo>
                    <a:pt x="1447" y="232"/>
                  </a:lnTo>
                  <a:lnTo>
                    <a:pt x="1362" y="282"/>
                  </a:lnTo>
                  <a:lnTo>
                    <a:pt x="1287" y="327"/>
                  </a:lnTo>
                  <a:lnTo>
                    <a:pt x="1220" y="380"/>
                  </a:lnTo>
                  <a:lnTo>
                    <a:pt x="1175" y="425"/>
                  </a:lnTo>
                  <a:lnTo>
                    <a:pt x="1142" y="463"/>
                  </a:lnTo>
                  <a:lnTo>
                    <a:pt x="1115" y="508"/>
                  </a:lnTo>
                  <a:lnTo>
                    <a:pt x="1092" y="568"/>
                  </a:lnTo>
                  <a:lnTo>
                    <a:pt x="1077" y="658"/>
                  </a:lnTo>
                  <a:lnTo>
                    <a:pt x="955" y="1348"/>
                  </a:lnTo>
                  <a:lnTo>
                    <a:pt x="852" y="1641"/>
                  </a:lnTo>
                  <a:lnTo>
                    <a:pt x="807" y="1699"/>
                  </a:lnTo>
                  <a:lnTo>
                    <a:pt x="780" y="1721"/>
                  </a:lnTo>
                  <a:lnTo>
                    <a:pt x="700" y="1759"/>
                  </a:lnTo>
                  <a:lnTo>
                    <a:pt x="565" y="1809"/>
                  </a:lnTo>
                  <a:lnTo>
                    <a:pt x="403" y="1861"/>
                  </a:lnTo>
                  <a:lnTo>
                    <a:pt x="235" y="1901"/>
                  </a:lnTo>
                  <a:lnTo>
                    <a:pt x="105" y="1929"/>
                  </a:lnTo>
                  <a:lnTo>
                    <a:pt x="0" y="1944"/>
                  </a:lnTo>
                  <a:lnTo>
                    <a:pt x="0" y="2054"/>
                  </a:lnTo>
                  <a:lnTo>
                    <a:pt x="0" y="2182"/>
                  </a:lnTo>
                  <a:lnTo>
                    <a:pt x="5" y="2264"/>
                  </a:lnTo>
                  <a:lnTo>
                    <a:pt x="20" y="2362"/>
                  </a:lnTo>
                  <a:lnTo>
                    <a:pt x="63" y="2517"/>
                  </a:lnTo>
                  <a:lnTo>
                    <a:pt x="268" y="2472"/>
                  </a:lnTo>
                  <a:lnTo>
                    <a:pt x="612" y="2382"/>
                  </a:lnTo>
                  <a:lnTo>
                    <a:pt x="1032" y="2249"/>
                  </a:lnTo>
                  <a:lnTo>
                    <a:pt x="1135" y="2189"/>
                  </a:lnTo>
                  <a:lnTo>
                    <a:pt x="1240" y="2129"/>
                  </a:lnTo>
                  <a:lnTo>
                    <a:pt x="1305" y="2036"/>
                  </a:lnTo>
                  <a:lnTo>
                    <a:pt x="1327" y="2006"/>
                  </a:lnTo>
                  <a:lnTo>
                    <a:pt x="1400" y="1814"/>
                  </a:lnTo>
                  <a:lnTo>
                    <a:pt x="1430" y="1529"/>
                  </a:lnTo>
                  <a:lnTo>
                    <a:pt x="1375" y="1931"/>
                  </a:lnTo>
                  <a:lnTo>
                    <a:pt x="1375" y="2091"/>
                  </a:lnTo>
                  <a:lnTo>
                    <a:pt x="1355" y="2309"/>
                  </a:lnTo>
                  <a:lnTo>
                    <a:pt x="1330" y="2607"/>
                  </a:lnTo>
                  <a:lnTo>
                    <a:pt x="1285" y="2907"/>
                  </a:lnTo>
                  <a:lnTo>
                    <a:pt x="1255" y="3260"/>
                  </a:lnTo>
                  <a:lnTo>
                    <a:pt x="1225" y="3798"/>
                  </a:lnTo>
                  <a:lnTo>
                    <a:pt x="1352" y="3783"/>
                  </a:lnTo>
                  <a:lnTo>
                    <a:pt x="1465" y="3768"/>
                  </a:lnTo>
                  <a:lnTo>
                    <a:pt x="1622" y="3718"/>
                  </a:lnTo>
                  <a:lnTo>
                    <a:pt x="1719" y="3658"/>
                  </a:lnTo>
                  <a:lnTo>
                    <a:pt x="1779" y="3598"/>
                  </a:lnTo>
                  <a:lnTo>
                    <a:pt x="1839" y="3388"/>
                  </a:lnTo>
                  <a:lnTo>
                    <a:pt x="1867" y="2997"/>
                  </a:lnTo>
                  <a:lnTo>
                    <a:pt x="1897" y="2622"/>
                  </a:lnTo>
                  <a:lnTo>
                    <a:pt x="1897" y="2322"/>
                  </a:lnTo>
                  <a:lnTo>
                    <a:pt x="1854" y="1769"/>
                  </a:lnTo>
                  <a:lnTo>
                    <a:pt x="1889" y="1251"/>
                  </a:lnTo>
                  <a:lnTo>
                    <a:pt x="1952" y="900"/>
                  </a:lnTo>
                  <a:lnTo>
                    <a:pt x="1982" y="453"/>
                  </a:lnTo>
                  <a:lnTo>
                    <a:pt x="1944" y="205"/>
                  </a:lnTo>
                  <a:lnTo>
                    <a:pt x="1907" y="0"/>
                  </a:lnTo>
                  <a:lnTo>
                    <a:pt x="1722" y="8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238609" name="Group 17"/>
            <p:cNvGrpSpPr>
              <a:grpSpLocks/>
            </p:cNvGrpSpPr>
            <p:nvPr/>
          </p:nvGrpSpPr>
          <p:grpSpPr bwMode="auto">
            <a:xfrm flipV="1">
              <a:off x="2383" y="1362"/>
              <a:ext cx="224" cy="101"/>
              <a:chOff x="1177" y="8699"/>
              <a:chExt cx="1312" cy="586"/>
            </a:xfrm>
          </p:grpSpPr>
          <p:sp>
            <p:nvSpPr>
              <p:cNvPr id="238610" name="Freeform 18"/>
              <p:cNvSpPr>
                <a:spLocks/>
              </p:cNvSpPr>
              <p:nvPr/>
            </p:nvSpPr>
            <p:spPr bwMode="auto">
              <a:xfrm>
                <a:off x="1177" y="8699"/>
                <a:ext cx="1312" cy="586"/>
              </a:xfrm>
              <a:custGeom>
                <a:avLst/>
                <a:gdLst>
                  <a:gd name="T0" fmla="*/ 1112 w 1312"/>
                  <a:gd name="T1" fmla="*/ 168 h 586"/>
                  <a:gd name="T2" fmla="*/ 972 w 1312"/>
                  <a:gd name="T3" fmla="*/ 168 h 586"/>
                  <a:gd name="T4" fmla="*/ 907 w 1312"/>
                  <a:gd name="T5" fmla="*/ 140 h 586"/>
                  <a:gd name="T6" fmla="*/ 849 w 1312"/>
                  <a:gd name="T7" fmla="*/ 118 h 586"/>
                  <a:gd name="T8" fmla="*/ 769 w 1312"/>
                  <a:gd name="T9" fmla="*/ 103 h 586"/>
                  <a:gd name="T10" fmla="*/ 722 w 1312"/>
                  <a:gd name="T11" fmla="*/ 103 h 586"/>
                  <a:gd name="T12" fmla="*/ 654 w 1312"/>
                  <a:gd name="T13" fmla="*/ 103 h 586"/>
                  <a:gd name="T14" fmla="*/ 579 w 1312"/>
                  <a:gd name="T15" fmla="*/ 75 h 586"/>
                  <a:gd name="T16" fmla="*/ 479 w 1312"/>
                  <a:gd name="T17" fmla="*/ 38 h 586"/>
                  <a:gd name="T18" fmla="*/ 449 w 1312"/>
                  <a:gd name="T19" fmla="*/ 23 h 586"/>
                  <a:gd name="T20" fmla="*/ 412 w 1312"/>
                  <a:gd name="T21" fmla="*/ 0 h 586"/>
                  <a:gd name="T22" fmla="*/ 389 w 1312"/>
                  <a:gd name="T23" fmla="*/ 0 h 586"/>
                  <a:gd name="T24" fmla="*/ 379 w 1312"/>
                  <a:gd name="T25" fmla="*/ 15 h 586"/>
                  <a:gd name="T26" fmla="*/ 379 w 1312"/>
                  <a:gd name="T27" fmla="*/ 38 h 586"/>
                  <a:gd name="T28" fmla="*/ 394 w 1312"/>
                  <a:gd name="T29" fmla="*/ 65 h 586"/>
                  <a:gd name="T30" fmla="*/ 429 w 1312"/>
                  <a:gd name="T31" fmla="*/ 103 h 586"/>
                  <a:gd name="T32" fmla="*/ 469 w 1312"/>
                  <a:gd name="T33" fmla="*/ 135 h 586"/>
                  <a:gd name="T34" fmla="*/ 519 w 1312"/>
                  <a:gd name="T35" fmla="*/ 175 h 586"/>
                  <a:gd name="T36" fmla="*/ 497 w 1312"/>
                  <a:gd name="T37" fmla="*/ 213 h 586"/>
                  <a:gd name="T38" fmla="*/ 469 w 1312"/>
                  <a:gd name="T39" fmla="*/ 233 h 586"/>
                  <a:gd name="T40" fmla="*/ 422 w 1312"/>
                  <a:gd name="T41" fmla="*/ 263 h 586"/>
                  <a:gd name="T42" fmla="*/ 322 w 1312"/>
                  <a:gd name="T43" fmla="*/ 296 h 586"/>
                  <a:gd name="T44" fmla="*/ 135 w 1312"/>
                  <a:gd name="T45" fmla="*/ 296 h 586"/>
                  <a:gd name="T46" fmla="*/ 97 w 1312"/>
                  <a:gd name="T47" fmla="*/ 291 h 586"/>
                  <a:gd name="T48" fmla="*/ 47 w 1312"/>
                  <a:gd name="T49" fmla="*/ 281 h 586"/>
                  <a:gd name="T50" fmla="*/ 27 w 1312"/>
                  <a:gd name="T51" fmla="*/ 278 h 586"/>
                  <a:gd name="T52" fmla="*/ 10 w 1312"/>
                  <a:gd name="T53" fmla="*/ 283 h 586"/>
                  <a:gd name="T54" fmla="*/ 0 w 1312"/>
                  <a:gd name="T55" fmla="*/ 308 h 586"/>
                  <a:gd name="T56" fmla="*/ 15 w 1312"/>
                  <a:gd name="T57" fmla="*/ 333 h 586"/>
                  <a:gd name="T58" fmla="*/ 42 w 1312"/>
                  <a:gd name="T59" fmla="*/ 371 h 586"/>
                  <a:gd name="T60" fmla="*/ 80 w 1312"/>
                  <a:gd name="T61" fmla="*/ 446 h 586"/>
                  <a:gd name="T62" fmla="*/ 180 w 1312"/>
                  <a:gd name="T63" fmla="*/ 511 h 586"/>
                  <a:gd name="T64" fmla="*/ 417 w 1312"/>
                  <a:gd name="T65" fmla="*/ 576 h 586"/>
                  <a:gd name="T66" fmla="*/ 529 w 1312"/>
                  <a:gd name="T67" fmla="*/ 586 h 586"/>
                  <a:gd name="T68" fmla="*/ 657 w 1312"/>
                  <a:gd name="T69" fmla="*/ 583 h 586"/>
                  <a:gd name="T70" fmla="*/ 982 w 1312"/>
                  <a:gd name="T71" fmla="*/ 498 h 586"/>
                  <a:gd name="T72" fmla="*/ 1149 w 1312"/>
                  <a:gd name="T73" fmla="*/ 411 h 586"/>
                  <a:gd name="T74" fmla="*/ 1312 w 1312"/>
                  <a:gd name="T75" fmla="*/ 336 h 586"/>
                  <a:gd name="T76" fmla="*/ 1297 w 1312"/>
                  <a:gd name="T77" fmla="*/ 143 h 586"/>
                  <a:gd name="T78" fmla="*/ 1112 w 1312"/>
                  <a:gd name="T79" fmla="*/ 168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12" h="586">
                    <a:moveTo>
                      <a:pt x="1112" y="168"/>
                    </a:moveTo>
                    <a:lnTo>
                      <a:pt x="972" y="168"/>
                    </a:lnTo>
                    <a:lnTo>
                      <a:pt x="907" y="140"/>
                    </a:lnTo>
                    <a:lnTo>
                      <a:pt x="849" y="118"/>
                    </a:lnTo>
                    <a:lnTo>
                      <a:pt x="769" y="103"/>
                    </a:lnTo>
                    <a:lnTo>
                      <a:pt x="722" y="103"/>
                    </a:lnTo>
                    <a:lnTo>
                      <a:pt x="654" y="103"/>
                    </a:lnTo>
                    <a:lnTo>
                      <a:pt x="579" y="75"/>
                    </a:lnTo>
                    <a:lnTo>
                      <a:pt x="479" y="38"/>
                    </a:lnTo>
                    <a:lnTo>
                      <a:pt x="449" y="23"/>
                    </a:lnTo>
                    <a:lnTo>
                      <a:pt x="412" y="0"/>
                    </a:lnTo>
                    <a:lnTo>
                      <a:pt x="389" y="0"/>
                    </a:lnTo>
                    <a:lnTo>
                      <a:pt x="379" y="15"/>
                    </a:lnTo>
                    <a:lnTo>
                      <a:pt x="379" y="38"/>
                    </a:lnTo>
                    <a:lnTo>
                      <a:pt x="394" y="65"/>
                    </a:lnTo>
                    <a:lnTo>
                      <a:pt x="429" y="103"/>
                    </a:lnTo>
                    <a:lnTo>
                      <a:pt x="469" y="135"/>
                    </a:lnTo>
                    <a:lnTo>
                      <a:pt x="519" y="175"/>
                    </a:lnTo>
                    <a:lnTo>
                      <a:pt x="497" y="213"/>
                    </a:lnTo>
                    <a:lnTo>
                      <a:pt x="469" y="233"/>
                    </a:lnTo>
                    <a:lnTo>
                      <a:pt x="422" y="263"/>
                    </a:lnTo>
                    <a:lnTo>
                      <a:pt x="322" y="296"/>
                    </a:lnTo>
                    <a:lnTo>
                      <a:pt x="135" y="296"/>
                    </a:lnTo>
                    <a:lnTo>
                      <a:pt x="97" y="291"/>
                    </a:lnTo>
                    <a:lnTo>
                      <a:pt x="47" y="281"/>
                    </a:lnTo>
                    <a:lnTo>
                      <a:pt x="27" y="278"/>
                    </a:lnTo>
                    <a:lnTo>
                      <a:pt x="10" y="283"/>
                    </a:lnTo>
                    <a:lnTo>
                      <a:pt x="0" y="308"/>
                    </a:lnTo>
                    <a:lnTo>
                      <a:pt x="15" y="333"/>
                    </a:lnTo>
                    <a:lnTo>
                      <a:pt x="42" y="371"/>
                    </a:lnTo>
                    <a:lnTo>
                      <a:pt x="80" y="446"/>
                    </a:lnTo>
                    <a:lnTo>
                      <a:pt x="180" y="511"/>
                    </a:lnTo>
                    <a:lnTo>
                      <a:pt x="417" y="576"/>
                    </a:lnTo>
                    <a:lnTo>
                      <a:pt x="529" y="586"/>
                    </a:lnTo>
                    <a:lnTo>
                      <a:pt x="657" y="583"/>
                    </a:lnTo>
                    <a:lnTo>
                      <a:pt x="982" y="498"/>
                    </a:lnTo>
                    <a:lnTo>
                      <a:pt x="1149" y="411"/>
                    </a:lnTo>
                    <a:lnTo>
                      <a:pt x="1312" y="336"/>
                    </a:lnTo>
                    <a:lnTo>
                      <a:pt x="1297" y="143"/>
                    </a:lnTo>
                    <a:lnTo>
                      <a:pt x="1112" y="16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38611" name="Freeform 19"/>
              <p:cNvSpPr>
                <a:spLocks/>
              </p:cNvSpPr>
              <p:nvPr/>
            </p:nvSpPr>
            <p:spPr bwMode="auto">
              <a:xfrm>
                <a:off x="2146" y="8724"/>
                <a:ext cx="215" cy="551"/>
              </a:xfrm>
              <a:custGeom>
                <a:avLst/>
                <a:gdLst>
                  <a:gd name="T0" fmla="*/ 8 w 215"/>
                  <a:gd name="T1" fmla="*/ 3 h 551"/>
                  <a:gd name="T2" fmla="*/ 0 w 215"/>
                  <a:gd name="T3" fmla="*/ 258 h 551"/>
                  <a:gd name="T4" fmla="*/ 5 w 215"/>
                  <a:gd name="T5" fmla="*/ 396 h 551"/>
                  <a:gd name="T6" fmla="*/ 18 w 215"/>
                  <a:gd name="T7" fmla="*/ 471 h 551"/>
                  <a:gd name="T8" fmla="*/ 38 w 215"/>
                  <a:gd name="T9" fmla="*/ 551 h 551"/>
                  <a:gd name="T10" fmla="*/ 215 w 215"/>
                  <a:gd name="T11" fmla="*/ 481 h 551"/>
                  <a:gd name="T12" fmla="*/ 155 w 215"/>
                  <a:gd name="T13" fmla="*/ 0 h 551"/>
                  <a:gd name="T14" fmla="*/ 8 w 215"/>
                  <a:gd name="T15" fmla="*/ 3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551">
                    <a:moveTo>
                      <a:pt x="8" y="3"/>
                    </a:moveTo>
                    <a:lnTo>
                      <a:pt x="0" y="258"/>
                    </a:lnTo>
                    <a:lnTo>
                      <a:pt x="5" y="396"/>
                    </a:lnTo>
                    <a:lnTo>
                      <a:pt x="18" y="471"/>
                    </a:lnTo>
                    <a:lnTo>
                      <a:pt x="38" y="551"/>
                    </a:lnTo>
                    <a:lnTo>
                      <a:pt x="215" y="481"/>
                    </a:lnTo>
                    <a:lnTo>
                      <a:pt x="155" y="0"/>
                    </a:lnTo>
                    <a:lnTo>
                      <a:pt x="8" y="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238612" name="Oval 20"/>
          <p:cNvSpPr>
            <a:spLocks noChangeArrowheads="1"/>
          </p:cNvSpPr>
          <p:nvPr/>
        </p:nvSpPr>
        <p:spPr bwMode="auto">
          <a:xfrm>
            <a:off x="6316663" y="3617913"/>
            <a:ext cx="498475" cy="42545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8613" name="Freeform 21"/>
          <p:cNvSpPr>
            <a:spLocks/>
          </p:cNvSpPr>
          <p:nvPr/>
        </p:nvSpPr>
        <p:spPr bwMode="auto">
          <a:xfrm flipV="1">
            <a:off x="3003550" y="3770313"/>
            <a:ext cx="3736975" cy="292100"/>
          </a:xfrm>
          <a:custGeom>
            <a:avLst/>
            <a:gdLst>
              <a:gd name="T0" fmla="*/ 0 w 4620"/>
              <a:gd name="T1" fmla="*/ 0 h 1"/>
              <a:gd name="T2" fmla="*/ 4620 w 46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20" h="1">
                <a:moveTo>
                  <a:pt x="0" y="0"/>
                </a:moveTo>
                <a:lnTo>
                  <a:pt x="4620" y="0"/>
                </a:lnTo>
              </a:path>
            </a:pathLst>
          </a:custGeom>
          <a:noFill/>
          <a:ln w="50800" cmpd="sng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8614" name="AutoShape 22"/>
          <p:cNvSpPr>
            <a:spLocks noChangeArrowheads="1"/>
          </p:cNvSpPr>
          <p:nvPr/>
        </p:nvSpPr>
        <p:spPr bwMode="auto">
          <a:xfrm rot="16187481">
            <a:off x="4549775" y="2189163"/>
            <a:ext cx="447675" cy="3263900"/>
          </a:xfrm>
          <a:prstGeom prst="can">
            <a:avLst>
              <a:gd name="adj" fmla="val 114087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8615" name="WordArt 23"/>
          <p:cNvSpPr>
            <a:spLocks noChangeArrowheads="1" noChangeShapeType="1" noTextEdit="1"/>
          </p:cNvSpPr>
          <p:nvPr/>
        </p:nvSpPr>
        <p:spPr bwMode="auto">
          <a:xfrm>
            <a:off x="3776663" y="3648075"/>
            <a:ext cx="2214562" cy="311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опашка</a:t>
            </a:r>
          </a:p>
        </p:txBody>
      </p:sp>
      <p:sp>
        <p:nvSpPr>
          <p:cNvPr id="238616" name="Oval 24"/>
          <p:cNvSpPr>
            <a:spLocks noChangeArrowheads="1"/>
          </p:cNvSpPr>
          <p:nvPr/>
        </p:nvSpPr>
        <p:spPr bwMode="auto">
          <a:xfrm>
            <a:off x="2697163" y="3571875"/>
            <a:ext cx="546100" cy="4968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8617" name="Text Box 25"/>
          <p:cNvSpPr txBox="1">
            <a:spLocks noChangeArrowheads="1"/>
          </p:cNvSpPr>
          <p:nvPr/>
        </p:nvSpPr>
        <p:spPr bwMode="auto">
          <a:xfrm>
            <a:off x="6099175" y="2301875"/>
            <a:ext cx="1250950" cy="608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2400">
                <a:latin typeface="Times New Roman" pitchFamily="18" charset="0"/>
              </a:rPr>
              <a:t>вход</a:t>
            </a:r>
            <a:endParaRPr lang="en-US" altLang="bg-BG" sz="2400" b="1"/>
          </a:p>
        </p:txBody>
      </p:sp>
      <p:sp>
        <p:nvSpPr>
          <p:cNvPr id="238618" name="Text Box 26"/>
          <p:cNvSpPr txBox="1">
            <a:spLocks noChangeArrowheads="1"/>
          </p:cNvSpPr>
          <p:nvPr/>
        </p:nvSpPr>
        <p:spPr bwMode="auto">
          <a:xfrm>
            <a:off x="1887538" y="2263775"/>
            <a:ext cx="1416050" cy="608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2400">
                <a:latin typeface="Times New Roman" pitchFamily="18" charset="0"/>
              </a:rPr>
              <a:t>изход</a:t>
            </a:r>
            <a:endParaRPr lang="en-US" altLang="bg-BG" sz="2400" b="1"/>
          </a:p>
        </p:txBody>
      </p:sp>
      <p:sp>
        <p:nvSpPr>
          <p:cNvPr id="238621" name="Rectangle 29"/>
          <p:cNvSpPr>
            <a:spLocks noChangeArrowheads="1"/>
          </p:cNvSpPr>
          <p:nvPr/>
        </p:nvSpPr>
        <p:spPr bwMode="auto">
          <a:xfrm>
            <a:off x="3167063" y="430213"/>
            <a:ext cx="2154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fr-FR" altLang="bg-BG" sz="2000" b="1"/>
              <a:t>First In First Out</a:t>
            </a:r>
            <a:endParaRPr lang="en-US" altLang="bg-BG" sz="2000" b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00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618" name="Group 2"/>
          <p:cNvGrpSpPr>
            <a:grpSpLocks/>
          </p:cNvGrpSpPr>
          <p:nvPr/>
        </p:nvGrpSpPr>
        <p:grpSpPr bwMode="auto">
          <a:xfrm>
            <a:off x="2849563" y="1681163"/>
            <a:ext cx="3917950" cy="2478087"/>
            <a:chOff x="2383" y="843"/>
            <a:chExt cx="1172" cy="841"/>
          </a:xfrm>
        </p:grpSpPr>
        <p:sp>
          <p:nvSpPr>
            <p:cNvPr id="239619" name="Freeform 3"/>
            <p:cNvSpPr>
              <a:spLocks/>
            </p:cNvSpPr>
            <p:nvPr/>
          </p:nvSpPr>
          <p:spPr bwMode="auto">
            <a:xfrm flipH="1">
              <a:off x="2832" y="1072"/>
              <a:ext cx="267" cy="505"/>
            </a:xfrm>
            <a:custGeom>
              <a:avLst/>
              <a:gdLst>
                <a:gd name="T0" fmla="*/ 457 w 1564"/>
                <a:gd name="T1" fmla="*/ 45 h 2938"/>
                <a:gd name="T2" fmla="*/ 404 w 1564"/>
                <a:gd name="T3" fmla="*/ 75 h 2938"/>
                <a:gd name="T4" fmla="*/ 0 w 1564"/>
                <a:gd name="T5" fmla="*/ 343 h 2938"/>
                <a:gd name="T6" fmla="*/ 107 w 1564"/>
                <a:gd name="T7" fmla="*/ 2272 h 2938"/>
                <a:gd name="T8" fmla="*/ 107 w 1564"/>
                <a:gd name="T9" fmla="*/ 2375 h 2938"/>
                <a:gd name="T10" fmla="*/ 129 w 1564"/>
                <a:gd name="T11" fmla="*/ 2555 h 2938"/>
                <a:gd name="T12" fmla="*/ 122 w 1564"/>
                <a:gd name="T13" fmla="*/ 2757 h 2938"/>
                <a:gd name="T14" fmla="*/ 444 w 1564"/>
                <a:gd name="T15" fmla="*/ 2883 h 2938"/>
                <a:gd name="T16" fmla="*/ 784 w 1564"/>
                <a:gd name="T17" fmla="*/ 2938 h 2938"/>
                <a:gd name="T18" fmla="*/ 1194 w 1564"/>
                <a:gd name="T19" fmla="*/ 2900 h 2938"/>
                <a:gd name="T20" fmla="*/ 1534 w 1564"/>
                <a:gd name="T21" fmla="*/ 2775 h 2938"/>
                <a:gd name="T22" fmla="*/ 1564 w 1564"/>
                <a:gd name="T23" fmla="*/ 2412 h 2938"/>
                <a:gd name="T24" fmla="*/ 1534 w 1564"/>
                <a:gd name="T25" fmla="*/ 1486 h 2938"/>
                <a:gd name="T26" fmla="*/ 1281 w 1564"/>
                <a:gd name="T27" fmla="*/ 305 h 2938"/>
                <a:gd name="T28" fmla="*/ 944 w 1564"/>
                <a:gd name="T29" fmla="*/ 30 h 2938"/>
                <a:gd name="T30" fmla="*/ 847 w 1564"/>
                <a:gd name="T31" fmla="*/ 0 h 2938"/>
                <a:gd name="T32" fmla="*/ 697 w 1564"/>
                <a:gd name="T33" fmla="*/ 8 h 2938"/>
                <a:gd name="T34" fmla="*/ 592 w 1564"/>
                <a:gd name="T35" fmla="*/ 8 h 2938"/>
                <a:gd name="T36" fmla="*/ 524 w 1564"/>
                <a:gd name="T37" fmla="*/ 38 h 2938"/>
                <a:gd name="T38" fmla="*/ 457 w 1564"/>
                <a:gd name="T39" fmla="*/ 45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4" h="2938">
                  <a:moveTo>
                    <a:pt x="457" y="45"/>
                  </a:moveTo>
                  <a:lnTo>
                    <a:pt x="404" y="75"/>
                  </a:lnTo>
                  <a:lnTo>
                    <a:pt x="0" y="343"/>
                  </a:lnTo>
                  <a:lnTo>
                    <a:pt x="107" y="2272"/>
                  </a:lnTo>
                  <a:lnTo>
                    <a:pt x="107" y="2375"/>
                  </a:lnTo>
                  <a:lnTo>
                    <a:pt x="129" y="2555"/>
                  </a:lnTo>
                  <a:lnTo>
                    <a:pt x="122" y="2757"/>
                  </a:lnTo>
                  <a:lnTo>
                    <a:pt x="444" y="2883"/>
                  </a:lnTo>
                  <a:lnTo>
                    <a:pt x="784" y="2938"/>
                  </a:lnTo>
                  <a:lnTo>
                    <a:pt x="1194" y="2900"/>
                  </a:lnTo>
                  <a:lnTo>
                    <a:pt x="1534" y="2775"/>
                  </a:lnTo>
                  <a:lnTo>
                    <a:pt x="1564" y="2412"/>
                  </a:lnTo>
                  <a:lnTo>
                    <a:pt x="1534" y="1486"/>
                  </a:lnTo>
                  <a:lnTo>
                    <a:pt x="1281" y="305"/>
                  </a:lnTo>
                  <a:lnTo>
                    <a:pt x="944" y="30"/>
                  </a:lnTo>
                  <a:lnTo>
                    <a:pt x="847" y="0"/>
                  </a:lnTo>
                  <a:lnTo>
                    <a:pt x="697" y="8"/>
                  </a:lnTo>
                  <a:lnTo>
                    <a:pt x="592" y="8"/>
                  </a:lnTo>
                  <a:lnTo>
                    <a:pt x="524" y="38"/>
                  </a:lnTo>
                  <a:lnTo>
                    <a:pt x="457" y="4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39620" name="Freeform 4"/>
            <p:cNvSpPr>
              <a:spLocks/>
            </p:cNvSpPr>
            <p:nvPr/>
          </p:nvSpPr>
          <p:spPr bwMode="auto">
            <a:xfrm flipH="1">
              <a:off x="2936" y="1030"/>
              <a:ext cx="100" cy="88"/>
            </a:xfrm>
            <a:custGeom>
              <a:avLst/>
              <a:gdLst>
                <a:gd name="T0" fmla="*/ 540 w 583"/>
                <a:gd name="T1" fmla="*/ 0 h 511"/>
                <a:gd name="T2" fmla="*/ 560 w 583"/>
                <a:gd name="T3" fmla="*/ 116 h 511"/>
                <a:gd name="T4" fmla="*/ 563 w 583"/>
                <a:gd name="T5" fmla="*/ 173 h 511"/>
                <a:gd name="T6" fmla="*/ 570 w 583"/>
                <a:gd name="T7" fmla="*/ 248 h 511"/>
                <a:gd name="T8" fmla="*/ 583 w 583"/>
                <a:gd name="T9" fmla="*/ 321 h 511"/>
                <a:gd name="T10" fmla="*/ 548 w 583"/>
                <a:gd name="T11" fmla="*/ 383 h 511"/>
                <a:gd name="T12" fmla="*/ 503 w 583"/>
                <a:gd name="T13" fmla="*/ 453 h 511"/>
                <a:gd name="T14" fmla="*/ 453 w 583"/>
                <a:gd name="T15" fmla="*/ 488 h 511"/>
                <a:gd name="T16" fmla="*/ 385 w 583"/>
                <a:gd name="T17" fmla="*/ 508 h 511"/>
                <a:gd name="T18" fmla="*/ 305 w 583"/>
                <a:gd name="T19" fmla="*/ 511 h 511"/>
                <a:gd name="T20" fmla="*/ 220 w 583"/>
                <a:gd name="T21" fmla="*/ 503 h 511"/>
                <a:gd name="T22" fmla="*/ 160 w 583"/>
                <a:gd name="T23" fmla="*/ 481 h 511"/>
                <a:gd name="T24" fmla="*/ 108 w 583"/>
                <a:gd name="T25" fmla="*/ 456 h 511"/>
                <a:gd name="T26" fmla="*/ 70 w 583"/>
                <a:gd name="T27" fmla="*/ 426 h 511"/>
                <a:gd name="T28" fmla="*/ 33 w 583"/>
                <a:gd name="T29" fmla="*/ 373 h 511"/>
                <a:gd name="T30" fmla="*/ 15 w 583"/>
                <a:gd name="T31" fmla="*/ 321 h 511"/>
                <a:gd name="T32" fmla="*/ 8 w 583"/>
                <a:gd name="T33" fmla="*/ 271 h 511"/>
                <a:gd name="T34" fmla="*/ 0 w 583"/>
                <a:gd name="T35" fmla="*/ 116 h 511"/>
                <a:gd name="T36" fmla="*/ 540 w 583"/>
                <a:gd name="T37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3" h="511">
                  <a:moveTo>
                    <a:pt x="540" y="0"/>
                  </a:moveTo>
                  <a:lnTo>
                    <a:pt x="560" y="116"/>
                  </a:lnTo>
                  <a:lnTo>
                    <a:pt x="563" y="173"/>
                  </a:lnTo>
                  <a:lnTo>
                    <a:pt x="570" y="248"/>
                  </a:lnTo>
                  <a:lnTo>
                    <a:pt x="583" y="321"/>
                  </a:lnTo>
                  <a:lnTo>
                    <a:pt x="548" y="383"/>
                  </a:lnTo>
                  <a:lnTo>
                    <a:pt x="503" y="453"/>
                  </a:lnTo>
                  <a:lnTo>
                    <a:pt x="453" y="488"/>
                  </a:lnTo>
                  <a:lnTo>
                    <a:pt x="385" y="508"/>
                  </a:lnTo>
                  <a:lnTo>
                    <a:pt x="305" y="511"/>
                  </a:lnTo>
                  <a:lnTo>
                    <a:pt x="220" y="503"/>
                  </a:lnTo>
                  <a:lnTo>
                    <a:pt x="160" y="481"/>
                  </a:lnTo>
                  <a:lnTo>
                    <a:pt x="108" y="456"/>
                  </a:lnTo>
                  <a:lnTo>
                    <a:pt x="70" y="426"/>
                  </a:lnTo>
                  <a:lnTo>
                    <a:pt x="33" y="373"/>
                  </a:lnTo>
                  <a:lnTo>
                    <a:pt x="15" y="321"/>
                  </a:lnTo>
                  <a:lnTo>
                    <a:pt x="8" y="271"/>
                  </a:lnTo>
                  <a:lnTo>
                    <a:pt x="0" y="116"/>
                  </a:lnTo>
                  <a:lnTo>
                    <a:pt x="5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239621" name="Group 5"/>
            <p:cNvGrpSpPr>
              <a:grpSpLocks/>
            </p:cNvGrpSpPr>
            <p:nvPr/>
          </p:nvGrpSpPr>
          <p:grpSpPr bwMode="auto">
            <a:xfrm flipH="1">
              <a:off x="3054" y="878"/>
              <a:ext cx="29" cy="124"/>
              <a:chOff x="3858" y="5552"/>
              <a:chExt cx="167" cy="720"/>
            </a:xfrm>
          </p:grpSpPr>
          <p:sp>
            <p:nvSpPr>
              <p:cNvPr id="239622" name="Freeform 6"/>
              <p:cNvSpPr>
                <a:spLocks/>
              </p:cNvSpPr>
              <p:nvPr/>
            </p:nvSpPr>
            <p:spPr bwMode="auto">
              <a:xfrm>
                <a:off x="3858" y="5552"/>
                <a:ext cx="167" cy="503"/>
              </a:xfrm>
              <a:custGeom>
                <a:avLst/>
                <a:gdLst>
                  <a:gd name="T0" fmla="*/ 85 w 167"/>
                  <a:gd name="T1" fmla="*/ 0 h 503"/>
                  <a:gd name="T2" fmla="*/ 37 w 167"/>
                  <a:gd name="T3" fmla="*/ 55 h 503"/>
                  <a:gd name="T4" fmla="*/ 7 w 167"/>
                  <a:gd name="T5" fmla="*/ 120 h 503"/>
                  <a:gd name="T6" fmla="*/ 0 w 167"/>
                  <a:gd name="T7" fmla="*/ 195 h 503"/>
                  <a:gd name="T8" fmla="*/ 0 w 167"/>
                  <a:gd name="T9" fmla="*/ 247 h 503"/>
                  <a:gd name="T10" fmla="*/ 15 w 167"/>
                  <a:gd name="T11" fmla="*/ 345 h 503"/>
                  <a:gd name="T12" fmla="*/ 22 w 167"/>
                  <a:gd name="T13" fmla="*/ 400 h 503"/>
                  <a:gd name="T14" fmla="*/ 37 w 167"/>
                  <a:gd name="T15" fmla="*/ 428 h 503"/>
                  <a:gd name="T16" fmla="*/ 67 w 167"/>
                  <a:gd name="T17" fmla="*/ 445 h 503"/>
                  <a:gd name="T18" fmla="*/ 92 w 167"/>
                  <a:gd name="T19" fmla="*/ 503 h 503"/>
                  <a:gd name="T20" fmla="*/ 100 w 167"/>
                  <a:gd name="T21" fmla="*/ 420 h 503"/>
                  <a:gd name="T22" fmla="*/ 112 w 167"/>
                  <a:gd name="T23" fmla="*/ 360 h 503"/>
                  <a:gd name="T24" fmla="*/ 142 w 167"/>
                  <a:gd name="T25" fmla="*/ 280 h 503"/>
                  <a:gd name="T26" fmla="*/ 137 w 167"/>
                  <a:gd name="T27" fmla="*/ 217 h 503"/>
                  <a:gd name="T28" fmla="*/ 167 w 167"/>
                  <a:gd name="T29" fmla="*/ 175 h 503"/>
                  <a:gd name="T30" fmla="*/ 112 w 167"/>
                  <a:gd name="T31" fmla="*/ 142 h 503"/>
                  <a:gd name="T32" fmla="*/ 90 w 167"/>
                  <a:gd name="T33" fmla="*/ 107 h 503"/>
                  <a:gd name="T34" fmla="*/ 85 w 167"/>
                  <a:gd name="T35" fmla="*/ 0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7" h="503">
                    <a:moveTo>
                      <a:pt x="85" y="0"/>
                    </a:moveTo>
                    <a:lnTo>
                      <a:pt x="37" y="55"/>
                    </a:lnTo>
                    <a:lnTo>
                      <a:pt x="7" y="120"/>
                    </a:lnTo>
                    <a:lnTo>
                      <a:pt x="0" y="195"/>
                    </a:lnTo>
                    <a:lnTo>
                      <a:pt x="0" y="247"/>
                    </a:lnTo>
                    <a:lnTo>
                      <a:pt x="15" y="345"/>
                    </a:lnTo>
                    <a:lnTo>
                      <a:pt x="22" y="400"/>
                    </a:lnTo>
                    <a:lnTo>
                      <a:pt x="37" y="428"/>
                    </a:lnTo>
                    <a:lnTo>
                      <a:pt x="67" y="445"/>
                    </a:lnTo>
                    <a:lnTo>
                      <a:pt x="92" y="503"/>
                    </a:lnTo>
                    <a:lnTo>
                      <a:pt x="100" y="420"/>
                    </a:lnTo>
                    <a:lnTo>
                      <a:pt x="112" y="360"/>
                    </a:lnTo>
                    <a:lnTo>
                      <a:pt x="142" y="280"/>
                    </a:lnTo>
                    <a:lnTo>
                      <a:pt x="137" y="217"/>
                    </a:lnTo>
                    <a:lnTo>
                      <a:pt x="167" y="175"/>
                    </a:lnTo>
                    <a:lnTo>
                      <a:pt x="112" y="142"/>
                    </a:lnTo>
                    <a:lnTo>
                      <a:pt x="90" y="107"/>
                    </a:lnTo>
                    <a:lnTo>
                      <a:pt x="8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39623" name="Freeform 7"/>
              <p:cNvSpPr>
                <a:spLocks/>
              </p:cNvSpPr>
              <p:nvPr/>
            </p:nvSpPr>
            <p:spPr bwMode="auto">
              <a:xfrm>
                <a:off x="3875" y="5977"/>
                <a:ext cx="93" cy="295"/>
              </a:xfrm>
              <a:custGeom>
                <a:avLst/>
                <a:gdLst>
                  <a:gd name="T0" fmla="*/ 68 w 93"/>
                  <a:gd name="T1" fmla="*/ 28 h 295"/>
                  <a:gd name="T2" fmla="*/ 45 w 93"/>
                  <a:gd name="T3" fmla="*/ 5 h 295"/>
                  <a:gd name="T4" fmla="*/ 25 w 93"/>
                  <a:gd name="T5" fmla="*/ 0 h 295"/>
                  <a:gd name="T6" fmla="*/ 8 w 93"/>
                  <a:gd name="T7" fmla="*/ 23 h 295"/>
                  <a:gd name="T8" fmla="*/ 0 w 93"/>
                  <a:gd name="T9" fmla="*/ 70 h 295"/>
                  <a:gd name="T10" fmla="*/ 5 w 93"/>
                  <a:gd name="T11" fmla="*/ 115 h 295"/>
                  <a:gd name="T12" fmla="*/ 8 w 93"/>
                  <a:gd name="T13" fmla="*/ 158 h 295"/>
                  <a:gd name="T14" fmla="*/ 20 w 93"/>
                  <a:gd name="T15" fmla="*/ 198 h 295"/>
                  <a:gd name="T16" fmla="*/ 30 w 93"/>
                  <a:gd name="T17" fmla="*/ 248 h 295"/>
                  <a:gd name="T18" fmla="*/ 35 w 93"/>
                  <a:gd name="T19" fmla="*/ 265 h 295"/>
                  <a:gd name="T20" fmla="*/ 45 w 93"/>
                  <a:gd name="T21" fmla="*/ 295 h 295"/>
                  <a:gd name="T22" fmla="*/ 58 w 93"/>
                  <a:gd name="T23" fmla="*/ 280 h 295"/>
                  <a:gd name="T24" fmla="*/ 68 w 93"/>
                  <a:gd name="T25" fmla="*/ 295 h 295"/>
                  <a:gd name="T26" fmla="*/ 88 w 93"/>
                  <a:gd name="T27" fmla="*/ 260 h 295"/>
                  <a:gd name="T28" fmla="*/ 93 w 93"/>
                  <a:gd name="T29" fmla="*/ 203 h 295"/>
                  <a:gd name="T30" fmla="*/ 93 w 93"/>
                  <a:gd name="T31" fmla="*/ 98 h 295"/>
                  <a:gd name="T32" fmla="*/ 68 w 93"/>
                  <a:gd name="T33" fmla="*/ 28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295">
                    <a:moveTo>
                      <a:pt x="68" y="28"/>
                    </a:moveTo>
                    <a:lnTo>
                      <a:pt x="45" y="5"/>
                    </a:lnTo>
                    <a:lnTo>
                      <a:pt x="25" y="0"/>
                    </a:lnTo>
                    <a:lnTo>
                      <a:pt x="8" y="23"/>
                    </a:lnTo>
                    <a:lnTo>
                      <a:pt x="0" y="70"/>
                    </a:lnTo>
                    <a:lnTo>
                      <a:pt x="5" y="115"/>
                    </a:lnTo>
                    <a:lnTo>
                      <a:pt x="8" y="158"/>
                    </a:lnTo>
                    <a:lnTo>
                      <a:pt x="20" y="198"/>
                    </a:lnTo>
                    <a:lnTo>
                      <a:pt x="30" y="248"/>
                    </a:lnTo>
                    <a:lnTo>
                      <a:pt x="35" y="265"/>
                    </a:lnTo>
                    <a:lnTo>
                      <a:pt x="45" y="295"/>
                    </a:lnTo>
                    <a:lnTo>
                      <a:pt x="58" y="280"/>
                    </a:lnTo>
                    <a:lnTo>
                      <a:pt x="68" y="295"/>
                    </a:lnTo>
                    <a:lnTo>
                      <a:pt x="88" y="260"/>
                    </a:lnTo>
                    <a:lnTo>
                      <a:pt x="93" y="203"/>
                    </a:lnTo>
                    <a:lnTo>
                      <a:pt x="93" y="98"/>
                    </a:lnTo>
                    <a:lnTo>
                      <a:pt x="68" y="2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39624" name="Freeform 8"/>
            <p:cNvSpPr>
              <a:spLocks/>
            </p:cNvSpPr>
            <p:nvPr/>
          </p:nvSpPr>
          <p:spPr bwMode="auto">
            <a:xfrm flipH="1">
              <a:off x="2906" y="871"/>
              <a:ext cx="162" cy="225"/>
            </a:xfrm>
            <a:custGeom>
              <a:avLst/>
              <a:gdLst>
                <a:gd name="T0" fmla="*/ 52 w 947"/>
                <a:gd name="T1" fmla="*/ 192 h 1308"/>
                <a:gd name="T2" fmla="*/ 12 w 947"/>
                <a:gd name="T3" fmla="*/ 370 h 1308"/>
                <a:gd name="T4" fmla="*/ 15 w 947"/>
                <a:gd name="T5" fmla="*/ 523 h 1308"/>
                <a:gd name="T6" fmla="*/ 0 w 947"/>
                <a:gd name="T7" fmla="*/ 658 h 1308"/>
                <a:gd name="T8" fmla="*/ 5 w 947"/>
                <a:gd name="T9" fmla="*/ 753 h 1308"/>
                <a:gd name="T10" fmla="*/ 27 w 947"/>
                <a:gd name="T11" fmla="*/ 850 h 1308"/>
                <a:gd name="T12" fmla="*/ 87 w 947"/>
                <a:gd name="T13" fmla="*/ 998 h 1308"/>
                <a:gd name="T14" fmla="*/ 142 w 947"/>
                <a:gd name="T15" fmla="*/ 1121 h 1308"/>
                <a:gd name="T16" fmla="*/ 190 w 947"/>
                <a:gd name="T17" fmla="*/ 1226 h 1308"/>
                <a:gd name="T18" fmla="*/ 290 w 947"/>
                <a:gd name="T19" fmla="*/ 1293 h 1308"/>
                <a:gd name="T20" fmla="*/ 425 w 947"/>
                <a:gd name="T21" fmla="*/ 1308 h 1308"/>
                <a:gd name="T22" fmla="*/ 515 w 947"/>
                <a:gd name="T23" fmla="*/ 1303 h 1308"/>
                <a:gd name="T24" fmla="*/ 590 w 947"/>
                <a:gd name="T25" fmla="*/ 1273 h 1308"/>
                <a:gd name="T26" fmla="*/ 662 w 947"/>
                <a:gd name="T27" fmla="*/ 1226 h 1308"/>
                <a:gd name="T28" fmla="*/ 752 w 947"/>
                <a:gd name="T29" fmla="*/ 1121 h 1308"/>
                <a:gd name="T30" fmla="*/ 812 w 947"/>
                <a:gd name="T31" fmla="*/ 980 h 1308"/>
                <a:gd name="T32" fmla="*/ 835 w 947"/>
                <a:gd name="T33" fmla="*/ 873 h 1308"/>
                <a:gd name="T34" fmla="*/ 845 w 947"/>
                <a:gd name="T35" fmla="*/ 793 h 1308"/>
                <a:gd name="T36" fmla="*/ 880 w 947"/>
                <a:gd name="T37" fmla="*/ 768 h 1308"/>
                <a:gd name="T38" fmla="*/ 910 w 947"/>
                <a:gd name="T39" fmla="*/ 710 h 1308"/>
                <a:gd name="T40" fmla="*/ 940 w 947"/>
                <a:gd name="T41" fmla="*/ 625 h 1308"/>
                <a:gd name="T42" fmla="*/ 947 w 947"/>
                <a:gd name="T43" fmla="*/ 538 h 1308"/>
                <a:gd name="T44" fmla="*/ 925 w 947"/>
                <a:gd name="T45" fmla="*/ 478 h 1308"/>
                <a:gd name="T46" fmla="*/ 872 w 947"/>
                <a:gd name="T47" fmla="*/ 478 h 1308"/>
                <a:gd name="T48" fmla="*/ 822 w 947"/>
                <a:gd name="T49" fmla="*/ 493 h 1308"/>
                <a:gd name="T50" fmla="*/ 827 w 947"/>
                <a:gd name="T51" fmla="*/ 347 h 1308"/>
                <a:gd name="T52" fmla="*/ 807 w 947"/>
                <a:gd name="T53" fmla="*/ 205 h 1308"/>
                <a:gd name="T54" fmla="*/ 737 w 947"/>
                <a:gd name="T55" fmla="*/ 90 h 1308"/>
                <a:gd name="T56" fmla="*/ 602 w 947"/>
                <a:gd name="T57" fmla="*/ 17 h 1308"/>
                <a:gd name="T58" fmla="*/ 400 w 947"/>
                <a:gd name="T59" fmla="*/ 0 h 1308"/>
                <a:gd name="T60" fmla="*/ 200 w 947"/>
                <a:gd name="T61" fmla="*/ 32 h 1308"/>
                <a:gd name="T62" fmla="*/ 77 w 947"/>
                <a:gd name="T63" fmla="*/ 137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47" h="1308">
                  <a:moveTo>
                    <a:pt x="77" y="137"/>
                  </a:moveTo>
                  <a:lnTo>
                    <a:pt x="52" y="192"/>
                  </a:lnTo>
                  <a:lnTo>
                    <a:pt x="27" y="282"/>
                  </a:lnTo>
                  <a:lnTo>
                    <a:pt x="12" y="370"/>
                  </a:lnTo>
                  <a:lnTo>
                    <a:pt x="5" y="440"/>
                  </a:lnTo>
                  <a:lnTo>
                    <a:pt x="15" y="523"/>
                  </a:lnTo>
                  <a:lnTo>
                    <a:pt x="10" y="578"/>
                  </a:lnTo>
                  <a:lnTo>
                    <a:pt x="0" y="658"/>
                  </a:lnTo>
                  <a:lnTo>
                    <a:pt x="0" y="708"/>
                  </a:lnTo>
                  <a:lnTo>
                    <a:pt x="5" y="753"/>
                  </a:lnTo>
                  <a:lnTo>
                    <a:pt x="12" y="805"/>
                  </a:lnTo>
                  <a:lnTo>
                    <a:pt x="27" y="850"/>
                  </a:lnTo>
                  <a:lnTo>
                    <a:pt x="60" y="933"/>
                  </a:lnTo>
                  <a:lnTo>
                    <a:pt x="87" y="998"/>
                  </a:lnTo>
                  <a:lnTo>
                    <a:pt x="117" y="1066"/>
                  </a:lnTo>
                  <a:lnTo>
                    <a:pt x="142" y="1121"/>
                  </a:lnTo>
                  <a:lnTo>
                    <a:pt x="160" y="1171"/>
                  </a:lnTo>
                  <a:lnTo>
                    <a:pt x="190" y="1226"/>
                  </a:lnTo>
                  <a:lnTo>
                    <a:pt x="235" y="1271"/>
                  </a:lnTo>
                  <a:lnTo>
                    <a:pt x="290" y="1293"/>
                  </a:lnTo>
                  <a:lnTo>
                    <a:pt x="362" y="1308"/>
                  </a:lnTo>
                  <a:lnTo>
                    <a:pt x="425" y="1308"/>
                  </a:lnTo>
                  <a:lnTo>
                    <a:pt x="475" y="1308"/>
                  </a:lnTo>
                  <a:lnTo>
                    <a:pt x="515" y="1303"/>
                  </a:lnTo>
                  <a:lnTo>
                    <a:pt x="552" y="1293"/>
                  </a:lnTo>
                  <a:lnTo>
                    <a:pt x="590" y="1273"/>
                  </a:lnTo>
                  <a:lnTo>
                    <a:pt x="625" y="1256"/>
                  </a:lnTo>
                  <a:lnTo>
                    <a:pt x="662" y="1226"/>
                  </a:lnTo>
                  <a:lnTo>
                    <a:pt x="700" y="1183"/>
                  </a:lnTo>
                  <a:lnTo>
                    <a:pt x="752" y="1121"/>
                  </a:lnTo>
                  <a:lnTo>
                    <a:pt x="782" y="1063"/>
                  </a:lnTo>
                  <a:lnTo>
                    <a:pt x="812" y="980"/>
                  </a:lnTo>
                  <a:lnTo>
                    <a:pt x="827" y="925"/>
                  </a:lnTo>
                  <a:lnTo>
                    <a:pt x="835" y="873"/>
                  </a:lnTo>
                  <a:lnTo>
                    <a:pt x="842" y="830"/>
                  </a:lnTo>
                  <a:lnTo>
                    <a:pt x="845" y="793"/>
                  </a:lnTo>
                  <a:lnTo>
                    <a:pt x="860" y="783"/>
                  </a:lnTo>
                  <a:lnTo>
                    <a:pt x="880" y="768"/>
                  </a:lnTo>
                  <a:lnTo>
                    <a:pt x="895" y="738"/>
                  </a:lnTo>
                  <a:lnTo>
                    <a:pt x="910" y="710"/>
                  </a:lnTo>
                  <a:lnTo>
                    <a:pt x="925" y="678"/>
                  </a:lnTo>
                  <a:lnTo>
                    <a:pt x="940" y="625"/>
                  </a:lnTo>
                  <a:lnTo>
                    <a:pt x="942" y="583"/>
                  </a:lnTo>
                  <a:lnTo>
                    <a:pt x="947" y="538"/>
                  </a:lnTo>
                  <a:lnTo>
                    <a:pt x="940" y="510"/>
                  </a:lnTo>
                  <a:lnTo>
                    <a:pt x="925" y="478"/>
                  </a:lnTo>
                  <a:lnTo>
                    <a:pt x="890" y="478"/>
                  </a:lnTo>
                  <a:lnTo>
                    <a:pt x="872" y="478"/>
                  </a:lnTo>
                  <a:lnTo>
                    <a:pt x="850" y="500"/>
                  </a:lnTo>
                  <a:lnTo>
                    <a:pt x="822" y="493"/>
                  </a:lnTo>
                  <a:lnTo>
                    <a:pt x="827" y="420"/>
                  </a:lnTo>
                  <a:lnTo>
                    <a:pt x="827" y="347"/>
                  </a:lnTo>
                  <a:lnTo>
                    <a:pt x="822" y="290"/>
                  </a:lnTo>
                  <a:lnTo>
                    <a:pt x="807" y="205"/>
                  </a:lnTo>
                  <a:lnTo>
                    <a:pt x="777" y="140"/>
                  </a:lnTo>
                  <a:lnTo>
                    <a:pt x="737" y="90"/>
                  </a:lnTo>
                  <a:lnTo>
                    <a:pt x="672" y="45"/>
                  </a:lnTo>
                  <a:lnTo>
                    <a:pt x="602" y="17"/>
                  </a:lnTo>
                  <a:lnTo>
                    <a:pt x="502" y="0"/>
                  </a:lnTo>
                  <a:lnTo>
                    <a:pt x="400" y="0"/>
                  </a:lnTo>
                  <a:lnTo>
                    <a:pt x="297" y="7"/>
                  </a:lnTo>
                  <a:lnTo>
                    <a:pt x="200" y="32"/>
                  </a:lnTo>
                  <a:lnTo>
                    <a:pt x="135" y="80"/>
                  </a:lnTo>
                  <a:lnTo>
                    <a:pt x="77" y="137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39625" name="Freeform 9"/>
            <p:cNvSpPr>
              <a:spLocks/>
            </p:cNvSpPr>
            <p:nvPr/>
          </p:nvSpPr>
          <p:spPr bwMode="auto">
            <a:xfrm flipH="1">
              <a:off x="2901" y="843"/>
              <a:ext cx="166" cy="125"/>
            </a:xfrm>
            <a:custGeom>
              <a:avLst/>
              <a:gdLst>
                <a:gd name="T0" fmla="*/ 60 w 970"/>
                <a:gd name="T1" fmla="*/ 373 h 728"/>
                <a:gd name="T2" fmla="*/ 42 w 970"/>
                <a:gd name="T3" fmla="*/ 345 h 728"/>
                <a:gd name="T4" fmla="*/ 25 w 970"/>
                <a:gd name="T5" fmla="*/ 295 h 728"/>
                <a:gd name="T6" fmla="*/ 25 w 970"/>
                <a:gd name="T7" fmla="*/ 235 h 728"/>
                <a:gd name="T8" fmla="*/ 15 w 970"/>
                <a:gd name="T9" fmla="*/ 205 h 728"/>
                <a:gd name="T10" fmla="*/ 0 w 970"/>
                <a:gd name="T11" fmla="*/ 178 h 728"/>
                <a:gd name="T12" fmla="*/ 42 w 970"/>
                <a:gd name="T13" fmla="*/ 130 h 728"/>
                <a:gd name="T14" fmla="*/ 97 w 970"/>
                <a:gd name="T15" fmla="*/ 100 h 728"/>
                <a:gd name="T16" fmla="*/ 160 w 970"/>
                <a:gd name="T17" fmla="*/ 45 h 728"/>
                <a:gd name="T18" fmla="*/ 272 w 970"/>
                <a:gd name="T19" fmla="*/ 18 h 728"/>
                <a:gd name="T20" fmla="*/ 355 w 970"/>
                <a:gd name="T21" fmla="*/ 8 h 728"/>
                <a:gd name="T22" fmla="*/ 477 w 970"/>
                <a:gd name="T23" fmla="*/ 0 h 728"/>
                <a:gd name="T24" fmla="*/ 612 w 970"/>
                <a:gd name="T25" fmla="*/ 3 h 728"/>
                <a:gd name="T26" fmla="*/ 577 w 970"/>
                <a:gd name="T27" fmla="*/ 65 h 728"/>
                <a:gd name="T28" fmla="*/ 650 w 970"/>
                <a:gd name="T29" fmla="*/ 60 h 728"/>
                <a:gd name="T30" fmla="*/ 707 w 970"/>
                <a:gd name="T31" fmla="*/ 60 h 728"/>
                <a:gd name="T32" fmla="*/ 775 w 970"/>
                <a:gd name="T33" fmla="*/ 75 h 728"/>
                <a:gd name="T34" fmla="*/ 850 w 970"/>
                <a:gd name="T35" fmla="*/ 105 h 728"/>
                <a:gd name="T36" fmla="*/ 897 w 970"/>
                <a:gd name="T37" fmla="*/ 143 h 728"/>
                <a:gd name="T38" fmla="*/ 910 w 970"/>
                <a:gd name="T39" fmla="*/ 195 h 728"/>
                <a:gd name="T40" fmla="*/ 882 w 970"/>
                <a:gd name="T41" fmla="*/ 240 h 728"/>
                <a:gd name="T42" fmla="*/ 917 w 970"/>
                <a:gd name="T43" fmla="*/ 288 h 728"/>
                <a:gd name="T44" fmla="*/ 950 w 970"/>
                <a:gd name="T45" fmla="*/ 368 h 728"/>
                <a:gd name="T46" fmla="*/ 962 w 970"/>
                <a:gd name="T47" fmla="*/ 443 h 728"/>
                <a:gd name="T48" fmla="*/ 970 w 970"/>
                <a:gd name="T49" fmla="*/ 503 h 728"/>
                <a:gd name="T50" fmla="*/ 965 w 970"/>
                <a:gd name="T51" fmla="*/ 601 h 728"/>
                <a:gd name="T52" fmla="*/ 950 w 970"/>
                <a:gd name="T53" fmla="*/ 686 h 728"/>
                <a:gd name="T54" fmla="*/ 890 w 970"/>
                <a:gd name="T55" fmla="*/ 631 h 728"/>
                <a:gd name="T56" fmla="*/ 860 w 970"/>
                <a:gd name="T57" fmla="*/ 653 h 728"/>
                <a:gd name="T58" fmla="*/ 852 w 970"/>
                <a:gd name="T59" fmla="*/ 671 h 728"/>
                <a:gd name="T60" fmla="*/ 835 w 970"/>
                <a:gd name="T61" fmla="*/ 706 h 728"/>
                <a:gd name="T62" fmla="*/ 827 w 970"/>
                <a:gd name="T63" fmla="*/ 728 h 728"/>
                <a:gd name="T64" fmla="*/ 785 w 970"/>
                <a:gd name="T65" fmla="*/ 713 h 728"/>
                <a:gd name="T66" fmla="*/ 797 w 970"/>
                <a:gd name="T67" fmla="*/ 616 h 728"/>
                <a:gd name="T68" fmla="*/ 797 w 970"/>
                <a:gd name="T69" fmla="*/ 525 h 728"/>
                <a:gd name="T70" fmla="*/ 740 w 970"/>
                <a:gd name="T71" fmla="*/ 475 h 728"/>
                <a:gd name="T72" fmla="*/ 720 w 970"/>
                <a:gd name="T73" fmla="*/ 388 h 728"/>
                <a:gd name="T74" fmla="*/ 707 w 970"/>
                <a:gd name="T75" fmla="*/ 303 h 728"/>
                <a:gd name="T76" fmla="*/ 622 w 970"/>
                <a:gd name="T77" fmla="*/ 335 h 728"/>
                <a:gd name="T78" fmla="*/ 535 w 970"/>
                <a:gd name="T79" fmla="*/ 353 h 728"/>
                <a:gd name="T80" fmla="*/ 590 w 970"/>
                <a:gd name="T81" fmla="*/ 373 h 728"/>
                <a:gd name="T82" fmla="*/ 487 w 970"/>
                <a:gd name="T83" fmla="*/ 378 h 728"/>
                <a:gd name="T84" fmla="*/ 392 w 970"/>
                <a:gd name="T85" fmla="*/ 373 h 728"/>
                <a:gd name="T86" fmla="*/ 357 w 970"/>
                <a:gd name="T87" fmla="*/ 373 h 728"/>
                <a:gd name="T88" fmla="*/ 302 w 970"/>
                <a:gd name="T89" fmla="*/ 385 h 728"/>
                <a:gd name="T90" fmla="*/ 235 w 970"/>
                <a:gd name="T91" fmla="*/ 360 h 728"/>
                <a:gd name="T92" fmla="*/ 190 w 970"/>
                <a:gd name="T93" fmla="*/ 358 h 728"/>
                <a:gd name="T94" fmla="*/ 142 w 970"/>
                <a:gd name="T95" fmla="*/ 353 h 728"/>
                <a:gd name="T96" fmla="*/ 100 w 970"/>
                <a:gd name="T97" fmla="*/ 365 h 728"/>
                <a:gd name="T98" fmla="*/ 60 w 970"/>
                <a:gd name="T99" fmla="*/ 373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70" h="728">
                  <a:moveTo>
                    <a:pt x="60" y="373"/>
                  </a:moveTo>
                  <a:lnTo>
                    <a:pt x="42" y="345"/>
                  </a:lnTo>
                  <a:lnTo>
                    <a:pt x="25" y="295"/>
                  </a:lnTo>
                  <a:lnTo>
                    <a:pt x="25" y="235"/>
                  </a:lnTo>
                  <a:lnTo>
                    <a:pt x="15" y="205"/>
                  </a:lnTo>
                  <a:lnTo>
                    <a:pt x="0" y="178"/>
                  </a:lnTo>
                  <a:lnTo>
                    <a:pt x="42" y="130"/>
                  </a:lnTo>
                  <a:lnTo>
                    <a:pt x="97" y="100"/>
                  </a:lnTo>
                  <a:lnTo>
                    <a:pt x="160" y="45"/>
                  </a:lnTo>
                  <a:lnTo>
                    <a:pt x="272" y="18"/>
                  </a:lnTo>
                  <a:lnTo>
                    <a:pt x="355" y="8"/>
                  </a:lnTo>
                  <a:lnTo>
                    <a:pt x="477" y="0"/>
                  </a:lnTo>
                  <a:lnTo>
                    <a:pt x="612" y="3"/>
                  </a:lnTo>
                  <a:lnTo>
                    <a:pt x="577" y="65"/>
                  </a:lnTo>
                  <a:lnTo>
                    <a:pt x="650" y="60"/>
                  </a:lnTo>
                  <a:lnTo>
                    <a:pt x="707" y="60"/>
                  </a:lnTo>
                  <a:lnTo>
                    <a:pt x="775" y="75"/>
                  </a:lnTo>
                  <a:lnTo>
                    <a:pt x="850" y="105"/>
                  </a:lnTo>
                  <a:lnTo>
                    <a:pt x="897" y="143"/>
                  </a:lnTo>
                  <a:lnTo>
                    <a:pt x="910" y="195"/>
                  </a:lnTo>
                  <a:lnTo>
                    <a:pt x="882" y="240"/>
                  </a:lnTo>
                  <a:lnTo>
                    <a:pt x="917" y="288"/>
                  </a:lnTo>
                  <a:lnTo>
                    <a:pt x="950" y="368"/>
                  </a:lnTo>
                  <a:lnTo>
                    <a:pt x="962" y="443"/>
                  </a:lnTo>
                  <a:lnTo>
                    <a:pt x="970" y="503"/>
                  </a:lnTo>
                  <a:lnTo>
                    <a:pt x="965" y="601"/>
                  </a:lnTo>
                  <a:lnTo>
                    <a:pt x="950" y="686"/>
                  </a:lnTo>
                  <a:lnTo>
                    <a:pt x="890" y="631"/>
                  </a:lnTo>
                  <a:lnTo>
                    <a:pt x="860" y="653"/>
                  </a:lnTo>
                  <a:lnTo>
                    <a:pt x="852" y="671"/>
                  </a:lnTo>
                  <a:lnTo>
                    <a:pt x="835" y="706"/>
                  </a:lnTo>
                  <a:lnTo>
                    <a:pt x="827" y="728"/>
                  </a:lnTo>
                  <a:lnTo>
                    <a:pt x="785" y="713"/>
                  </a:lnTo>
                  <a:lnTo>
                    <a:pt x="797" y="616"/>
                  </a:lnTo>
                  <a:lnTo>
                    <a:pt x="797" y="525"/>
                  </a:lnTo>
                  <a:lnTo>
                    <a:pt x="740" y="475"/>
                  </a:lnTo>
                  <a:lnTo>
                    <a:pt x="720" y="388"/>
                  </a:lnTo>
                  <a:lnTo>
                    <a:pt x="707" y="303"/>
                  </a:lnTo>
                  <a:lnTo>
                    <a:pt x="622" y="335"/>
                  </a:lnTo>
                  <a:lnTo>
                    <a:pt x="535" y="353"/>
                  </a:lnTo>
                  <a:lnTo>
                    <a:pt x="590" y="373"/>
                  </a:lnTo>
                  <a:lnTo>
                    <a:pt x="487" y="378"/>
                  </a:lnTo>
                  <a:lnTo>
                    <a:pt x="392" y="373"/>
                  </a:lnTo>
                  <a:lnTo>
                    <a:pt x="357" y="373"/>
                  </a:lnTo>
                  <a:lnTo>
                    <a:pt x="302" y="385"/>
                  </a:lnTo>
                  <a:lnTo>
                    <a:pt x="235" y="360"/>
                  </a:lnTo>
                  <a:lnTo>
                    <a:pt x="190" y="358"/>
                  </a:lnTo>
                  <a:lnTo>
                    <a:pt x="142" y="353"/>
                  </a:lnTo>
                  <a:lnTo>
                    <a:pt x="100" y="365"/>
                  </a:lnTo>
                  <a:lnTo>
                    <a:pt x="60" y="37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39626" name="Freeform 10"/>
            <p:cNvSpPr>
              <a:spLocks/>
            </p:cNvSpPr>
            <p:nvPr/>
          </p:nvSpPr>
          <p:spPr bwMode="auto">
            <a:xfrm flipH="1">
              <a:off x="2783" y="1282"/>
              <a:ext cx="45" cy="256"/>
            </a:xfrm>
            <a:custGeom>
              <a:avLst/>
              <a:gdLst>
                <a:gd name="T0" fmla="*/ 40 w 260"/>
                <a:gd name="T1" fmla="*/ 0 h 1486"/>
                <a:gd name="T2" fmla="*/ 77 w 260"/>
                <a:gd name="T3" fmla="*/ 456 h 1486"/>
                <a:gd name="T4" fmla="*/ 65 w 260"/>
                <a:gd name="T5" fmla="*/ 616 h 1486"/>
                <a:gd name="T6" fmla="*/ 0 w 260"/>
                <a:gd name="T7" fmla="*/ 818 h 1486"/>
                <a:gd name="T8" fmla="*/ 27 w 260"/>
                <a:gd name="T9" fmla="*/ 966 h 1486"/>
                <a:gd name="T10" fmla="*/ 92 w 260"/>
                <a:gd name="T11" fmla="*/ 1086 h 1486"/>
                <a:gd name="T12" fmla="*/ 117 w 260"/>
                <a:gd name="T13" fmla="*/ 1351 h 1486"/>
                <a:gd name="T14" fmla="*/ 127 w 260"/>
                <a:gd name="T15" fmla="*/ 1486 h 1486"/>
                <a:gd name="T16" fmla="*/ 237 w 260"/>
                <a:gd name="T17" fmla="*/ 928 h 1486"/>
                <a:gd name="T18" fmla="*/ 260 w 260"/>
                <a:gd name="T19" fmla="*/ 623 h 1486"/>
                <a:gd name="T20" fmla="*/ 40 w 260"/>
                <a:gd name="T21" fmla="*/ 0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1486">
                  <a:moveTo>
                    <a:pt x="40" y="0"/>
                  </a:moveTo>
                  <a:lnTo>
                    <a:pt x="77" y="456"/>
                  </a:lnTo>
                  <a:lnTo>
                    <a:pt x="65" y="616"/>
                  </a:lnTo>
                  <a:lnTo>
                    <a:pt x="0" y="818"/>
                  </a:lnTo>
                  <a:lnTo>
                    <a:pt x="27" y="966"/>
                  </a:lnTo>
                  <a:lnTo>
                    <a:pt x="92" y="1086"/>
                  </a:lnTo>
                  <a:lnTo>
                    <a:pt x="117" y="1351"/>
                  </a:lnTo>
                  <a:lnTo>
                    <a:pt x="127" y="1486"/>
                  </a:lnTo>
                  <a:lnTo>
                    <a:pt x="237" y="928"/>
                  </a:lnTo>
                  <a:lnTo>
                    <a:pt x="260" y="623"/>
                  </a:lnTo>
                  <a:lnTo>
                    <a:pt x="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239627" name="Group 11"/>
            <p:cNvGrpSpPr>
              <a:grpSpLocks/>
            </p:cNvGrpSpPr>
            <p:nvPr/>
          </p:nvGrpSpPr>
          <p:grpSpPr bwMode="auto">
            <a:xfrm flipH="1">
              <a:off x="3331" y="1398"/>
              <a:ext cx="224" cy="101"/>
              <a:chOff x="1177" y="8699"/>
              <a:chExt cx="1312" cy="586"/>
            </a:xfrm>
          </p:grpSpPr>
          <p:sp>
            <p:nvSpPr>
              <p:cNvPr id="239628" name="Freeform 12"/>
              <p:cNvSpPr>
                <a:spLocks/>
              </p:cNvSpPr>
              <p:nvPr/>
            </p:nvSpPr>
            <p:spPr bwMode="auto">
              <a:xfrm>
                <a:off x="1177" y="8699"/>
                <a:ext cx="1312" cy="586"/>
              </a:xfrm>
              <a:custGeom>
                <a:avLst/>
                <a:gdLst>
                  <a:gd name="T0" fmla="*/ 1112 w 1312"/>
                  <a:gd name="T1" fmla="*/ 168 h 586"/>
                  <a:gd name="T2" fmla="*/ 972 w 1312"/>
                  <a:gd name="T3" fmla="*/ 168 h 586"/>
                  <a:gd name="T4" fmla="*/ 907 w 1312"/>
                  <a:gd name="T5" fmla="*/ 140 h 586"/>
                  <a:gd name="T6" fmla="*/ 849 w 1312"/>
                  <a:gd name="T7" fmla="*/ 118 h 586"/>
                  <a:gd name="T8" fmla="*/ 769 w 1312"/>
                  <a:gd name="T9" fmla="*/ 103 h 586"/>
                  <a:gd name="T10" fmla="*/ 722 w 1312"/>
                  <a:gd name="T11" fmla="*/ 103 h 586"/>
                  <a:gd name="T12" fmla="*/ 654 w 1312"/>
                  <a:gd name="T13" fmla="*/ 103 h 586"/>
                  <a:gd name="T14" fmla="*/ 579 w 1312"/>
                  <a:gd name="T15" fmla="*/ 75 h 586"/>
                  <a:gd name="T16" fmla="*/ 479 w 1312"/>
                  <a:gd name="T17" fmla="*/ 38 h 586"/>
                  <a:gd name="T18" fmla="*/ 449 w 1312"/>
                  <a:gd name="T19" fmla="*/ 23 h 586"/>
                  <a:gd name="T20" fmla="*/ 412 w 1312"/>
                  <a:gd name="T21" fmla="*/ 0 h 586"/>
                  <a:gd name="T22" fmla="*/ 389 w 1312"/>
                  <a:gd name="T23" fmla="*/ 0 h 586"/>
                  <a:gd name="T24" fmla="*/ 379 w 1312"/>
                  <a:gd name="T25" fmla="*/ 15 h 586"/>
                  <a:gd name="T26" fmla="*/ 379 w 1312"/>
                  <a:gd name="T27" fmla="*/ 38 h 586"/>
                  <a:gd name="T28" fmla="*/ 394 w 1312"/>
                  <a:gd name="T29" fmla="*/ 65 h 586"/>
                  <a:gd name="T30" fmla="*/ 429 w 1312"/>
                  <a:gd name="T31" fmla="*/ 103 h 586"/>
                  <a:gd name="T32" fmla="*/ 469 w 1312"/>
                  <a:gd name="T33" fmla="*/ 135 h 586"/>
                  <a:gd name="T34" fmla="*/ 519 w 1312"/>
                  <a:gd name="T35" fmla="*/ 175 h 586"/>
                  <a:gd name="T36" fmla="*/ 497 w 1312"/>
                  <a:gd name="T37" fmla="*/ 213 h 586"/>
                  <a:gd name="T38" fmla="*/ 469 w 1312"/>
                  <a:gd name="T39" fmla="*/ 233 h 586"/>
                  <a:gd name="T40" fmla="*/ 422 w 1312"/>
                  <a:gd name="T41" fmla="*/ 263 h 586"/>
                  <a:gd name="T42" fmla="*/ 322 w 1312"/>
                  <a:gd name="T43" fmla="*/ 296 h 586"/>
                  <a:gd name="T44" fmla="*/ 135 w 1312"/>
                  <a:gd name="T45" fmla="*/ 296 h 586"/>
                  <a:gd name="T46" fmla="*/ 97 w 1312"/>
                  <a:gd name="T47" fmla="*/ 291 h 586"/>
                  <a:gd name="T48" fmla="*/ 47 w 1312"/>
                  <a:gd name="T49" fmla="*/ 281 h 586"/>
                  <a:gd name="T50" fmla="*/ 27 w 1312"/>
                  <a:gd name="T51" fmla="*/ 278 h 586"/>
                  <a:gd name="T52" fmla="*/ 10 w 1312"/>
                  <a:gd name="T53" fmla="*/ 283 h 586"/>
                  <a:gd name="T54" fmla="*/ 0 w 1312"/>
                  <a:gd name="T55" fmla="*/ 308 h 586"/>
                  <a:gd name="T56" fmla="*/ 15 w 1312"/>
                  <a:gd name="T57" fmla="*/ 333 h 586"/>
                  <a:gd name="T58" fmla="*/ 42 w 1312"/>
                  <a:gd name="T59" fmla="*/ 371 h 586"/>
                  <a:gd name="T60" fmla="*/ 80 w 1312"/>
                  <a:gd name="T61" fmla="*/ 446 h 586"/>
                  <a:gd name="T62" fmla="*/ 180 w 1312"/>
                  <a:gd name="T63" fmla="*/ 511 h 586"/>
                  <a:gd name="T64" fmla="*/ 417 w 1312"/>
                  <a:gd name="T65" fmla="*/ 576 h 586"/>
                  <a:gd name="T66" fmla="*/ 529 w 1312"/>
                  <a:gd name="T67" fmla="*/ 586 h 586"/>
                  <a:gd name="T68" fmla="*/ 657 w 1312"/>
                  <a:gd name="T69" fmla="*/ 583 h 586"/>
                  <a:gd name="T70" fmla="*/ 982 w 1312"/>
                  <a:gd name="T71" fmla="*/ 498 h 586"/>
                  <a:gd name="T72" fmla="*/ 1149 w 1312"/>
                  <a:gd name="T73" fmla="*/ 411 h 586"/>
                  <a:gd name="T74" fmla="*/ 1312 w 1312"/>
                  <a:gd name="T75" fmla="*/ 336 h 586"/>
                  <a:gd name="T76" fmla="*/ 1297 w 1312"/>
                  <a:gd name="T77" fmla="*/ 143 h 586"/>
                  <a:gd name="T78" fmla="*/ 1112 w 1312"/>
                  <a:gd name="T79" fmla="*/ 168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12" h="586">
                    <a:moveTo>
                      <a:pt x="1112" y="168"/>
                    </a:moveTo>
                    <a:lnTo>
                      <a:pt x="972" y="168"/>
                    </a:lnTo>
                    <a:lnTo>
                      <a:pt x="907" y="140"/>
                    </a:lnTo>
                    <a:lnTo>
                      <a:pt x="849" y="118"/>
                    </a:lnTo>
                    <a:lnTo>
                      <a:pt x="769" y="103"/>
                    </a:lnTo>
                    <a:lnTo>
                      <a:pt x="722" y="103"/>
                    </a:lnTo>
                    <a:lnTo>
                      <a:pt x="654" y="103"/>
                    </a:lnTo>
                    <a:lnTo>
                      <a:pt x="579" y="75"/>
                    </a:lnTo>
                    <a:lnTo>
                      <a:pt x="479" y="38"/>
                    </a:lnTo>
                    <a:lnTo>
                      <a:pt x="449" y="23"/>
                    </a:lnTo>
                    <a:lnTo>
                      <a:pt x="412" y="0"/>
                    </a:lnTo>
                    <a:lnTo>
                      <a:pt x="389" y="0"/>
                    </a:lnTo>
                    <a:lnTo>
                      <a:pt x="379" y="15"/>
                    </a:lnTo>
                    <a:lnTo>
                      <a:pt x="379" y="38"/>
                    </a:lnTo>
                    <a:lnTo>
                      <a:pt x="394" y="65"/>
                    </a:lnTo>
                    <a:lnTo>
                      <a:pt x="429" y="103"/>
                    </a:lnTo>
                    <a:lnTo>
                      <a:pt x="469" y="135"/>
                    </a:lnTo>
                    <a:lnTo>
                      <a:pt x="519" y="175"/>
                    </a:lnTo>
                    <a:lnTo>
                      <a:pt x="497" y="213"/>
                    </a:lnTo>
                    <a:lnTo>
                      <a:pt x="469" y="233"/>
                    </a:lnTo>
                    <a:lnTo>
                      <a:pt x="422" y="263"/>
                    </a:lnTo>
                    <a:lnTo>
                      <a:pt x="322" y="296"/>
                    </a:lnTo>
                    <a:lnTo>
                      <a:pt x="135" y="296"/>
                    </a:lnTo>
                    <a:lnTo>
                      <a:pt x="97" y="291"/>
                    </a:lnTo>
                    <a:lnTo>
                      <a:pt x="47" y="281"/>
                    </a:lnTo>
                    <a:lnTo>
                      <a:pt x="27" y="278"/>
                    </a:lnTo>
                    <a:lnTo>
                      <a:pt x="10" y="283"/>
                    </a:lnTo>
                    <a:lnTo>
                      <a:pt x="0" y="308"/>
                    </a:lnTo>
                    <a:lnTo>
                      <a:pt x="15" y="333"/>
                    </a:lnTo>
                    <a:lnTo>
                      <a:pt x="42" y="371"/>
                    </a:lnTo>
                    <a:lnTo>
                      <a:pt x="80" y="446"/>
                    </a:lnTo>
                    <a:lnTo>
                      <a:pt x="180" y="511"/>
                    </a:lnTo>
                    <a:lnTo>
                      <a:pt x="417" y="576"/>
                    </a:lnTo>
                    <a:lnTo>
                      <a:pt x="529" y="586"/>
                    </a:lnTo>
                    <a:lnTo>
                      <a:pt x="657" y="583"/>
                    </a:lnTo>
                    <a:lnTo>
                      <a:pt x="982" y="498"/>
                    </a:lnTo>
                    <a:lnTo>
                      <a:pt x="1149" y="411"/>
                    </a:lnTo>
                    <a:lnTo>
                      <a:pt x="1312" y="336"/>
                    </a:lnTo>
                    <a:lnTo>
                      <a:pt x="1297" y="143"/>
                    </a:lnTo>
                    <a:lnTo>
                      <a:pt x="1112" y="16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39629" name="Freeform 13"/>
              <p:cNvSpPr>
                <a:spLocks/>
              </p:cNvSpPr>
              <p:nvPr/>
            </p:nvSpPr>
            <p:spPr bwMode="auto">
              <a:xfrm>
                <a:off x="2146" y="8724"/>
                <a:ext cx="215" cy="551"/>
              </a:xfrm>
              <a:custGeom>
                <a:avLst/>
                <a:gdLst>
                  <a:gd name="T0" fmla="*/ 8 w 215"/>
                  <a:gd name="T1" fmla="*/ 3 h 551"/>
                  <a:gd name="T2" fmla="*/ 0 w 215"/>
                  <a:gd name="T3" fmla="*/ 258 h 551"/>
                  <a:gd name="T4" fmla="*/ 5 w 215"/>
                  <a:gd name="T5" fmla="*/ 396 h 551"/>
                  <a:gd name="T6" fmla="*/ 18 w 215"/>
                  <a:gd name="T7" fmla="*/ 471 h 551"/>
                  <a:gd name="T8" fmla="*/ 38 w 215"/>
                  <a:gd name="T9" fmla="*/ 551 h 551"/>
                  <a:gd name="T10" fmla="*/ 215 w 215"/>
                  <a:gd name="T11" fmla="*/ 481 h 551"/>
                  <a:gd name="T12" fmla="*/ 155 w 215"/>
                  <a:gd name="T13" fmla="*/ 0 h 551"/>
                  <a:gd name="T14" fmla="*/ 8 w 215"/>
                  <a:gd name="T15" fmla="*/ 3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551">
                    <a:moveTo>
                      <a:pt x="8" y="3"/>
                    </a:moveTo>
                    <a:lnTo>
                      <a:pt x="0" y="258"/>
                    </a:lnTo>
                    <a:lnTo>
                      <a:pt x="5" y="396"/>
                    </a:lnTo>
                    <a:lnTo>
                      <a:pt x="18" y="471"/>
                    </a:lnTo>
                    <a:lnTo>
                      <a:pt x="38" y="551"/>
                    </a:lnTo>
                    <a:lnTo>
                      <a:pt x="215" y="481"/>
                    </a:lnTo>
                    <a:lnTo>
                      <a:pt x="155" y="0"/>
                    </a:lnTo>
                    <a:lnTo>
                      <a:pt x="8" y="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39630" name="Freeform 14"/>
            <p:cNvSpPr>
              <a:spLocks/>
            </p:cNvSpPr>
            <p:nvPr/>
          </p:nvSpPr>
          <p:spPr bwMode="auto">
            <a:xfrm flipH="1">
              <a:off x="3023" y="1085"/>
              <a:ext cx="338" cy="599"/>
            </a:xfrm>
            <a:custGeom>
              <a:avLst/>
              <a:gdLst>
                <a:gd name="T0" fmla="*/ 1722 w 1982"/>
                <a:gd name="T1" fmla="*/ 85 h 3798"/>
                <a:gd name="T2" fmla="*/ 1620 w 1982"/>
                <a:gd name="T3" fmla="*/ 140 h 3798"/>
                <a:gd name="T4" fmla="*/ 1537 w 1982"/>
                <a:gd name="T5" fmla="*/ 182 h 3798"/>
                <a:gd name="T6" fmla="*/ 1447 w 1982"/>
                <a:gd name="T7" fmla="*/ 232 h 3798"/>
                <a:gd name="T8" fmla="*/ 1362 w 1982"/>
                <a:gd name="T9" fmla="*/ 282 h 3798"/>
                <a:gd name="T10" fmla="*/ 1287 w 1982"/>
                <a:gd name="T11" fmla="*/ 327 h 3798"/>
                <a:gd name="T12" fmla="*/ 1220 w 1982"/>
                <a:gd name="T13" fmla="*/ 380 h 3798"/>
                <a:gd name="T14" fmla="*/ 1175 w 1982"/>
                <a:gd name="T15" fmla="*/ 425 h 3798"/>
                <a:gd name="T16" fmla="*/ 1142 w 1982"/>
                <a:gd name="T17" fmla="*/ 463 h 3798"/>
                <a:gd name="T18" fmla="*/ 1115 w 1982"/>
                <a:gd name="T19" fmla="*/ 508 h 3798"/>
                <a:gd name="T20" fmla="*/ 1092 w 1982"/>
                <a:gd name="T21" fmla="*/ 568 h 3798"/>
                <a:gd name="T22" fmla="*/ 1077 w 1982"/>
                <a:gd name="T23" fmla="*/ 658 h 3798"/>
                <a:gd name="T24" fmla="*/ 955 w 1982"/>
                <a:gd name="T25" fmla="*/ 1348 h 3798"/>
                <a:gd name="T26" fmla="*/ 852 w 1982"/>
                <a:gd name="T27" fmla="*/ 1641 h 3798"/>
                <a:gd name="T28" fmla="*/ 807 w 1982"/>
                <a:gd name="T29" fmla="*/ 1699 h 3798"/>
                <a:gd name="T30" fmla="*/ 780 w 1982"/>
                <a:gd name="T31" fmla="*/ 1721 h 3798"/>
                <a:gd name="T32" fmla="*/ 700 w 1982"/>
                <a:gd name="T33" fmla="*/ 1759 h 3798"/>
                <a:gd name="T34" fmla="*/ 565 w 1982"/>
                <a:gd name="T35" fmla="*/ 1809 h 3798"/>
                <a:gd name="T36" fmla="*/ 403 w 1982"/>
                <a:gd name="T37" fmla="*/ 1861 h 3798"/>
                <a:gd name="T38" fmla="*/ 235 w 1982"/>
                <a:gd name="T39" fmla="*/ 1901 h 3798"/>
                <a:gd name="T40" fmla="*/ 105 w 1982"/>
                <a:gd name="T41" fmla="*/ 1929 h 3798"/>
                <a:gd name="T42" fmla="*/ 0 w 1982"/>
                <a:gd name="T43" fmla="*/ 1944 h 3798"/>
                <a:gd name="T44" fmla="*/ 0 w 1982"/>
                <a:gd name="T45" fmla="*/ 2054 h 3798"/>
                <a:gd name="T46" fmla="*/ 0 w 1982"/>
                <a:gd name="T47" fmla="*/ 2182 h 3798"/>
                <a:gd name="T48" fmla="*/ 5 w 1982"/>
                <a:gd name="T49" fmla="*/ 2264 h 3798"/>
                <a:gd name="T50" fmla="*/ 20 w 1982"/>
                <a:gd name="T51" fmla="*/ 2362 h 3798"/>
                <a:gd name="T52" fmla="*/ 63 w 1982"/>
                <a:gd name="T53" fmla="*/ 2517 h 3798"/>
                <a:gd name="T54" fmla="*/ 268 w 1982"/>
                <a:gd name="T55" fmla="*/ 2472 h 3798"/>
                <a:gd name="T56" fmla="*/ 612 w 1982"/>
                <a:gd name="T57" fmla="*/ 2382 h 3798"/>
                <a:gd name="T58" fmla="*/ 1032 w 1982"/>
                <a:gd name="T59" fmla="*/ 2249 h 3798"/>
                <a:gd name="T60" fmla="*/ 1135 w 1982"/>
                <a:gd name="T61" fmla="*/ 2189 h 3798"/>
                <a:gd name="T62" fmla="*/ 1240 w 1982"/>
                <a:gd name="T63" fmla="*/ 2129 h 3798"/>
                <a:gd name="T64" fmla="*/ 1305 w 1982"/>
                <a:gd name="T65" fmla="*/ 2036 h 3798"/>
                <a:gd name="T66" fmla="*/ 1327 w 1982"/>
                <a:gd name="T67" fmla="*/ 2006 h 3798"/>
                <a:gd name="T68" fmla="*/ 1400 w 1982"/>
                <a:gd name="T69" fmla="*/ 1814 h 3798"/>
                <a:gd name="T70" fmla="*/ 1430 w 1982"/>
                <a:gd name="T71" fmla="*/ 1529 h 3798"/>
                <a:gd name="T72" fmla="*/ 1375 w 1982"/>
                <a:gd name="T73" fmla="*/ 1931 h 3798"/>
                <a:gd name="T74" fmla="*/ 1375 w 1982"/>
                <a:gd name="T75" fmla="*/ 2091 h 3798"/>
                <a:gd name="T76" fmla="*/ 1355 w 1982"/>
                <a:gd name="T77" fmla="*/ 2309 h 3798"/>
                <a:gd name="T78" fmla="*/ 1330 w 1982"/>
                <a:gd name="T79" fmla="*/ 2607 h 3798"/>
                <a:gd name="T80" fmla="*/ 1285 w 1982"/>
                <a:gd name="T81" fmla="*/ 2907 h 3798"/>
                <a:gd name="T82" fmla="*/ 1255 w 1982"/>
                <a:gd name="T83" fmla="*/ 3260 h 3798"/>
                <a:gd name="T84" fmla="*/ 1225 w 1982"/>
                <a:gd name="T85" fmla="*/ 3798 h 3798"/>
                <a:gd name="T86" fmla="*/ 1352 w 1982"/>
                <a:gd name="T87" fmla="*/ 3783 h 3798"/>
                <a:gd name="T88" fmla="*/ 1465 w 1982"/>
                <a:gd name="T89" fmla="*/ 3768 h 3798"/>
                <a:gd name="T90" fmla="*/ 1622 w 1982"/>
                <a:gd name="T91" fmla="*/ 3718 h 3798"/>
                <a:gd name="T92" fmla="*/ 1719 w 1982"/>
                <a:gd name="T93" fmla="*/ 3658 h 3798"/>
                <a:gd name="T94" fmla="*/ 1779 w 1982"/>
                <a:gd name="T95" fmla="*/ 3598 h 3798"/>
                <a:gd name="T96" fmla="*/ 1839 w 1982"/>
                <a:gd name="T97" fmla="*/ 3388 h 3798"/>
                <a:gd name="T98" fmla="*/ 1867 w 1982"/>
                <a:gd name="T99" fmla="*/ 2997 h 3798"/>
                <a:gd name="T100" fmla="*/ 1897 w 1982"/>
                <a:gd name="T101" fmla="*/ 2622 h 3798"/>
                <a:gd name="T102" fmla="*/ 1897 w 1982"/>
                <a:gd name="T103" fmla="*/ 2322 h 3798"/>
                <a:gd name="T104" fmla="*/ 1854 w 1982"/>
                <a:gd name="T105" fmla="*/ 1769 h 3798"/>
                <a:gd name="T106" fmla="*/ 1889 w 1982"/>
                <a:gd name="T107" fmla="*/ 1251 h 3798"/>
                <a:gd name="T108" fmla="*/ 1952 w 1982"/>
                <a:gd name="T109" fmla="*/ 900 h 3798"/>
                <a:gd name="T110" fmla="*/ 1982 w 1982"/>
                <a:gd name="T111" fmla="*/ 453 h 3798"/>
                <a:gd name="T112" fmla="*/ 1944 w 1982"/>
                <a:gd name="T113" fmla="*/ 205 h 3798"/>
                <a:gd name="T114" fmla="*/ 1907 w 1982"/>
                <a:gd name="T115" fmla="*/ 0 h 3798"/>
                <a:gd name="T116" fmla="*/ 1722 w 1982"/>
                <a:gd name="T117" fmla="*/ 85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2" h="3798">
                  <a:moveTo>
                    <a:pt x="1722" y="85"/>
                  </a:moveTo>
                  <a:lnTo>
                    <a:pt x="1620" y="140"/>
                  </a:lnTo>
                  <a:lnTo>
                    <a:pt x="1537" y="182"/>
                  </a:lnTo>
                  <a:lnTo>
                    <a:pt x="1447" y="232"/>
                  </a:lnTo>
                  <a:lnTo>
                    <a:pt x="1362" y="282"/>
                  </a:lnTo>
                  <a:lnTo>
                    <a:pt x="1287" y="327"/>
                  </a:lnTo>
                  <a:lnTo>
                    <a:pt x="1220" y="380"/>
                  </a:lnTo>
                  <a:lnTo>
                    <a:pt x="1175" y="425"/>
                  </a:lnTo>
                  <a:lnTo>
                    <a:pt x="1142" y="463"/>
                  </a:lnTo>
                  <a:lnTo>
                    <a:pt x="1115" y="508"/>
                  </a:lnTo>
                  <a:lnTo>
                    <a:pt x="1092" y="568"/>
                  </a:lnTo>
                  <a:lnTo>
                    <a:pt x="1077" y="658"/>
                  </a:lnTo>
                  <a:lnTo>
                    <a:pt x="955" y="1348"/>
                  </a:lnTo>
                  <a:lnTo>
                    <a:pt x="852" y="1641"/>
                  </a:lnTo>
                  <a:lnTo>
                    <a:pt x="807" y="1699"/>
                  </a:lnTo>
                  <a:lnTo>
                    <a:pt x="780" y="1721"/>
                  </a:lnTo>
                  <a:lnTo>
                    <a:pt x="700" y="1759"/>
                  </a:lnTo>
                  <a:lnTo>
                    <a:pt x="565" y="1809"/>
                  </a:lnTo>
                  <a:lnTo>
                    <a:pt x="403" y="1861"/>
                  </a:lnTo>
                  <a:lnTo>
                    <a:pt x="235" y="1901"/>
                  </a:lnTo>
                  <a:lnTo>
                    <a:pt x="105" y="1929"/>
                  </a:lnTo>
                  <a:lnTo>
                    <a:pt x="0" y="1944"/>
                  </a:lnTo>
                  <a:lnTo>
                    <a:pt x="0" y="2054"/>
                  </a:lnTo>
                  <a:lnTo>
                    <a:pt x="0" y="2182"/>
                  </a:lnTo>
                  <a:lnTo>
                    <a:pt x="5" y="2264"/>
                  </a:lnTo>
                  <a:lnTo>
                    <a:pt x="20" y="2362"/>
                  </a:lnTo>
                  <a:lnTo>
                    <a:pt x="63" y="2517"/>
                  </a:lnTo>
                  <a:lnTo>
                    <a:pt x="268" y="2472"/>
                  </a:lnTo>
                  <a:lnTo>
                    <a:pt x="612" y="2382"/>
                  </a:lnTo>
                  <a:lnTo>
                    <a:pt x="1032" y="2249"/>
                  </a:lnTo>
                  <a:lnTo>
                    <a:pt x="1135" y="2189"/>
                  </a:lnTo>
                  <a:lnTo>
                    <a:pt x="1240" y="2129"/>
                  </a:lnTo>
                  <a:lnTo>
                    <a:pt x="1305" y="2036"/>
                  </a:lnTo>
                  <a:lnTo>
                    <a:pt x="1327" y="2006"/>
                  </a:lnTo>
                  <a:lnTo>
                    <a:pt x="1400" y="1814"/>
                  </a:lnTo>
                  <a:lnTo>
                    <a:pt x="1430" y="1529"/>
                  </a:lnTo>
                  <a:lnTo>
                    <a:pt x="1375" y="1931"/>
                  </a:lnTo>
                  <a:lnTo>
                    <a:pt x="1375" y="2091"/>
                  </a:lnTo>
                  <a:lnTo>
                    <a:pt x="1355" y="2309"/>
                  </a:lnTo>
                  <a:lnTo>
                    <a:pt x="1330" y="2607"/>
                  </a:lnTo>
                  <a:lnTo>
                    <a:pt x="1285" y="2907"/>
                  </a:lnTo>
                  <a:lnTo>
                    <a:pt x="1255" y="3260"/>
                  </a:lnTo>
                  <a:lnTo>
                    <a:pt x="1225" y="3798"/>
                  </a:lnTo>
                  <a:lnTo>
                    <a:pt x="1352" y="3783"/>
                  </a:lnTo>
                  <a:lnTo>
                    <a:pt x="1465" y="3768"/>
                  </a:lnTo>
                  <a:lnTo>
                    <a:pt x="1622" y="3718"/>
                  </a:lnTo>
                  <a:lnTo>
                    <a:pt x="1719" y="3658"/>
                  </a:lnTo>
                  <a:lnTo>
                    <a:pt x="1779" y="3598"/>
                  </a:lnTo>
                  <a:lnTo>
                    <a:pt x="1839" y="3388"/>
                  </a:lnTo>
                  <a:lnTo>
                    <a:pt x="1867" y="2997"/>
                  </a:lnTo>
                  <a:lnTo>
                    <a:pt x="1897" y="2622"/>
                  </a:lnTo>
                  <a:lnTo>
                    <a:pt x="1897" y="2322"/>
                  </a:lnTo>
                  <a:lnTo>
                    <a:pt x="1854" y="1769"/>
                  </a:lnTo>
                  <a:lnTo>
                    <a:pt x="1889" y="1251"/>
                  </a:lnTo>
                  <a:lnTo>
                    <a:pt x="1952" y="900"/>
                  </a:lnTo>
                  <a:lnTo>
                    <a:pt x="1982" y="453"/>
                  </a:lnTo>
                  <a:lnTo>
                    <a:pt x="1944" y="205"/>
                  </a:lnTo>
                  <a:lnTo>
                    <a:pt x="1907" y="0"/>
                  </a:lnTo>
                  <a:lnTo>
                    <a:pt x="1722" y="8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39631" name="Freeform 15"/>
            <p:cNvSpPr>
              <a:spLocks/>
            </p:cNvSpPr>
            <p:nvPr/>
          </p:nvSpPr>
          <p:spPr bwMode="auto">
            <a:xfrm flipH="1">
              <a:off x="3163" y="1367"/>
              <a:ext cx="61" cy="51"/>
            </a:xfrm>
            <a:custGeom>
              <a:avLst/>
              <a:gdLst>
                <a:gd name="T0" fmla="*/ 45 w 355"/>
                <a:gd name="T1" fmla="*/ 2 h 297"/>
                <a:gd name="T2" fmla="*/ 68 w 355"/>
                <a:gd name="T3" fmla="*/ 0 h 297"/>
                <a:gd name="T4" fmla="*/ 90 w 355"/>
                <a:gd name="T5" fmla="*/ 2 h 297"/>
                <a:gd name="T6" fmla="*/ 115 w 355"/>
                <a:gd name="T7" fmla="*/ 7 h 297"/>
                <a:gd name="T8" fmla="*/ 153 w 355"/>
                <a:gd name="T9" fmla="*/ 27 h 297"/>
                <a:gd name="T10" fmla="*/ 355 w 355"/>
                <a:gd name="T11" fmla="*/ 165 h 297"/>
                <a:gd name="T12" fmla="*/ 155 w 355"/>
                <a:gd name="T13" fmla="*/ 62 h 297"/>
                <a:gd name="T14" fmla="*/ 108 w 355"/>
                <a:gd name="T15" fmla="*/ 47 h 297"/>
                <a:gd name="T16" fmla="*/ 75 w 355"/>
                <a:gd name="T17" fmla="*/ 45 h 297"/>
                <a:gd name="T18" fmla="*/ 48 w 355"/>
                <a:gd name="T19" fmla="*/ 45 h 297"/>
                <a:gd name="T20" fmla="*/ 83 w 355"/>
                <a:gd name="T21" fmla="*/ 85 h 297"/>
                <a:gd name="T22" fmla="*/ 110 w 355"/>
                <a:gd name="T23" fmla="*/ 112 h 297"/>
                <a:gd name="T24" fmla="*/ 125 w 355"/>
                <a:gd name="T25" fmla="*/ 142 h 297"/>
                <a:gd name="T26" fmla="*/ 170 w 355"/>
                <a:gd name="T27" fmla="*/ 297 h 297"/>
                <a:gd name="T28" fmla="*/ 103 w 355"/>
                <a:gd name="T29" fmla="*/ 152 h 297"/>
                <a:gd name="T30" fmla="*/ 73 w 355"/>
                <a:gd name="T31" fmla="*/ 112 h 297"/>
                <a:gd name="T32" fmla="*/ 35 w 355"/>
                <a:gd name="T33" fmla="*/ 75 h 297"/>
                <a:gd name="T34" fmla="*/ 0 w 355"/>
                <a:gd name="T35" fmla="*/ 60 h 297"/>
                <a:gd name="T36" fmla="*/ 45 w 355"/>
                <a:gd name="T37" fmla="*/ 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5" h="297">
                  <a:moveTo>
                    <a:pt x="45" y="2"/>
                  </a:moveTo>
                  <a:lnTo>
                    <a:pt x="68" y="0"/>
                  </a:lnTo>
                  <a:lnTo>
                    <a:pt x="90" y="2"/>
                  </a:lnTo>
                  <a:lnTo>
                    <a:pt x="115" y="7"/>
                  </a:lnTo>
                  <a:lnTo>
                    <a:pt x="153" y="27"/>
                  </a:lnTo>
                  <a:lnTo>
                    <a:pt x="355" y="165"/>
                  </a:lnTo>
                  <a:lnTo>
                    <a:pt x="155" y="62"/>
                  </a:lnTo>
                  <a:lnTo>
                    <a:pt x="108" y="47"/>
                  </a:lnTo>
                  <a:lnTo>
                    <a:pt x="75" y="45"/>
                  </a:lnTo>
                  <a:lnTo>
                    <a:pt x="48" y="45"/>
                  </a:lnTo>
                  <a:lnTo>
                    <a:pt x="83" y="85"/>
                  </a:lnTo>
                  <a:lnTo>
                    <a:pt x="110" y="112"/>
                  </a:lnTo>
                  <a:lnTo>
                    <a:pt x="125" y="142"/>
                  </a:lnTo>
                  <a:lnTo>
                    <a:pt x="170" y="297"/>
                  </a:lnTo>
                  <a:lnTo>
                    <a:pt x="103" y="152"/>
                  </a:lnTo>
                  <a:lnTo>
                    <a:pt x="73" y="112"/>
                  </a:lnTo>
                  <a:lnTo>
                    <a:pt x="35" y="75"/>
                  </a:lnTo>
                  <a:lnTo>
                    <a:pt x="0" y="60"/>
                  </a:lnTo>
                  <a:lnTo>
                    <a:pt x="45" y="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39632" name="Freeform 16"/>
            <p:cNvSpPr>
              <a:spLocks/>
            </p:cNvSpPr>
            <p:nvPr/>
          </p:nvSpPr>
          <p:spPr bwMode="auto">
            <a:xfrm>
              <a:off x="2591" y="1061"/>
              <a:ext cx="338" cy="599"/>
            </a:xfrm>
            <a:custGeom>
              <a:avLst/>
              <a:gdLst>
                <a:gd name="T0" fmla="*/ 1722 w 1982"/>
                <a:gd name="T1" fmla="*/ 85 h 3798"/>
                <a:gd name="T2" fmla="*/ 1620 w 1982"/>
                <a:gd name="T3" fmla="*/ 140 h 3798"/>
                <a:gd name="T4" fmla="*/ 1537 w 1982"/>
                <a:gd name="T5" fmla="*/ 182 h 3798"/>
                <a:gd name="T6" fmla="*/ 1447 w 1982"/>
                <a:gd name="T7" fmla="*/ 232 h 3798"/>
                <a:gd name="T8" fmla="*/ 1362 w 1982"/>
                <a:gd name="T9" fmla="*/ 282 h 3798"/>
                <a:gd name="T10" fmla="*/ 1287 w 1982"/>
                <a:gd name="T11" fmla="*/ 327 h 3798"/>
                <a:gd name="T12" fmla="*/ 1220 w 1982"/>
                <a:gd name="T13" fmla="*/ 380 h 3798"/>
                <a:gd name="T14" fmla="*/ 1175 w 1982"/>
                <a:gd name="T15" fmla="*/ 425 h 3798"/>
                <a:gd name="T16" fmla="*/ 1142 w 1982"/>
                <a:gd name="T17" fmla="*/ 463 h 3798"/>
                <a:gd name="T18" fmla="*/ 1115 w 1982"/>
                <a:gd name="T19" fmla="*/ 508 h 3798"/>
                <a:gd name="T20" fmla="*/ 1092 w 1982"/>
                <a:gd name="T21" fmla="*/ 568 h 3798"/>
                <a:gd name="T22" fmla="*/ 1077 w 1982"/>
                <a:gd name="T23" fmla="*/ 658 h 3798"/>
                <a:gd name="T24" fmla="*/ 955 w 1982"/>
                <a:gd name="T25" fmla="*/ 1348 h 3798"/>
                <a:gd name="T26" fmla="*/ 852 w 1982"/>
                <a:gd name="T27" fmla="*/ 1641 h 3798"/>
                <a:gd name="T28" fmla="*/ 807 w 1982"/>
                <a:gd name="T29" fmla="*/ 1699 h 3798"/>
                <a:gd name="T30" fmla="*/ 780 w 1982"/>
                <a:gd name="T31" fmla="*/ 1721 h 3798"/>
                <a:gd name="T32" fmla="*/ 700 w 1982"/>
                <a:gd name="T33" fmla="*/ 1759 h 3798"/>
                <a:gd name="T34" fmla="*/ 565 w 1982"/>
                <a:gd name="T35" fmla="*/ 1809 h 3798"/>
                <a:gd name="T36" fmla="*/ 403 w 1982"/>
                <a:gd name="T37" fmla="*/ 1861 h 3798"/>
                <a:gd name="T38" fmla="*/ 235 w 1982"/>
                <a:gd name="T39" fmla="*/ 1901 h 3798"/>
                <a:gd name="T40" fmla="*/ 105 w 1982"/>
                <a:gd name="T41" fmla="*/ 1929 h 3798"/>
                <a:gd name="T42" fmla="*/ 0 w 1982"/>
                <a:gd name="T43" fmla="*/ 1944 h 3798"/>
                <a:gd name="T44" fmla="*/ 0 w 1982"/>
                <a:gd name="T45" fmla="*/ 2054 h 3798"/>
                <a:gd name="T46" fmla="*/ 0 w 1982"/>
                <a:gd name="T47" fmla="*/ 2182 h 3798"/>
                <a:gd name="T48" fmla="*/ 5 w 1982"/>
                <a:gd name="T49" fmla="*/ 2264 h 3798"/>
                <a:gd name="T50" fmla="*/ 20 w 1982"/>
                <a:gd name="T51" fmla="*/ 2362 h 3798"/>
                <a:gd name="T52" fmla="*/ 63 w 1982"/>
                <a:gd name="T53" fmla="*/ 2517 h 3798"/>
                <a:gd name="T54" fmla="*/ 268 w 1982"/>
                <a:gd name="T55" fmla="*/ 2472 h 3798"/>
                <a:gd name="T56" fmla="*/ 612 w 1982"/>
                <a:gd name="T57" fmla="*/ 2382 h 3798"/>
                <a:gd name="T58" fmla="*/ 1032 w 1982"/>
                <a:gd name="T59" fmla="*/ 2249 h 3798"/>
                <a:gd name="T60" fmla="*/ 1135 w 1982"/>
                <a:gd name="T61" fmla="*/ 2189 h 3798"/>
                <a:gd name="T62" fmla="*/ 1240 w 1982"/>
                <a:gd name="T63" fmla="*/ 2129 h 3798"/>
                <a:gd name="T64" fmla="*/ 1305 w 1982"/>
                <a:gd name="T65" fmla="*/ 2036 h 3798"/>
                <a:gd name="T66" fmla="*/ 1327 w 1982"/>
                <a:gd name="T67" fmla="*/ 2006 h 3798"/>
                <a:gd name="T68" fmla="*/ 1400 w 1982"/>
                <a:gd name="T69" fmla="*/ 1814 h 3798"/>
                <a:gd name="T70" fmla="*/ 1430 w 1982"/>
                <a:gd name="T71" fmla="*/ 1529 h 3798"/>
                <a:gd name="T72" fmla="*/ 1375 w 1982"/>
                <a:gd name="T73" fmla="*/ 1931 h 3798"/>
                <a:gd name="T74" fmla="*/ 1375 w 1982"/>
                <a:gd name="T75" fmla="*/ 2091 h 3798"/>
                <a:gd name="T76" fmla="*/ 1355 w 1982"/>
                <a:gd name="T77" fmla="*/ 2309 h 3798"/>
                <a:gd name="T78" fmla="*/ 1330 w 1982"/>
                <a:gd name="T79" fmla="*/ 2607 h 3798"/>
                <a:gd name="T80" fmla="*/ 1285 w 1982"/>
                <a:gd name="T81" fmla="*/ 2907 h 3798"/>
                <a:gd name="T82" fmla="*/ 1255 w 1982"/>
                <a:gd name="T83" fmla="*/ 3260 h 3798"/>
                <a:gd name="T84" fmla="*/ 1225 w 1982"/>
                <a:gd name="T85" fmla="*/ 3798 h 3798"/>
                <a:gd name="T86" fmla="*/ 1352 w 1982"/>
                <a:gd name="T87" fmla="*/ 3783 h 3798"/>
                <a:gd name="T88" fmla="*/ 1465 w 1982"/>
                <a:gd name="T89" fmla="*/ 3768 h 3798"/>
                <a:gd name="T90" fmla="*/ 1622 w 1982"/>
                <a:gd name="T91" fmla="*/ 3718 h 3798"/>
                <a:gd name="T92" fmla="*/ 1719 w 1982"/>
                <a:gd name="T93" fmla="*/ 3658 h 3798"/>
                <a:gd name="T94" fmla="*/ 1779 w 1982"/>
                <a:gd name="T95" fmla="*/ 3598 h 3798"/>
                <a:gd name="T96" fmla="*/ 1839 w 1982"/>
                <a:gd name="T97" fmla="*/ 3388 h 3798"/>
                <a:gd name="T98" fmla="*/ 1867 w 1982"/>
                <a:gd name="T99" fmla="*/ 2997 h 3798"/>
                <a:gd name="T100" fmla="*/ 1897 w 1982"/>
                <a:gd name="T101" fmla="*/ 2622 h 3798"/>
                <a:gd name="T102" fmla="*/ 1897 w 1982"/>
                <a:gd name="T103" fmla="*/ 2322 h 3798"/>
                <a:gd name="T104" fmla="*/ 1854 w 1982"/>
                <a:gd name="T105" fmla="*/ 1769 h 3798"/>
                <a:gd name="T106" fmla="*/ 1889 w 1982"/>
                <a:gd name="T107" fmla="*/ 1251 h 3798"/>
                <a:gd name="T108" fmla="*/ 1952 w 1982"/>
                <a:gd name="T109" fmla="*/ 900 h 3798"/>
                <a:gd name="T110" fmla="*/ 1982 w 1982"/>
                <a:gd name="T111" fmla="*/ 453 h 3798"/>
                <a:gd name="T112" fmla="*/ 1944 w 1982"/>
                <a:gd name="T113" fmla="*/ 205 h 3798"/>
                <a:gd name="T114" fmla="*/ 1907 w 1982"/>
                <a:gd name="T115" fmla="*/ 0 h 3798"/>
                <a:gd name="T116" fmla="*/ 1722 w 1982"/>
                <a:gd name="T117" fmla="*/ 85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2" h="3798">
                  <a:moveTo>
                    <a:pt x="1722" y="85"/>
                  </a:moveTo>
                  <a:lnTo>
                    <a:pt x="1620" y="140"/>
                  </a:lnTo>
                  <a:lnTo>
                    <a:pt x="1537" y="182"/>
                  </a:lnTo>
                  <a:lnTo>
                    <a:pt x="1447" y="232"/>
                  </a:lnTo>
                  <a:lnTo>
                    <a:pt x="1362" y="282"/>
                  </a:lnTo>
                  <a:lnTo>
                    <a:pt x="1287" y="327"/>
                  </a:lnTo>
                  <a:lnTo>
                    <a:pt x="1220" y="380"/>
                  </a:lnTo>
                  <a:lnTo>
                    <a:pt x="1175" y="425"/>
                  </a:lnTo>
                  <a:lnTo>
                    <a:pt x="1142" y="463"/>
                  </a:lnTo>
                  <a:lnTo>
                    <a:pt x="1115" y="508"/>
                  </a:lnTo>
                  <a:lnTo>
                    <a:pt x="1092" y="568"/>
                  </a:lnTo>
                  <a:lnTo>
                    <a:pt x="1077" y="658"/>
                  </a:lnTo>
                  <a:lnTo>
                    <a:pt x="955" y="1348"/>
                  </a:lnTo>
                  <a:lnTo>
                    <a:pt x="852" y="1641"/>
                  </a:lnTo>
                  <a:lnTo>
                    <a:pt x="807" y="1699"/>
                  </a:lnTo>
                  <a:lnTo>
                    <a:pt x="780" y="1721"/>
                  </a:lnTo>
                  <a:lnTo>
                    <a:pt x="700" y="1759"/>
                  </a:lnTo>
                  <a:lnTo>
                    <a:pt x="565" y="1809"/>
                  </a:lnTo>
                  <a:lnTo>
                    <a:pt x="403" y="1861"/>
                  </a:lnTo>
                  <a:lnTo>
                    <a:pt x="235" y="1901"/>
                  </a:lnTo>
                  <a:lnTo>
                    <a:pt x="105" y="1929"/>
                  </a:lnTo>
                  <a:lnTo>
                    <a:pt x="0" y="1944"/>
                  </a:lnTo>
                  <a:lnTo>
                    <a:pt x="0" y="2054"/>
                  </a:lnTo>
                  <a:lnTo>
                    <a:pt x="0" y="2182"/>
                  </a:lnTo>
                  <a:lnTo>
                    <a:pt x="5" y="2264"/>
                  </a:lnTo>
                  <a:lnTo>
                    <a:pt x="20" y="2362"/>
                  </a:lnTo>
                  <a:lnTo>
                    <a:pt x="63" y="2517"/>
                  </a:lnTo>
                  <a:lnTo>
                    <a:pt x="268" y="2472"/>
                  </a:lnTo>
                  <a:lnTo>
                    <a:pt x="612" y="2382"/>
                  </a:lnTo>
                  <a:lnTo>
                    <a:pt x="1032" y="2249"/>
                  </a:lnTo>
                  <a:lnTo>
                    <a:pt x="1135" y="2189"/>
                  </a:lnTo>
                  <a:lnTo>
                    <a:pt x="1240" y="2129"/>
                  </a:lnTo>
                  <a:lnTo>
                    <a:pt x="1305" y="2036"/>
                  </a:lnTo>
                  <a:lnTo>
                    <a:pt x="1327" y="2006"/>
                  </a:lnTo>
                  <a:lnTo>
                    <a:pt x="1400" y="1814"/>
                  </a:lnTo>
                  <a:lnTo>
                    <a:pt x="1430" y="1529"/>
                  </a:lnTo>
                  <a:lnTo>
                    <a:pt x="1375" y="1931"/>
                  </a:lnTo>
                  <a:lnTo>
                    <a:pt x="1375" y="2091"/>
                  </a:lnTo>
                  <a:lnTo>
                    <a:pt x="1355" y="2309"/>
                  </a:lnTo>
                  <a:lnTo>
                    <a:pt x="1330" y="2607"/>
                  </a:lnTo>
                  <a:lnTo>
                    <a:pt x="1285" y="2907"/>
                  </a:lnTo>
                  <a:lnTo>
                    <a:pt x="1255" y="3260"/>
                  </a:lnTo>
                  <a:lnTo>
                    <a:pt x="1225" y="3798"/>
                  </a:lnTo>
                  <a:lnTo>
                    <a:pt x="1352" y="3783"/>
                  </a:lnTo>
                  <a:lnTo>
                    <a:pt x="1465" y="3768"/>
                  </a:lnTo>
                  <a:lnTo>
                    <a:pt x="1622" y="3718"/>
                  </a:lnTo>
                  <a:lnTo>
                    <a:pt x="1719" y="3658"/>
                  </a:lnTo>
                  <a:lnTo>
                    <a:pt x="1779" y="3598"/>
                  </a:lnTo>
                  <a:lnTo>
                    <a:pt x="1839" y="3388"/>
                  </a:lnTo>
                  <a:lnTo>
                    <a:pt x="1867" y="2997"/>
                  </a:lnTo>
                  <a:lnTo>
                    <a:pt x="1897" y="2622"/>
                  </a:lnTo>
                  <a:lnTo>
                    <a:pt x="1897" y="2322"/>
                  </a:lnTo>
                  <a:lnTo>
                    <a:pt x="1854" y="1769"/>
                  </a:lnTo>
                  <a:lnTo>
                    <a:pt x="1889" y="1251"/>
                  </a:lnTo>
                  <a:lnTo>
                    <a:pt x="1952" y="900"/>
                  </a:lnTo>
                  <a:lnTo>
                    <a:pt x="1982" y="453"/>
                  </a:lnTo>
                  <a:lnTo>
                    <a:pt x="1944" y="205"/>
                  </a:lnTo>
                  <a:lnTo>
                    <a:pt x="1907" y="0"/>
                  </a:lnTo>
                  <a:lnTo>
                    <a:pt x="1722" y="8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239633" name="Group 17"/>
            <p:cNvGrpSpPr>
              <a:grpSpLocks/>
            </p:cNvGrpSpPr>
            <p:nvPr/>
          </p:nvGrpSpPr>
          <p:grpSpPr bwMode="auto">
            <a:xfrm flipV="1">
              <a:off x="2383" y="1362"/>
              <a:ext cx="224" cy="101"/>
              <a:chOff x="1177" y="8699"/>
              <a:chExt cx="1312" cy="586"/>
            </a:xfrm>
          </p:grpSpPr>
          <p:sp>
            <p:nvSpPr>
              <p:cNvPr id="239634" name="Freeform 18"/>
              <p:cNvSpPr>
                <a:spLocks/>
              </p:cNvSpPr>
              <p:nvPr/>
            </p:nvSpPr>
            <p:spPr bwMode="auto">
              <a:xfrm>
                <a:off x="1177" y="8699"/>
                <a:ext cx="1312" cy="586"/>
              </a:xfrm>
              <a:custGeom>
                <a:avLst/>
                <a:gdLst>
                  <a:gd name="T0" fmla="*/ 1112 w 1312"/>
                  <a:gd name="T1" fmla="*/ 168 h 586"/>
                  <a:gd name="T2" fmla="*/ 972 w 1312"/>
                  <a:gd name="T3" fmla="*/ 168 h 586"/>
                  <a:gd name="T4" fmla="*/ 907 w 1312"/>
                  <a:gd name="T5" fmla="*/ 140 h 586"/>
                  <a:gd name="T6" fmla="*/ 849 w 1312"/>
                  <a:gd name="T7" fmla="*/ 118 h 586"/>
                  <a:gd name="T8" fmla="*/ 769 w 1312"/>
                  <a:gd name="T9" fmla="*/ 103 h 586"/>
                  <a:gd name="T10" fmla="*/ 722 w 1312"/>
                  <a:gd name="T11" fmla="*/ 103 h 586"/>
                  <a:gd name="T12" fmla="*/ 654 w 1312"/>
                  <a:gd name="T13" fmla="*/ 103 h 586"/>
                  <a:gd name="T14" fmla="*/ 579 w 1312"/>
                  <a:gd name="T15" fmla="*/ 75 h 586"/>
                  <a:gd name="T16" fmla="*/ 479 w 1312"/>
                  <a:gd name="T17" fmla="*/ 38 h 586"/>
                  <a:gd name="T18" fmla="*/ 449 w 1312"/>
                  <a:gd name="T19" fmla="*/ 23 h 586"/>
                  <a:gd name="T20" fmla="*/ 412 w 1312"/>
                  <a:gd name="T21" fmla="*/ 0 h 586"/>
                  <a:gd name="T22" fmla="*/ 389 w 1312"/>
                  <a:gd name="T23" fmla="*/ 0 h 586"/>
                  <a:gd name="T24" fmla="*/ 379 w 1312"/>
                  <a:gd name="T25" fmla="*/ 15 h 586"/>
                  <a:gd name="T26" fmla="*/ 379 w 1312"/>
                  <a:gd name="T27" fmla="*/ 38 h 586"/>
                  <a:gd name="T28" fmla="*/ 394 w 1312"/>
                  <a:gd name="T29" fmla="*/ 65 h 586"/>
                  <a:gd name="T30" fmla="*/ 429 w 1312"/>
                  <a:gd name="T31" fmla="*/ 103 h 586"/>
                  <a:gd name="T32" fmla="*/ 469 w 1312"/>
                  <a:gd name="T33" fmla="*/ 135 h 586"/>
                  <a:gd name="T34" fmla="*/ 519 w 1312"/>
                  <a:gd name="T35" fmla="*/ 175 h 586"/>
                  <a:gd name="T36" fmla="*/ 497 w 1312"/>
                  <a:gd name="T37" fmla="*/ 213 h 586"/>
                  <a:gd name="T38" fmla="*/ 469 w 1312"/>
                  <a:gd name="T39" fmla="*/ 233 h 586"/>
                  <a:gd name="T40" fmla="*/ 422 w 1312"/>
                  <a:gd name="T41" fmla="*/ 263 h 586"/>
                  <a:gd name="T42" fmla="*/ 322 w 1312"/>
                  <a:gd name="T43" fmla="*/ 296 h 586"/>
                  <a:gd name="T44" fmla="*/ 135 w 1312"/>
                  <a:gd name="T45" fmla="*/ 296 h 586"/>
                  <a:gd name="T46" fmla="*/ 97 w 1312"/>
                  <a:gd name="T47" fmla="*/ 291 h 586"/>
                  <a:gd name="T48" fmla="*/ 47 w 1312"/>
                  <a:gd name="T49" fmla="*/ 281 h 586"/>
                  <a:gd name="T50" fmla="*/ 27 w 1312"/>
                  <a:gd name="T51" fmla="*/ 278 h 586"/>
                  <a:gd name="T52" fmla="*/ 10 w 1312"/>
                  <a:gd name="T53" fmla="*/ 283 h 586"/>
                  <a:gd name="T54" fmla="*/ 0 w 1312"/>
                  <a:gd name="T55" fmla="*/ 308 h 586"/>
                  <a:gd name="T56" fmla="*/ 15 w 1312"/>
                  <a:gd name="T57" fmla="*/ 333 h 586"/>
                  <a:gd name="T58" fmla="*/ 42 w 1312"/>
                  <a:gd name="T59" fmla="*/ 371 h 586"/>
                  <a:gd name="T60" fmla="*/ 80 w 1312"/>
                  <a:gd name="T61" fmla="*/ 446 h 586"/>
                  <a:gd name="T62" fmla="*/ 180 w 1312"/>
                  <a:gd name="T63" fmla="*/ 511 h 586"/>
                  <a:gd name="T64" fmla="*/ 417 w 1312"/>
                  <a:gd name="T65" fmla="*/ 576 h 586"/>
                  <a:gd name="T66" fmla="*/ 529 w 1312"/>
                  <a:gd name="T67" fmla="*/ 586 h 586"/>
                  <a:gd name="T68" fmla="*/ 657 w 1312"/>
                  <a:gd name="T69" fmla="*/ 583 h 586"/>
                  <a:gd name="T70" fmla="*/ 982 w 1312"/>
                  <a:gd name="T71" fmla="*/ 498 h 586"/>
                  <a:gd name="T72" fmla="*/ 1149 w 1312"/>
                  <a:gd name="T73" fmla="*/ 411 h 586"/>
                  <a:gd name="T74" fmla="*/ 1312 w 1312"/>
                  <a:gd name="T75" fmla="*/ 336 h 586"/>
                  <a:gd name="T76" fmla="*/ 1297 w 1312"/>
                  <a:gd name="T77" fmla="*/ 143 h 586"/>
                  <a:gd name="T78" fmla="*/ 1112 w 1312"/>
                  <a:gd name="T79" fmla="*/ 168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12" h="586">
                    <a:moveTo>
                      <a:pt x="1112" y="168"/>
                    </a:moveTo>
                    <a:lnTo>
                      <a:pt x="972" y="168"/>
                    </a:lnTo>
                    <a:lnTo>
                      <a:pt x="907" y="140"/>
                    </a:lnTo>
                    <a:lnTo>
                      <a:pt x="849" y="118"/>
                    </a:lnTo>
                    <a:lnTo>
                      <a:pt x="769" y="103"/>
                    </a:lnTo>
                    <a:lnTo>
                      <a:pt x="722" y="103"/>
                    </a:lnTo>
                    <a:lnTo>
                      <a:pt x="654" y="103"/>
                    </a:lnTo>
                    <a:lnTo>
                      <a:pt x="579" y="75"/>
                    </a:lnTo>
                    <a:lnTo>
                      <a:pt x="479" y="38"/>
                    </a:lnTo>
                    <a:lnTo>
                      <a:pt x="449" y="23"/>
                    </a:lnTo>
                    <a:lnTo>
                      <a:pt x="412" y="0"/>
                    </a:lnTo>
                    <a:lnTo>
                      <a:pt x="389" y="0"/>
                    </a:lnTo>
                    <a:lnTo>
                      <a:pt x="379" y="15"/>
                    </a:lnTo>
                    <a:lnTo>
                      <a:pt x="379" y="38"/>
                    </a:lnTo>
                    <a:lnTo>
                      <a:pt x="394" y="65"/>
                    </a:lnTo>
                    <a:lnTo>
                      <a:pt x="429" y="103"/>
                    </a:lnTo>
                    <a:lnTo>
                      <a:pt x="469" y="135"/>
                    </a:lnTo>
                    <a:lnTo>
                      <a:pt x="519" y="175"/>
                    </a:lnTo>
                    <a:lnTo>
                      <a:pt x="497" y="213"/>
                    </a:lnTo>
                    <a:lnTo>
                      <a:pt x="469" y="233"/>
                    </a:lnTo>
                    <a:lnTo>
                      <a:pt x="422" y="263"/>
                    </a:lnTo>
                    <a:lnTo>
                      <a:pt x="322" y="296"/>
                    </a:lnTo>
                    <a:lnTo>
                      <a:pt x="135" y="296"/>
                    </a:lnTo>
                    <a:lnTo>
                      <a:pt x="97" y="291"/>
                    </a:lnTo>
                    <a:lnTo>
                      <a:pt x="47" y="281"/>
                    </a:lnTo>
                    <a:lnTo>
                      <a:pt x="27" y="278"/>
                    </a:lnTo>
                    <a:lnTo>
                      <a:pt x="10" y="283"/>
                    </a:lnTo>
                    <a:lnTo>
                      <a:pt x="0" y="308"/>
                    </a:lnTo>
                    <a:lnTo>
                      <a:pt x="15" y="333"/>
                    </a:lnTo>
                    <a:lnTo>
                      <a:pt x="42" y="371"/>
                    </a:lnTo>
                    <a:lnTo>
                      <a:pt x="80" y="446"/>
                    </a:lnTo>
                    <a:lnTo>
                      <a:pt x="180" y="511"/>
                    </a:lnTo>
                    <a:lnTo>
                      <a:pt x="417" y="576"/>
                    </a:lnTo>
                    <a:lnTo>
                      <a:pt x="529" y="586"/>
                    </a:lnTo>
                    <a:lnTo>
                      <a:pt x="657" y="583"/>
                    </a:lnTo>
                    <a:lnTo>
                      <a:pt x="982" y="498"/>
                    </a:lnTo>
                    <a:lnTo>
                      <a:pt x="1149" y="411"/>
                    </a:lnTo>
                    <a:lnTo>
                      <a:pt x="1312" y="336"/>
                    </a:lnTo>
                    <a:lnTo>
                      <a:pt x="1297" y="143"/>
                    </a:lnTo>
                    <a:lnTo>
                      <a:pt x="1112" y="16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39635" name="Freeform 19"/>
              <p:cNvSpPr>
                <a:spLocks/>
              </p:cNvSpPr>
              <p:nvPr/>
            </p:nvSpPr>
            <p:spPr bwMode="auto">
              <a:xfrm>
                <a:off x="2146" y="8724"/>
                <a:ext cx="215" cy="551"/>
              </a:xfrm>
              <a:custGeom>
                <a:avLst/>
                <a:gdLst>
                  <a:gd name="T0" fmla="*/ 8 w 215"/>
                  <a:gd name="T1" fmla="*/ 3 h 551"/>
                  <a:gd name="T2" fmla="*/ 0 w 215"/>
                  <a:gd name="T3" fmla="*/ 258 h 551"/>
                  <a:gd name="T4" fmla="*/ 5 w 215"/>
                  <a:gd name="T5" fmla="*/ 396 h 551"/>
                  <a:gd name="T6" fmla="*/ 18 w 215"/>
                  <a:gd name="T7" fmla="*/ 471 h 551"/>
                  <a:gd name="T8" fmla="*/ 38 w 215"/>
                  <a:gd name="T9" fmla="*/ 551 h 551"/>
                  <a:gd name="T10" fmla="*/ 215 w 215"/>
                  <a:gd name="T11" fmla="*/ 481 h 551"/>
                  <a:gd name="T12" fmla="*/ 155 w 215"/>
                  <a:gd name="T13" fmla="*/ 0 h 551"/>
                  <a:gd name="T14" fmla="*/ 8 w 215"/>
                  <a:gd name="T15" fmla="*/ 3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551">
                    <a:moveTo>
                      <a:pt x="8" y="3"/>
                    </a:moveTo>
                    <a:lnTo>
                      <a:pt x="0" y="258"/>
                    </a:lnTo>
                    <a:lnTo>
                      <a:pt x="5" y="396"/>
                    </a:lnTo>
                    <a:lnTo>
                      <a:pt x="18" y="471"/>
                    </a:lnTo>
                    <a:lnTo>
                      <a:pt x="38" y="551"/>
                    </a:lnTo>
                    <a:lnTo>
                      <a:pt x="215" y="481"/>
                    </a:lnTo>
                    <a:lnTo>
                      <a:pt x="155" y="0"/>
                    </a:lnTo>
                    <a:lnTo>
                      <a:pt x="8" y="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239636" name="Oval 20"/>
          <p:cNvSpPr>
            <a:spLocks noChangeArrowheads="1"/>
          </p:cNvSpPr>
          <p:nvPr/>
        </p:nvSpPr>
        <p:spPr bwMode="auto">
          <a:xfrm>
            <a:off x="6348413" y="3617913"/>
            <a:ext cx="498475" cy="42545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37" name="Freeform 21"/>
          <p:cNvSpPr>
            <a:spLocks/>
          </p:cNvSpPr>
          <p:nvPr/>
        </p:nvSpPr>
        <p:spPr bwMode="auto">
          <a:xfrm flipV="1">
            <a:off x="3003550" y="3770313"/>
            <a:ext cx="3736975" cy="254000"/>
          </a:xfrm>
          <a:custGeom>
            <a:avLst/>
            <a:gdLst>
              <a:gd name="T0" fmla="*/ 0 w 4620"/>
              <a:gd name="T1" fmla="*/ 0 h 1"/>
              <a:gd name="T2" fmla="*/ 4620 w 46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20" h="1">
                <a:moveTo>
                  <a:pt x="0" y="0"/>
                </a:moveTo>
                <a:lnTo>
                  <a:pt x="4620" y="0"/>
                </a:lnTo>
              </a:path>
            </a:pathLst>
          </a:custGeom>
          <a:noFill/>
          <a:ln w="50800" cmpd="sng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9641" name="Text Box 25"/>
          <p:cNvSpPr txBox="1">
            <a:spLocks noChangeArrowheads="1"/>
          </p:cNvSpPr>
          <p:nvPr/>
        </p:nvSpPr>
        <p:spPr bwMode="auto">
          <a:xfrm>
            <a:off x="6365875" y="2301875"/>
            <a:ext cx="1250950" cy="608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2400">
                <a:latin typeface="Times New Roman" pitchFamily="18" charset="0"/>
              </a:rPr>
              <a:t>вход</a:t>
            </a:r>
            <a:endParaRPr lang="en-US" altLang="bg-BG" sz="2400" b="1"/>
          </a:p>
        </p:txBody>
      </p:sp>
      <p:sp>
        <p:nvSpPr>
          <p:cNvPr id="239642" name="Text Box 26"/>
          <p:cNvSpPr txBox="1">
            <a:spLocks noChangeArrowheads="1"/>
          </p:cNvSpPr>
          <p:nvPr/>
        </p:nvSpPr>
        <p:spPr bwMode="auto">
          <a:xfrm>
            <a:off x="1887538" y="2263775"/>
            <a:ext cx="1416050" cy="608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2400">
                <a:latin typeface="Times New Roman" pitchFamily="18" charset="0"/>
              </a:rPr>
              <a:t>изход</a:t>
            </a:r>
            <a:endParaRPr lang="en-US" altLang="bg-BG" sz="2400" b="1"/>
          </a:p>
        </p:txBody>
      </p:sp>
      <p:sp>
        <p:nvSpPr>
          <p:cNvPr id="239643" name="AutoShape 27"/>
          <p:cNvSpPr>
            <a:spLocks noChangeArrowheads="1"/>
          </p:cNvSpPr>
          <p:nvPr/>
        </p:nvSpPr>
        <p:spPr bwMode="auto">
          <a:xfrm rot="16200000" flipH="1">
            <a:off x="8097044" y="1869281"/>
            <a:ext cx="749300" cy="985838"/>
          </a:xfrm>
          <a:prstGeom prst="flowChartDelay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/>
          <a:p>
            <a:endParaRPr lang="bg-BG" altLang="bg-BG"/>
          </a:p>
        </p:txBody>
      </p:sp>
      <p:sp>
        <p:nvSpPr>
          <p:cNvPr id="239644" name="Rectangle 28"/>
          <p:cNvSpPr>
            <a:spLocks noChangeArrowheads="1"/>
          </p:cNvSpPr>
          <p:nvPr/>
        </p:nvSpPr>
        <p:spPr bwMode="auto">
          <a:xfrm flipH="1">
            <a:off x="7780338" y="1679575"/>
            <a:ext cx="1250950" cy="611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9645" name="Oval 29"/>
          <p:cNvSpPr>
            <a:spLocks noChangeArrowheads="1"/>
          </p:cNvSpPr>
          <p:nvPr/>
        </p:nvSpPr>
        <p:spPr bwMode="auto">
          <a:xfrm flipH="1">
            <a:off x="7978775" y="1987550"/>
            <a:ext cx="985838" cy="341313"/>
          </a:xfrm>
          <a:prstGeom prst="ellipse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46" name="Oval 30"/>
          <p:cNvSpPr>
            <a:spLocks noChangeArrowheads="1"/>
          </p:cNvSpPr>
          <p:nvPr/>
        </p:nvSpPr>
        <p:spPr bwMode="auto">
          <a:xfrm flipH="1" flipV="1">
            <a:off x="8439150" y="1987550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47" name="Oval 31"/>
          <p:cNvSpPr>
            <a:spLocks noChangeArrowheads="1"/>
          </p:cNvSpPr>
          <p:nvPr/>
        </p:nvSpPr>
        <p:spPr bwMode="auto">
          <a:xfrm flipH="1" flipV="1">
            <a:off x="8307388" y="198755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48" name="Oval 32"/>
          <p:cNvSpPr>
            <a:spLocks noChangeArrowheads="1"/>
          </p:cNvSpPr>
          <p:nvPr/>
        </p:nvSpPr>
        <p:spPr bwMode="auto">
          <a:xfrm flipH="1" flipV="1">
            <a:off x="8570913" y="2192338"/>
            <a:ext cx="109537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49" name="Oval 33"/>
          <p:cNvSpPr>
            <a:spLocks noChangeArrowheads="1"/>
          </p:cNvSpPr>
          <p:nvPr/>
        </p:nvSpPr>
        <p:spPr bwMode="auto">
          <a:xfrm flipH="1" flipV="1">
            <a:off x="8175625" y="219233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50" name="Oval 34"/>
          <p:cNvSpPr>
            <a:spLocks noChangeArrowheads="1"/>
          </p:cNvSpPr>
          <p:nvPr/>
        </p:nvSpPr>
        <p:spPr bwMode="auto">
          <a:xfrm flipH="1" flipV="1">
            <a:off x="8439150" y="219233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51" name="Oval 35"/>
          <p:cNvSpPr>
            <a:spLocks noChangeArrowheads="1"/>
          </p:cNvSpPr>
          <p:nvPr/>
        </p:nvSpPr>
        <p:spPr bwMode="auto">
          <a:xfrm flipH="1" flipV="1">
            <a:off x="8307388" y="2192338"/>
            <a:ext cx="109537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52" name="Oval 36"/>
          <p:cNvSpPr>
            <a:spLocks noChangeArrowheads="1"/>
          </p:cNvSpPr>
          <p:nvPr/>
        </p:nvSpPr>
        <p:spPr bwMode="auto">
          <a:xfrm flipH="1" flipV="1">
            <a:off x="8789988" y="2055813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53" name="Oval 37"/>
          <p:cNvSpPr>
            <a:spLocks noChangeArrowheads="1"/>
          </p:cNvSpPr>
          <p:nvPr/>
        </p:nvSpPr>
        <p:spPr bwMode="auto">
          <a:xfrm flipH="1" flipV="1">
            <a:off x="8636000" y="2079625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54" name="Oval 38"/>
          <p:cNvSpPr>
            <a:spLocks noChangeArrowheads="1"/>
          </p:cNvSpPr>
          <p:nvPr/>
        </p:nvSpPr>
        <p:spPr bwMode="auto">
          <a:xfrm flipH="1" flipV="1">
            <a:off x="8504238" y="2079625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55" name="Oval 39"/>
          <p:cNvSpPr>
            <a:spLocks noChangeArrowheads="1"/>
          </p:cNvSpPr>
          <p:nvPr/>
        </p:nvSpPr>
        <p:spPr bwMode="auto">
          <a:xfrm flipH="1" flipV="1">
            <a:off x="8240713" y="2079625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56" name="Oval 40"/>
          <p:cNvSpPr>
            <a:spLocks noChangeArrowheads="1"/>
          </p:cNvSpPr>
          <p:nvPr/>
        </p:nvSpPr>
        <p:spPr bwMode="auto">
          <a:xfrm flipH="1" flipV="1">
            <a:off x="8374063" y="2079625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57" name="Oval 41"/>
          <p:cNvSpPr>
            <a:spLocks noChangeArrowheads="1"/>
          </p:cNvSpPr>
          <p:nvPr/>
        </p:nvSpPr>
        <p:spPr bwMode="auto">
          <a:xfrm flipH="1" flipV="1">
            <a:off x="8108950" y="205581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58" name="Oval 42"/>
          <p:cNvSpPr>
            <a:spLocks noChangeArrowheads="1"/>
          </p:cNvSpPr>
          <p:nvPr/>
        </p:nvSpPr>
        <p:spPr bwMode="auto">
          <a:xfrm flipH="1" flipV="1">
            <a:off x="8043863" y="2124075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59" name="Oval 43"/>
          <p:cNvSpPr>
            <a:spLocks noChangeArrowheads="1"/>
          </p:cNvSpPr>
          <p:nvPr/>
        </p:nvSpPr>
        <p:spPr bwMode="auto">
          <a:xfrm flipH="1" flipV="1">
            <a:off x="8702675" y="214788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60" name="Oval 44"/>
          <p:cNvSpPr>
            <a:spLocks noChangeArrowheads="1"/>
          </p:cNvSpPr>
          <p:nvPr/>
        </p:nvSpPr>
        <p:spPr bwMode="auto">
          <a:xfrm flipH="1" flipV="1">
            <a:off x="8570913" y="198755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61" name="Text Box 45"/>
          <p:cNvSpPr txBox="1">
            <a:spLocks noChangeArrowheads="1"/>
          </p:cNvSpPr>
          <p:nvPr/>
        </p:nvSpPr>
        <p:spPr bwMode="auto">
          <a:xfrm flipH="1">
            <a:off x="8096250" y="2335213"/>
            <a:ext cx="8477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200" b="1">
                <a:solidFill>
                  <a:srgbClr val="FFFFFF"/>
                </a:solidFill>
                <a:latin typeface="Times New Roman" pitchFamily="18" charset="0"/>
              </a:rPr>
              <a:t>ДАННИ</a:t>
            </a:r>
            <a:endParaRPr lang="en-US" altLang="bg-BG" sz="1200" b="1"/>
          </a:p>
        </p:txBody>
      </p:sp>
      <p:sp>
        <p:nvSpPr>
          <p:cNvPr id="239662" name="Oval 46"/>
          <p:cNvSpPr>
            <a:spLocks noChangeArrowheads="1"/>
          </p:cNvSpPr>
          <p:nvPr/>
        </p:nvSpPr>
        <p:spPr bwMode="auto">
          <a:xfrm flipH="1" flipV="1">
            <a:off x="8753475" y="2084388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63" name="Oval 47"/>
          <p:cNvSpPr>
            <a:spLocks noChangeArrowheads="1"/>
          </p:cNvSpPr>
          <p:nvPr/>
        </p:nvSpPr>
        <p:spPr bwMode="auto">
          <a:xfrm flipH="1" flipV="1">
            <a:off x="8589963" y="203835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64" name="Oval 48"/>
          <p:cNvSpPr>
            <a:spLocks noChangeArrowheads="1"/>
          </p:cNvSpPr>
          <p:nvPr/>
        </p:nvSpPr>
        <p:spPr bwMode="auto">
          <a:xfrm flipH="1" flipV="1">
            <a:off x="8489950" y="210820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65" name="Oval 49"/>
          <p:cNvSpPr>
            <a:spLocks noChangeArrowheads="1"/>
          </p:cNvSpPr>
          <p:nvPr/>
        </p:nvSpPr>
        <p:spPr bwMode="auto">
          <a:xfrm flipV="1">
            <a:off x="8172450" y="2027238"/>
            <a:ext cx="111125" cy="1254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66" name="Oval 50"/>
          <p:cNvSpPr>
            <a:spLocks noChangeArrowheads="1"/>
          </p:cNvSpPr>
          <p:nvPr/>
        </p:nvSpPr>
        <p:spPr bwMode="auto">
          <a:xfrm flipH="1" flipV="1">
            <a:off x="8328025" y="2084388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67" name="Oval 51"/>
          <p:cNvSpPr>
            <a:spLocks noChangeArrowheads="1"/>
          </p:cNvSpPr>
          <p:nvPr/>
        </p:nvSpPr>
        <p:spPr bwMode="auto">
          <a:xfrm flipH="1" flipV="1">
            <a:off x="8124825" y="210820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68" name="Oval 52"/>
          <p:cNvSpPr>
            <a:spLocks noChangeArrowheads="1"/>
          </p:cNvSpPr>
          <p:nvPr/>
        </p:nvSpPr>
        <p:spPr bwMode="auto">
          <a:xfrm flipH="1" flipV="1">
            <a:off x="7997825" y="2084388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69" name="Oval 53"/>
          <p:cNvSpPr>
            <a:spLocks noChangeArrowheads="1"/>
          </p:cNvSpPr>
          <p:nvPr/>
        </p:nvSpPr>
        <p:spPr bwMode="auto">
          <a:xfrm flipH="1" flipV="1">
            <a:off x="8686800" y="2062163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70" name="Oval 54"/>
          <p:cNvSpPr>
            <a:spLocks noChangeArrowheads="1"/>
          </p:cNvSpPr>
          <p:nvPr/>
        </p:nvSpPr>
        <p:spPr bwMode="auto">
          <a:xfrm flipH="1" flipV="1">
            <a:off x="8475663" y="2197100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71" name="Oval 55"/>
          <p:cNvSpPr>
            <a:spLocks noChangeArrowheads="1"/>
          </p:cNvSpPr>
          <p:nvPr/>
        </p:nvSpPr>
        <p:spPr bwMode="auto">
          <a:xfrm flipH="1" flipV="1">
            <a:off x="8343900" y="210820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72" name="Oval 56"/>
          <p:cNvSpPr>
            <a:spLocks noChangeArrowheads="1"/>
          </p:cNvSpPr>
          <p:nvPr/>
        </p:nvSpPr>
        <p:spPr bwMode="auto">
          <a:xfrm flipH="1" flipV="1">
            <a:off x="8826500" y="2097088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73" name="Oval 57"/>
          <p:cNvSpPr>
            <a:spLocks noChangeArrowheads="1"/>
          </p:cNvSpPr>
          <p:nvPr/>
        </p:nvSpPr>
        <p:spPr bwMode="auto">
          <a:xfrm flipH="1" flipV="1">
            <a:off x="8672513" y="2119313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74" name="Oval 58"/>
          <p:cNvSpPr>
            <a:spLocks noChangeArrowheads="1"/>
          </p:cNvSpPr>
          <p:nvPr/>
        </p:nvSpPr>
        <p:spPr bwMode="auto">
          <a:xfrm flipH="1" flipV="1">
            <a:off x="8540750" y="211931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75" name="Oval 59"/>
          <p:cNvSpPr>
            <a:spLocks noChangeArrowheads="1"/>
          </p:cNvSpPr>
          <p:nvPr/>
        </p:nvSpPr>
        <p:spPr bwMode="auto">
          <a:xfrm flipH="1" flipV="1">
            <a:off x="8278813" y="211931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76" name="Oval 60"/>
          <p:cNvSpPr>
            <a:spLocks noChangeArrowheads="1"/>
          </p:cNvSpPr>
          <p:nvPr/>
        </p:nvSpPr>
        <p:spPr bwMode="auto">
          <a:xfrm flipH="1" flipV="1">
            <a:off x="8410575" y="211931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77" name="Oval 61"/>
          <p:cNvSpPr>
            <a:spLocks noChangeArrowheads="1"/>
          </p:cNvSpPr>
          <p:nvPr/>
        </p:nvSpPr>
        <p:spPr bwMode="auto">
          <a:xfrm flipH="1" flipV="1">
            <a:off x="8145463" y="2097088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78" name="Oval 62"/>
          <p:cNvSpPr>
            <a:spLocks noChangeArrowheads="1"/>
          </p:cNvSpPr>
          <p:nvPr/>
        </p:nvSpPr>
        <p:spPr bwMode="auto">
          <a:xfrm flipH="1" flipV="1">
            <a:off x="8080375" y="2165350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79" name="Oval 63"/>
          <p:cNvSpPr>
            <a:spLocks noChangeArrowheads="1"/>
          </p:cNvSpPr>
          <p:nvPr/>
        </p:nvSpPr>
        <p:spPr bwMode="auto">
          <a:xfrm flipH="1" flipV="1">
            <a:off x="8678863" y="217646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80" name="Oval 64"/>
          <p:cNvSpPr>
            <a:spLocks noChangeArrowheads="1"/>
          </p:cNvSpPr>
          <p:nvPr/>
        </p:nvSpPr>
        <p:spPr bwMode="auto">
          <a:xfrm flipH="1" flipV="1">
            <a:off x="8607425" y="2028825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81" name="Oval 65"/>
          <p:cNvSpPr>
            <a:spLocks noChangeArrowheads="1"/>
          </p:cNvSpPr>
          <p:nvPr/>
        </p:nvSpPr>
        <p:spPr bwMode="auto">
          <a:xfrm flipH="1" flipV="1">
            <a:off x="8789988" y="2125663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82" name="Oval 66"/>
          <p:cNvSpPr>
            <a:spLocks noChangeArrowheads="1"/>
          </p:cNvSpPr>
          <p:nvPr/>
        </p:nvSpPr>
        <p:spPr bwMode="auto">
          <a:xfrm flipH="1" flipV="1">
            <a:off x="8393113" y="209073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83" name="Oval 67"/>
          <p:cNvSpPr>
            <a:spLocks noChangeArrowheads="1"/>
          </p:cNvSpPr>
          <p:nvPr/>
        </p:nvSpPr>
        <p:spPr bwMode="auto">
          <a:xfrm flipH="1" flipV="1">
            <a:off x="8526463" y="214788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84" name="Oval 68"/>
          <p:cNvSpPr>
            <a:spLocks noChangeArrowheads="1"/>
          </p:cNvSpPr>
          <p:nvPr/>
        </p:nvSpPr>
        <p:spPr bwMode="auto">
          <a:xfrm flipV="1">
            <a:off x="8210550" y="2068513"/>
            <a:ext cx="109538" cy="1254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85" name="Oval 69"/>
          <p:cNvSpPr>
            <a:spLocks noChangeArrowheads="1"/>
          </p:cNvSpPr>
          <p:nvPr/>
        </p:nvSpPr>
        <p:spPr bwMode="auto">
          <a:xfrm flipH="1" flipV="1">
            <a:off x="8283575" y="2182813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86" name="Oval 70"/>
          <p:cNvSpPr>
            <a:spLocks noChangeArrowheads="1"/>
          </p:cNvSpPr>
          <p:nvPr/>
        </p:nvSpPr>
        <p:spPr bwMode="auto">
          <a:xfrm flipH="1" flipV="1">
            <a:off x="8161338" y="214788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87" name="Oval 71"/>
          <p:cNvSpPr>
            <a:spLocks noChangeArrowheads="1"/>
          </p:cNvSpPr>
          <p:nvPr/>
        </p:nvSpPr>
        <p:spPr bwMode="auto">
          <a:xfrm flipH="1" flipV="1">
            <a:off x="8034338" y="212566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88" name="Oval 72"/>
          <p:cNvSpPr>
            <a:spLocks noChangeArrowheads="1"/>
          </p:cNvSpPr>
          <p:nvPr/>
        </p:nvSpPr>
        <p:spPr bwMode="auto">
          <a:xfrm flipH="1" flipV="1">
            <a:off x="8366125" y="2193925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89" name="Oval 73"/>
          <p:cNvSpPr>
            <a:spLocks noChangeArrowheads="1"/>
          </p:cNvSpPr>
          <p:nvPr/>
        </p:nvSpPr>
        <p:spPr bwMode="auto">
          <a:xfrm>
            <a:off x="6327775" y="3635375"/>
            <a:ext cx="412750" cy="3365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2392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38" name="AutoShape 22"/>
          <p:cNvSpPr>
            <a:spLocks noChangeArrowheads="1"/>
          </p:cNvSpPr>
          <p:nvPr/>
        </p:nvSpPr>
        <p:spPr bwMode="auto">
          <a:xfrm rot="16187481">
            <a:off x="4552950" y="2136776"/>
            <a:ext cx="447675" cy="3276600"/>
          </a:xfrm>
          <a:prstGeom prst="can">
            <a:avLst>
              <a:gd name="adj" fmla="val 114531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39" name="WordArt 23"/>
          <p:cNvSpPr>
            <a:spLocks noChangeArrowheads="1" noChangeShapeType="1" noTextEdit="1"/>
          </p:cNvSpPr>
          <p:nvPr/>
        </p:nvSpPr>
        <p:spPr bwMode="auto">
          <a:xfrm>
            <a:off x="3776663" y="3648075"/>
            <a:ext cx="2214562" cy="311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опашка</a:t>
            </a:r>
          </a:p>
        </p:txBody>
      </p:sp>
      <p:sp>
        <p:nvSpPr>
          <p:cNvPr id="239640" name="Oval 24"/>
          <p:cNvSpPr>
            <a:spLocks noChangeArrowheads="1"/>
          </p:cNvSpPr>
          <p:nvPr/>
        </p:nvSpPr>
        <p:spPr bwMode="auto">
          <a:xfrm>
            <a:off x="2697163" y="3571875"/>
            <a:ext cx="546100" cy="4968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9691" name="Rectangle 75"/>
          <p:cNvSpPr>
            <a:spLocks noChangeArrowheads="1"/>
          </p:cNvSpPr>
          <p:nvPr/>
        </p:nvSpPr>
        <p:spPr bwMode="auto">
          <a:xfrm>
            <a:off x="3167063" y="430213"/>
            <a:ext cx="2154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fr-FR" altLang="bg-BG" sz="2000" b="1"/>
              <a:t>First In First Out</a:t>
            </a:r>
            <a:endParaRPr lang="en-US" altLang="bg-BG" sz="2000" b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165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0.08032 C -0.01944 0.04629 -0.03264 0.01227 -0.04514 -0.01227 C -0.05729 -0.03635 -0.05989 -0.06181 -0.07969 -0.06482 C -0.09948 -0.06829 -0.13576 -0.07824 -0.16406 -0.03102 C -0.19236 0.01666 -0.22101 0.11828 -0.24948 0.22106 " pathEditMode="relative" rAng="0" ptsTypes="aaaaA">
                                      <p:cBhvr>
                                        <p:cTn id="97" dur="500" fill="hold"/>
                                        <p:tgtEl>
                                          <p:spTgt spid="2396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88" y="-903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239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239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239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239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239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239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239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239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239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239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239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239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239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239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239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239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239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239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239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" dur="500"/>
                                        <p:tgtEl>
                                          <p:spTgt spid="239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2396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2396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2396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500"/>
                                        <p:tgtEl>
                                          <p:spTgt spid="239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2396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500"/>
                                        <p:tgtEl>
                                          <p:spTgt spid="239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500"/>
                                        <p:tgtEl>
                                          <p:spTgt spid="2396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0" dur="500"/>
                                        <p:tgtEl>
                                          <p:spTgt spid="239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239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6" dur="500"/>
                                        <p:tgtEl>
                                          <p:spTgt spid="2396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9" dur="500"/>
                                        <p:tgtEl>
                                          <p:spTgt spid="239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2" dur="500"/>
                                        <p:tgtEl>
                                          <p:spTgt spid="239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5" dur="500"/>
                                        <p:tgtEl>
                                          <p:spTgt spid="239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500"/>
                                        <p:tgtEl>
                                          <p:spTgt spid="239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1" dur="500"/>
                                        <p:tgtEl>
                                          <p:spTgt spid="239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4" dur="500"/>
                                        <p:tgtEl>
                                          <p:spTgt spid="239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7" dur="500"/>
                                        <p:tgtEl>
                                          <p:spTgt spid="239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0" dur="500"/>
                                        <p:tgtEl>
                                          <p:spTgt spid="239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239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" dur="500"/>
                                        <p:tgtEl>
                                          <p:spTgt spid="239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9" dur="500"/>
                                        <p:tgtEl>
                                          <p:spTgt spid="239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2" dur="500"/>
                                        <p:tgtEl>
                                          <p:spTgt spid="239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5" dur="500"/>
                                        <p:tgtEl>
                                          <p:spTgt spid="239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8" dur="500"/>
                                        <p:tgtEl>
                                          <p:spTgt spid="239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1" dur="500"/>
                                        <p:tgtEl>
                                          <p:spTgt spid="239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43" grpId="0" animBg="1"/>
      <p:bldP spid="239643" grpId="1" animBg="1"/>
      <p:bldP spid="239644" grpId="0" animBg="1"/>
      <p:bldP spid="239645" grpId="0" animBg="1"/>
      <p:bldP spid="239645" grpId="1" animBg="1"/>
      <p:bldP spid="239646" grpId="0" animBg="1"/>
      <p:bldP spid="239646" grpId="1" animBg="1"/>
      <p:bldP spid="239647" grpId="0" animBg="1"/>
      <p:bldP spid="239647" grpId="1" animBg="1"/>
      <p:bldP spid="239648" grpId="0" animBg="1"/>
      <p:bldP spid="239648" grpId="1" animBg="1"/>
      <p:bldP spid="239649" grpId="0" animBg="1"/>
      <p:bldP spid="239649" grpId="1" animBg="1"/>
      <p:bldP spid="239650" grpId="0" animBg="1"/>
      <p:bldP spid="239650" grpId="1" animBg="1"/>
      <p:bldP spid="239651" grpId="0" animBg="1"/>
      <p:bldP spid="239651" grpId="1" animBg="1"/>
      <p:bldP spid="239652" grpId="0" animBg="1"/>
      <p:bldP spid="239652" grpId="1" animBg="1"/>
      <p:bldP spid="239653" grpId="0" animBg="1"/>
      <p:bldP spid="239653" grpId="1" animBg="1"/>
      <p:bldP spid="239654" grpId="0" animBg="1"/>
      <p:bldP spid="239654" grpId="1" animBg="1"/>
      <p:bldP spid="239655" grpId="0" animBg="1"/>
      <p:bldP spid="239655" grpId="1" animBg="1"/>
      <p:bldP spid="239656" grpId="0" animBg="1"/>
      <p:bldP spid="239656" grpId="1" animBg="1"/>
      <p:bldP spid="239657" grpId="0" animBg="1"/>
      <p:bldP spid="239657" grpId="1" animBg="1"/>
      <p:bldP spid="239658" grpId="0" animBg="1"/>
      <p:bldP spid="239658" grpId="1" animBg="1"/>
      <p:bldP spid="239659" grpId="0" animBg="1"/>
      <p:bldP spid="239659" grpId="1" animBg="1"/>
      <p:bldP spid="239660" grpId="0" animBg="1"/>
      <p:bldP spid="239660" grpId="1" animBg="1"/>
      <p:bldP spid="239661" grpId="0"/>
      <p:bldP spid="239661" grpId="1"/>
      <p:bldP spid="239662" grpId="0" animBg="1"/>
      <p:bldP spid="239662" grpId="1" animBg="1"/>
      <p:bldP spid="239663" grpId="0" animBg="1"/>
      <p:bldP spid="239663" grpId="1" animBg="1"/>
      <p:bldP spid="239664" grpId="0" animBg="1"/>
      <p:bldP spid="239664" grpId="1" animBg="1"/>
      <p:bldP spid="239665" grpId="0" animBg="1"/>
      <p:bldP spid="239665" grpId="1" animBg="1"/>
      <p:bldP spid="239666" grpId="0" animBg="1"/>
      <p:bldP spid="239666" grpId="1" animBg="1"/>
      <p:bldP spid="239667" grpId="0" animBg="1"/>
      <p:bldP spid="239667" grpId="1" animBg="1"/>
      <p:bldP spid="239668" grpId="0" animBg="1"/>
      <p:bldP spid="239668" grpId="1" animBg="1"/>
      <p:bldP spid="239669" grpId="0" animBg="1"/>
      <p:bldP spid="239669" grpId="1" animBg="1"/>
      <p:bldP spid="239670" grpId="0" animBg="1"/>
      <p:bldP spid="239670" grpId="1" animBg="1"/>
      <p:bldP spid="239671" grpId="0" animBg="1"/>
      <p:bldP spid="239671" grpId="1" animBg="1"/>
      <p:bldP spid="239672" grpId="0" animBg="1"/>
      <p:bldP spid="239672" grpId="1" animBg="1"/>
      <p:bldP spid="239673" grpId="0" animBg="1"/>
      <p:bldP spid="239673" grpId="1" animBg="1"/>
      <p:bldP spid="239674" grpId="0" animBg="1"/>
      <p:bldP spid="239674" grpId="1" animBg="1"/>
      <p:bldP spid="239675" grpId="0" animBg="1"/>
      <p:bldP spid="239675" grpId="1" animBg="1"/>
      <p:bldP spid="239676" grpId="0" animBg="1"/>
      <p:bldP spid="239676" grpId="1" animBg="1"/>
      <p:bldP spid="239677" grpId="0" animBg="1"/>
      <p:bldP spid="239677" grpId="1" animBg="1"/>
      <p:bldP spid="239678" grpId="0" animBg="1"/>
      <p:bldP spid="239678" grpId="1" animBg="1"/>
      <p:bldP spid="239679" grpId="0" animBg="1"/>
      <p:bldP spid="239679" grpId="1" animBg="1"/>
      <p:bldP spid="239680" grpId="0" animBg="1"/>
      <p:bldP spid="239680" grpId="1" animBg="1"/>
      <p:bldP spid="239681" grpId="0" animBg="1"/>
      <p:bldP spid="239681" grpId="1" animBg="1"/>
      <p:bldP spid="239682" grpId="0" animBg="1"/>
      <p:bldP spid="239682" grpId="1" animBg="1"/>
      <p:bldP spid="239683" grpId="0" animBg="1"/>
      <p:bldP spid="239683" grpId="1" animBg="1"/>
      <p:bldP spid="239684" grpId="0" animBg="1"/>
      <p:bldP spid="239684" grpId="1" animBg="1"/>
      <p:bldP spid="239685" grpId="0" animBg="1"/>
      <p:bldP spid="239685" grpId="1" animBg="1"/>
      <p:bldP spid="239686" grpId="0" animBg="1"/>
      <p:bldP spid="239686" grpId="1" animBg="1"/>
      <p:bldP spid="239687" grpId="0" animBg="1"/>
      <p:bldP spid="239687" grpId="1" animBg="1"/>
      <p:bldP spid="239688" grpId="0" animBg="1"/>
      <p:bldP spid="239688" grpId="1" animBg="1"/>
      <p:bldP spid="2396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738" name="Group 2"/>
          <p:cNvGrpSpPr>
            <a:grpSpLocks/>
          </p:cNvGrpSpPr>
          <p:nvPr/>
        </p:nvGrpSpPr>
        <p:grpSpPr bwMode="auto">
          <a:xfrm>
            <a:off x="2849563" y="1681163"/>
            <a:ext cx="3917950" cy="2478087"/>
            <a:chOff x="2383" y="843"/>
            <a:chExt cx="1172" cy="841"/>
          </a:xfrm>
        </p:grpSpPr>
        <p:sp>
          <p:nvSpPr>
            <p:cNvPr id="244739" name="Freeform 3"/>
            <p:cNvSpPr>
              <a:spLocks/>
            </p:cNvSpPr>
            <p:nvPr/>
          </p:nvSpPr>
          <p:spPr bwMode="auto">
            <a:xfrm flipH="1">
              <a:off x="2832" y="1072"/>
              <a:ext cx="267" cy="505"/>
            </a:xfrm>
            <a:custGeom>
              <a:avLst/>
              <a:gdLst>
                <a:gd name="T0" fmla="*/ 457 w 1564"/>
                <a:gd name="T1" fmla="*/ 45 h 2938"/>
                <a:gd name="T2" fmla="*/ 404 w 1564"/>
                <a:gd name="T3" fmla="*/ 75 h 2938"/>
                <a:gd name="T4" fmla="*/ 0 w 1564"/>
                <a:gd name="T5" fmla="*/ 343 h 2938"/>
                <a:gd name="T6" fmla="*/ 107 w 1564"/>
                <a:gd name="T7" fmla="*/ 2272 h 2938"/>
                <a:gd name="T8" fmla="*/ 107 w 1564"/>
                <a:gd name="T9" fmla="*/ 2375 h 2938"/>
                <a:gd name="T10" fmla="*/ 129 w 1564"/>
                <a:gd name="T11" fmla="*/ 2555 h 2938"/>
                <a:gd name="T12" fmla="*/ 122 w 1564"/>
                <a:gd name="T13" fmla="*/ 2757 h 2938"/>
                <a:gd name="T14" fmla="*/ 444 w 1564"/>
                <a:gd name="T15" fmla="*/ 2883 h 2938"/>
                <a:gd name="T16" fmla="*/ 784 w 1564"/>
                <a:gd name="T17" fmla="*/ 2938 h 2938"/>
                <a:gd name="T18" fmla="*/ 1194 w 1564"/>
                <a:gd name="T19" fmla="*/ 2900 h 2938"/>
                <a:gd name="T20" fmla="*/ 1534 w 1564"/>
                <a:gd name="T21" fmla="*/ 2775 h 2938"/>
                <a:gd name="T22" fmla="*/ 1564 w 1564"/>
                <a:gd name="T23" fmla="*/ 2412 h 2938"/>
                <a:gd name="T24" fmla="*/ 1534 w 1564"/>
                <a:gd name="T25" fmla="*/ 1486 h 2938"/>
                <a:gd name="T26" fmla="*/ 1281 w 1564"/>
                <a:gd name="T27" fmla="*/ 305 h 2938"/>
                <a:gd name="T28" fmla="*/ 944 w 1564"/>
                <a:gd name="T29" fmla="*/ 30 h 2938"/>
                <a:gd name="T30" fmla="*/ 847 w 1564"/>
                <a:gd name="T31" fmla="*/ 0 h 2938"/>
                <a:gd name="T32" fmla="*/ 697 w 1564"/>
                <a:gd name="T33" fmla="*/ 8 h 2938"/>
                <a:gd name="T34" fmla="*/ 592 w 1564"/>
                <a:gd name="T35" fmla="*/ 8 h 2938"/>
                <a:gd name="T36" fmla="*/ 524 w 1564"/>
                <a:gd name="T37" fmla="*/ 38 h 2938"/>
                <a:gd name="T38" fmla="*/ 457 w 1564"/>
                <a:gd name="T39" fmla="*/ 45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4" h="2938">
                  <a:moveTo>
                    <a:pt x="457" y="45"/>
                  </a:moveTo>
                  <a:lnTo>
                    <a:pt x="404" y="75"/>
                  </a:lnTo>
                  <a:lnTo>
                    <a:pt x="0" y="343"/>
                  </a:lnTo>
                  <a:lnTo>
                    <a:pt x="107" y="2272"/>
                  </a:lnTo>
                  <a:lnTo>
                    <a:pt x="107" y="2375"/>
                  </a:lnTo>
                  <a:lnTo>
                    <a:pt x="129" y="2555"/>
                  </a:lnTo>
                  <a:lnTo>
                    <a:pt x="122" y="2757"/>
                  </a:lnTo>
                  <a:lnTo>
                    <a:pt x="444" y="2883"/>
                  </a:lnTo>
                  <a:lnTo>
                    <a:pt x="784" y="2938"/>
                  </a:lnTo>
                  <a:lnTo>
                    <a:pt x="1194" y="2900"/>
                  </a:lnTo>
                  <a:lnTo>
                    <a:pt x="1534" y="2775"/>
                  </a:lnTo>
                  <a:lnTo>
                    <a:pt x="1564" y="2412"/>
                  </a:lnTo>
                  <a:lnTo>
                    <a:pt x="1534" y="1486"/>
                  </a:lnTo>
                  <a:lnTo>
                    <a:pt x="1281" y="305"/>
                  </a:lnTo>
                  <a:lnTo>
                    <a:pt x="944" y="30"/>
                  </a:lnTo>
                  <a:lnTo>
                    <a:pt x="847" y="0"/>
                  </a:lnTo>
                  <a:lnTo>
                    <a:pt x="697" y="8"/>
                  </a:lnTo>
                  <a:lnTo>
                    <a:pt x="592" y="8"/>
                  </a:lnTo>
                  <a:lnTo>
                    <a:pt x="524" y="38"/>
                  </a:lnTo>
                  <a:lnTo>
                    <a:pt x="457" y="4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44740" name="Freeform 4"/>
            <p:cNvSpPr>
              <a:spLocks/>
            </p:cNvSpPr>
            <p:nvPr/>
          </p:nvSpPr>
          <p:spPr bwMode="auto">
            <a:xfrm flipH="1">
              <a:off x="2936" y="1030"/>
              <a:ext cx="100" cy="88"/>
            </a:xfrm>
            <a:custGeom>
              <a:avLst/>
              <a:gdLst>
                <a:gd name="T0" fmla="*/ 540 w 583"/>
                <a:gd name="T1" fmla="*/ 0 h 511"/>
                <a:gd name="T2" fmla="*/ 560 w 583"/>
                <a:gd name="T3" fmla="*/ 116 h 511"/>
                <a:gd name="T4" fmla="*/ 563 w 583"/>
                <a:gd name="T5" fmla="*/ 173 h 511"/>
                <a:gd name="T6" fmla="*/ 570 w 583"/>
                <a:gd name="T7" fmla="*/ 248 h 511"/>
                <a:gd name="T8" fmla="*/ 583 w 583"/>
                <a:gd name="T9" fmla="*/ 321 h 511"/>
                <a:gd name="T10" fmla="*/ 548 w 583"/>
                <a:gd name="T11" fmla="*/ 383 h 511"/>
                <a:gd name="T12" fmla="*/ 503 w 583"/>
                <a:gd name="T13" fmla="*/ 453 h 511"/>
                <a:gd name="T14" fmla="*/ 453 w 583"/>
                <a:gd name="T15" fmla="*/ 488 h 511"/>
                <a:gd name="T16" fmla="*/ 385 w 583"/>
                <a:gd name="T17" fmla="*/ 508 h 511"/>
                <a:gd name="T18" fmla="*/ 305 w 583"/>
                <a:gd name="T19" fmla="*/ 511 h 511"/>
                <a:gd name="T20" fmla="*/ 220 w 583"/>
                <a:gd name="T21" fmla="*/ 503 h 511"/>
                <a:gd name="T22" fmla="*/ 160 w 583"/>
                <a:gd name="T23" fmla="*/ 481 h 511"/>
                <a:gd name="T24" fmla="*/ 108 w 583"/>
                <a:gd name="T25" fmla="*/ 456 h 511"/>
                <a:gd name="T26" fmla="*/ 70 w 583"/>
                <a:gd name="T27" fmla="*/ 426 h 511"/>
                <a:gd name="T28" fmla="*/ 33 w 583"/>
                <a:gd name="T29" fmla="*/ 373 h 511"/>
                <a:gd name="T30" fmla="*/ 15 w 583"/>
                <a:gd name="T31" fmla="*/ 321 h 511"/>
                <a:gd name="T32" fmla="*/ 8 w 583"/>
                <a:gd name="T33" fmla="*/ 271 h 511"/>
                <a:gd name="T34" fmla="*/ 0 w 583"/>
                <a:gd name="T35" fmla="*/ 116 h 511"/>
                <a:gd name="T36" fmla="*/ 540 w 583"/>
                <a:gd name="T37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3" h="511">
                  <a:moveTo>
                    <a:pt x="540" y="0"/>
                  </a:moveTo>
                  <a:lnTo>
                    <a:pt x="560" y="116"/>
                  </a:lnTo>
                  <a:lnTo>
                    <a:pt x="563" y="173"/>
                  </a:lnTo>
                  <a:lnTo>
                    <a:pt x="570" y="248"/>
                  </a:lnTo>
                  <a:lnTo>
                    <a:pt x="583" y="321"/>
                  </a:lnTo>
                  <a:lnTo>
                    <a:pt x="548" y="383"/>
                  </a:lnTo>
                  <a:lnTo>
                    <a:pt x="503" y="453"/>
                  </a:lnTo>
                  <a:lnTo>
                    <a:pt x="453" y="488"/>
                  </a:lnTo>
                  <a:lnTo>
                    <a:pt x="385" y="508"/>
                  </a:lnTo>
                  <a:lnTo>
                    <a:pt x="305" y="511"/>
                  </a:lnTo>
                  <a:lnTo>
                    <a:pt x="220" y="503"/>
                  </a:lnTo>
                  <a:lnTo>
                    <a:pt x="160" y="481"/>
                  </a:lnTo>
                  <a:lnTo>
                    <a:pt x="108" y="456"/>
                  </a:lnTo>
                  <a:lnTo>
                    <a:pt x="70" y="426"/>
                  </a:lnTo>
                  <a:lnTo>
                    <a:pt x="33" y="373"/>
                  </a:lnTo>
                  <a:lnTo>
                    <a:pt x="15" y="321"/>
                  </a:lnTo>
                  <a:lnTo>
                    <a:pt x="8" y="271"/>
                  </a:lnTo>
                  <a:lnTo>
                    <a:pt x="0" y="116"/>
                  </a:lnTo>
                  <a:lnTo>
                    <a:pt x="5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244741" name="Group 5"/>
            <p:cNvGrpSpPr>
              <a:grpSpLocks/>
            </p:cNvGrpSpPr>
            <p:nvPr/>
          </p:nvGrpSpPr>
          <p:grpSpPr bwMode="auto">
            <a:xfrm flipH="1">
              <a:off x="3054" y="878"/>
              <a:ext cx="29" cy="124"/>
              <a:chOff x="3858" y="5552"/>
              <a:chExt cx="167" cy="720"/>
            </a:xfrm>
          </p:grpSpPr>
          <p:sp>
            <p:nvSpPr>
              <p:cNvPr id="244742" name="Freeform 6"/>
              <p:cNvSpPr>
                <a:spLocks/>
              </p:cNvSpPr>
              <p:nvPr/>
            </p:nvSpPr>
            <p:spPr bwMode="auto">
              <a:xfrm>
                <a:off x="3858" y="5552"/>
                <a:ext cx="167" cy="503"/>
              </a:xfrm>
              <a:custGeom>
                <a:avLst/>
                <a:gdLst>
                  <a:gd name="T0" fmla="*/ 85 w 167"/>
                  <a:gd name="T1" fmla="*/ 0 h 503"/>
                  <a:gd name="T2" fmla="*/ 37 w 167"/>
                  <a:gd name="T3" fmla="*/ 55 h 503"/>
                  <a:gd name="T4" fmla="*/ 7 w 167"/>
                  <a:gd name="T5" fmla="*/ 120 h 503"/>
                  <a:gd name="T6" fmla="*/ 0 w 167"/>
                  <a:gd name="T7" fmla="*/ 195 h 503"/>
                  <a:gd name="T8" fmla="*/ 0 w 167"/>
                  <a:gd name="T9" fmla="*/ 247 h 503"/>
                  <a:gd name="T10" fmla="*/ 15 w 167"/>
                  <a:gd name="T11" fmla="*/ 345 h 503"/>
                  <a:gd name="T12" fmla="*/ 22 w 167"/>
                  <a:gd name="T13" fmla="*/ 400 h 503"/>
                  <a:gd name="T14" fmla="*/ 37 w 167"/>
                  <a:gd name="T15" fmla="*/ 428 h 503"/>
                  <a:gd name="T16" fmla="*/ 67 w 167"/>
                  <a:gd name="T17" fmla="*/ 445 h 503"/>
                  <a:gd name="T18" fmla="*/ 92 w 167"/>
                  <a:gd name="T19" fmla="*/ 503 h 503"/>
                  <a:gd name="T20" fmla="*/ 100 w 167"/>
                  <a:gd name="T21" fmla="*/ 420 h 503"/>
                  <a:gd name="T22" fmla="*/ 112 w 167"/>
                  <a:gd name="T23" fmla="*/ 360 h 503"/>
                  <a:gd name="T24" fmla="*/ 142 w 167"/>
                  <a:gd name="T25" fmla="*/ 280 h 503"/>
                  <a:gd name="T26" fmla="*/ 137 w 167"/>
                  <a:gd name="T27" fmla="*/ 217 h 503"/>
                  <a:gd name="T28" fmla="*/ 167 w 167"/>
                  <a:gd name="T29" fmla="*/ 175 h 503"/>
                  <a:gd name="T30" fmla="*/ 112 w 167"/>
                  <a:gd name="T31" fmla="*/ 142 h 503"/>
                  <a:gd name="T32" fmla="*/ 90 w 167"/>
                  <a:gd name="T33" fmla="*/ 107 h 503"/>
                  <a:gd name="T34" fmla="*/ 85 w 167"/>
                  <a:gd name="T35" fmla="*/ 0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7" h="503">
                    <a:moveTo>
                      <a:pt x="85" y="0"/>
                    </a:moveTo>
                    <a:lnTo>
                      <a:pt x="37" y="55"/>
                    </a:lnTo>
                    <a:lnTo>
                      <a:pt x="7" y="120"/>
                    </a:lnTo>
                    <a:lnTo>
                      <a:pt x="0" y="195"/>
                    </a:lnTo>
                    <a:lnTo>
                      <a:pt x="0" y="247"/>
                    </a:lnTo>
                    <a:lnTo>
                      <a:pt x="15" y="345"/>
                    </a:lnTo>
                    <a:lnTo>
                      <a:pt x="22" y="400"/>
                    </a:lnTo>
                    <a:lnTo>
                      <a:pt x="37" y="428"/>
                    </a:lnTo>
                    <a:lnTo>
                      <a:pt x="67" y="445"/>
                    </a:lnTo>
                    <a:lnTo>
                      <a:pt x="92" y="503"/>
                    </a:lnTo>
                    <a:lnTo>
                      <a:pt x="100" y="420"/>
                    </a:lnTo>
                    <a:lnTo>
                      <a:pt x="112" y="360"/>
                    </a:lnTo>
                    <a:lnTo>
                      <a:pt x="142" y="280"/>
                    </a:lnTo>
                    <a:lnTo>
                      <a:pt x="137" y="217"/>
                    </a:lnTo>
                    <a:lnTo>
                      <a:pt x="167" y="175"/>
                    </a:lnTo>
                    <a:lnTo>
                      <a:pt x="112" y="142"/>
                    </a:lnTo>
                    <a:lnTo>
                      <a:pt x="90" y="107"/>
                    </a:lnTo>
                    <a:lnTo>
                      <a:pt x="8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44743" name="Freeform 7"/>
              <p:cNvSpPr>
                <a:spLocks/>
              </p:cNvSpPr>
              <p:nvPr/>
            </p:nvSpPr>
            <p:spPr bwMode="auto">
              <a:xfrm>
                <a:off x="3875" y="5977"/>
                <a:ext cx="93" cy="295"/>
              </a:xfrm>
              <a:custGeom>
                <a:avLst/>
                <a:gdLst>
                  <a:gd name="T0" fmla="*/ 68 w 93"/>
                  <a:gd name="T1" fmla="*/ 28 h 295"/>
                  <a:gd name="T2" fmla="*/ 45 w 93"/>
                  <a:gd name="T3" fmla="*/ 5 h 295"/>
                  <a:gd name="T4" fmla="*/ 25 w 93"/>
                  <a:gd name="T5" fmla="*/ 0 h 295"/>
                  <a:gd name="T6" fmla="*/ 8 w 93"/>
                  <a:gd name="T7" fmla="*/ 23 h 295"/>
                  <a:gd name="T8" fmla="*/ 0 w 93"/>
                  <a:gd name="T9" fmla="*/ 70 h 295"/>
                  <a:gd name="T10" fmla="*/ 5 w 93"/>
                  <a:gd name="T11" fmla="*/ 115 h 295"/>
                  <a:gd name="T12" fmla="*/ 8 w 93"/>
                  <a:gd name="T13" fmla="*/ 158 h 295"/>
                  <a:gd name="T14" fmla="*/ 20 w 93"/>
                  <a:gd name="T15" fmla="*/ 198 h 295"/>
                  <a:gd name="T16" fmla="*/ 30 w 93"/>
                  <a:gd name="T17" fmla="*/ 248 h 295"/>
                  <a:gd name="T18" fmla="*/ 35 w 93"/>
                  <a:gd name="T19" fmla="*/ 265 h 295"/>
                  <a:gd name="T20" fmla="*/ 45 w 93"/>
                  <a:gd name="T21" fmla="*/ 295 h 295"/>
                  <a:gd name="T22" fmla="*/ 58 w 93"/>
                  <a:gd name="T23" fmla="*/ 280 h 295"/>
                  <a:gd name="T24" fmla="*/ 68 w 93"/>
                  <a:gd name="T25" fmla="*/ 295 h 295"/>
                  <a:gd name="T26" fmla="*/ 88 w 93"/>
                  <a:gd name="T27" fmla="*/ 260 h 295"/>
                  <a:gd name="T28" fmla="*/ 93 w 93"/>
                  <a:gd name="T29" fmla="*/ 203 h 295"/>
                  <a:gd name="T30" fmla="*/ 93 w 93"/>
                  <a:gd name="T31" fmla="*/ 98 h 295"/>
                  <a:gd name="T32" fmla="*/ 68 w 93"/>
                  <a:gd name="T33" fmla="*/ 28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295">
                    <a:moveTo>
                      <a:pt x="68" y="28"/>
                    </a:moveTo>
                    <a:lnTo>
                      <a:pt x="45" y="5"/>
                    </a:lnTo>
                    <a:lnTo>
                      <a:pt x="25" y="0"/>
                    </a:lnTo>
                    <a:lnTo>
                      <a:pt x="8" y="23"/>
                    </a:lnTo>
                    <a:lnTo>
                      <a:pt x="0" y="70"/>
                    </a:lnTo>
                    <a:lnTo>
                      <a:pt x="5" y="115"/>
                    </a:lnTo>
                    <a:lnTo>
                      <a:pt x="8" y="158"/>
                    </a:lnTo>
                    <a:lnTo>
                      <a:pt x="20" y="198"/>
                    </a:lnTo>
                    <a:lnTo>
                      <a:pt x="30" y="248"/>
                    </a:lnTo>
                    <a:lnTo>
                      <a:pt x="35" y="265"/>
                    </a:lnTo>
                    <a:lnTo>
                      <a:pt x="45" y="295"/>
                    </a:lnTo>
                    <a:lnTo>
                      <a:pt x="58" y="280"/>
                    </a:lnTo>
                    <a:lnTo>
                      <a:pt x="68" y="295"/>
                    </a:lnTo>
                    <a:lnTo>
                      <a:pt x="88" y="260"/>
                    </a:lnTo>
                    <a:lnTo>
                      <a:pt x="93" y="203"/>
                    </a:lnTo>
                    <a:lnTo>
                      <a:pt x="93" y="98"/>
                    </a:lnTo>
                    <a:lnTo>
                      <a:pt x="68" y="2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44744" name="Freeform 8"/>
            <p:cNvSpPr>
              <a:spLocks/>
            </p:cNvSpPr>
            <p:nvPr/>
          </p:nvSpPr>
          <p:spPr bwMode="auto">
            <a:xfrm flipH="1">
              <a:off x="2906" y="871"/>
              <a:ext cx="162" cy="225"/>
            </a:xfrm>
            <a:custGeom>
              <a:avLst/>
              <a:gdLst>
                <a:gd name="T0" fmla="*/ 52 w 947"/>
                <a:gd name="T1" fmla="*/ 192 h 1308"/>
                <a:gd name="T2" fmla="*/ 12 w 947"/>
                <a:gd name="T3" fmla="*/ 370 h 1308"/>
                <a:gd name="T4" fmla="*/ 15 w 947"/>
                <a:gd name="T5" fmla="*/ 523 h 1308"/>
                <a:gd name="T6" fmla="*/ 0 w 947"/>
                <a:gd name="T7" fmla="*/ 658 h 1308"/>
                <a:gd name="T8" fmla="*/ 5 w 947"/>
                <a:gd name="T9" fmla="*/ 753 h 1308"/>
                <a:gd name="T10" fmla="*/ 27 w 947"/>
                <a:gd name="T11" fmla="*/ 850 h 1308"/>
                <a:gd name="T12" fmla="*/ 87 w 947"/>
                <a:gd name="T13" fmla="*/ 998 h 1308"/>
                <a:gd name="T14" fmla="*/ 142 w 947"/>
                <a:gd name="T15" fmla="*/ 1121 h 1308"/>
                <a:gd name="T16" fmla="*/ 190 w 947"/>
                <a:gd name="T17" fmla="*/ 1226 h 1308"/>
                <a:gd name="T18" fmla="*/ 290 w 947"/>
                <a:gd name="T19" fmla="*/ 1293 h 1308"/>
                <a:gd name="T20" fmla="*/ 425 w 947"/>
                <a:gd name="T21" fmla="*/ 1308 h 1308"/>
                <a:gd name="T22" fmla="*/ 515 w 947"/>
                <a:gd name="T23" fmla="*/ 1303 h 1308"/>
                <a:gd name="T24" fmla="*/ 590 w 947"/>
                <a:gd name="T25" fmla="*/ 1273 h 1308"/>
                <a:gd name="T26" fmla="*/ 662 w 947"/>
                <a:gd name="T27" fmla="*/ 1226 h 1308"/>
                <a:gd name="T28" fmla="*/ 752 w 947"/>
                <a:gd name="T29" fmla="*/ 1121 h 1308"/>
                <a:gd name="T30" fmla="*/ 812 w 947"/>
                <a:gd name="T31" fmla="*/ 980 h 1308"/>
                <a:gd name="T32" fmla="*/ 835 w 947"/>
                <a:gd name="T33" fmla="*/ 873 h 1308"/>
                <a:gd name="T34" fmla="*/ 845 w 947"/>
                <a:gd name="T35" fmla="*/ 793 h 1308"/>
                <a:gd name="T36" fmla="*/ 880 w 947"/>
                <a:gd name="T37" fmla="*/ 768 h 1308"/>
                <a:gd name="T38" fmla="*/ 910 w 947"/>
                <a:gd name="T39" fmla="*/ 710 h 1308"/>
                <a:gd name="T40" fmla="*/ 940 w 947"/>
                <a:gd name="T41" fmla="*/ 625 h 1308"/>
                <a:gd name="T42" fmla="*/ 947 w 947"/>
                <a:gd name="T43" fmla="*/ 538 h 1308"/>
                <a:gd name="T44" fmla="*/ 925 w 947"/>
                <a:gd name="T45" fmla="*/ 478 h 1308"/>
                <a:gd name="T46" fmla="*/ 872 w 947"/>
                <a:gd name="T47" fmla="*/ 478 h 1308"/>
                <a:gd name="T48" fmla="*/ 822 w 947"/>
                <a:gd name="T49" fmla="*/ 493 h 1308"/>
                <a:gd name="T50" fmla="*/ 827 w 947"/>
                <a:gd name="T51" fmla="*/ 347 h 1308"/>
                <a:gd name="T52" fmla="*/ 807 w 947"/>
                <a:gd name="T53" fmla="*/ 205 h 1308"/>
                <a:gd name="T54" fmla="*/ 737 w 947"/>
                <a:gd name="T55" fmla="*/ 90 h 1308"/>
                <a:gd name="T56" fmla="*/ 602 w 947"/>
                <a:gd name="T57" fmla="*/ 17 h 1308"/>
                <a:gd name="T58" fmla="*/ 400 w 947"/>
                <a:gd name="T59" fmla="*/ 0 h 1308"/>
                <a:gd name="T60" fmla="*/ 200 w 947"/>
                <a:gd name="T61" fmla="*/ 32 h 1308"/>
                <a:gd name="T62" fmla="*/ 77 w 947"/>
                <a:gd name="T63" fmla="*/ 137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47" h="1308">
                  <a:moveTo>
                    <a:pt x="77" y="137"/>
                  </a:moveTo>
                  <a:lnTo>
                    <a:pt x="52" y="192"/>
                  </a:lnTo>
                  <a:lnTo>
                    <a:pt x="27" y="282"/>
                  </a:lnTo>
                  <a:lnTo>
                    <a:pt x="12" y="370"/>
                  </a:lnTo>
                  <a:lnTo>
                    <a:pt x="5" y="440"/>
                  </a:lnTo>
                  <a:lnTo>
                    <a:pt x="15" y="523"/>
                  </a:lnTo>
                  <a:lnTo>
                    <a:pt x="10" y="578"/>
                  </a:lnTo>
                  <a:lnTo>
                    <a:pt x="0" y="658"/>
                  </a:lnTo>
                  <a:lnTo>
                    <a:pt x="0" y="708"/>
                  </a:lnTo>
                  <a:lnTo>
                    <a:pt x="5" y="753"/>
                  </a:lnTo>
                  <a:lnTo>
                    <a:pt x="12" y="805"/>
                  </a:lnTo>
                  <a:lnTo>
                    <a:pt x="27" y="850"/>
                  </a:lnTo>
                  <a:lnTo>
                    <a:pt x="60" y="933"/>
                  </a:lnTo>
                  <a:lnTo>
                    <a:pt x="87" y="998"/>
                  </a:lnTo>
                  <a:lnTo>
                    <a:pt x="117" y="1066"/>
                  </a:lnTo>
                  <a:lnTo>
                    <a:pt x="142" y="1121"/>
                  </a:lnTo>
                  <a:lnTo>
                    <a:pt x="160" y="1171"/>
                  </a:lnTo>
                  <a:lnTo>
                    <a:pt x="190" y="1226"/>
                  </a:lnTo>
                  <a:lnTo>
                    <a:pt x="235" y="1271"/>
                  </a:lnTo>
                  <a:lnTo>
                    <a:pt x="290" y="1293"/>
                  </a:lnTo>
                  <a:lnTo>
                    <a:pt x="362" y="1308"/>
                  </a:lnTo>
                  <a:lnTo>
                    <a:pt x="425" y="1308"/>
                  </a:lnTo>
                  <a:lnTo>
                    <a:pt x="475" y="1308"/>
                  </a:lnTo>
                  <a:lnTo>
                    <a:pt x="515" y="1303"/>
                  </a:lnTo>
                  <a:lnTo>
                    <a:pt x="552" y="1293"/>
                  </a:lnTo>
                  <a:lnTo>
                    <a:pt x="590" y="1273"/>
                  </a:lnTo>
                  <a:lnTo>
                    <a:pt x="625" y="1256"/>
                  </a:lnTo>
                  <a:lnTo>
                    <a:pt x="662" y="1226"/>
                  </a:lnTo>
                  <a:lnTo>
                    <a:pt x="700" y="1183"/>
                  </a:lnTo>
                  <a:lnTo>
                    <a:pt x="752" y="1121"/>
                  </a:lnTo>
                  <a:lnTo>
                    <a:pt x="782" y="1063"/>
                  </a:lnTo>
                  <a:lnTo>
                    <a:pt x="812" y="980"/>
                  </a:lnTo>
                  <a:lnTo>
                    <a:pt x="827" y="925"/>
                  </a:lnTo>
                  <a:lnTo>
                    <a:pt x="835" y="873"/>
                  </a:lnTo>
                  <a:lnTo>
                    <a:pt x="842" y="830"/>
                  </a:lnTo>
                  <a:lnTo>
                    <a:pt x="845" y="793"/>
                  </a:lnTo>
                  <a:lnTo>
                    <a:pt x="860" y="783"/>
                  </a:lnTo>
                  <a:lnTo>
                    <a:pt x="880" y="768"/>
                  </a:lnTo>
                  <a:lnTo>
                    <a:pt x="895" y="738"/>
                  </a:lnTo>
                  <a:lnTo>
                    <a:pt x="910" y="710"/>
                  </a:lnTo>
                  <a:lnTo>
                    <a:pt x="925" y="678"/>
                  </a:lnTo>
                  <a:lnTo>
                    <a:pt x="940" y="625"/>
                  </a:lnTo>
                  <a:lnTo>
                    <a:pt x="942" y="583"/>
                  </a:lnTo>
                  <a:lnTo>
                    <a:pt x="947" y="538"/>
                  </a:lnTo>
                  <a:lnTo>
                    <a:pt x="940" y="510"/>
                  </a:lnTo>
                  <a:lnTo>
                    <a:pt x="925" y="478"/>
                  </a:lnTo>
                  <a:lnTo>
                    <a:pt x="890" y="478"/>
                  </a:lnTo>
                  <a:lnTo>
                    <a:pt x="872" y="478"/>
                  </a:lnTo>
                  <a:lnTo>
                    <a:pt x="850" y="500"/>
                  </a:lnTo>
                  <a:lnTo>
                    <a:pt x="822" y="493"/>
                  </a:lnTo>
                  <a:lnTo>
                    <a:pt x="827" y="420"/>
                  </a:lnTo>
                  <a:lnTo>
                    <a:pt x="827" y="347"/>
                  </a:lnTo>
                  <a:lnTo>
                    <a:pt x="822" y="290"/>
                  </a:lnTo>
                  <a:lnTo>
                    <a:pt x="807" y="205"/>
                  </a:lnTo>
                  <a:lnTo>
                    <a:pt x="777" y="140"/>
                  </a:lnTo>
                  <a:lnTo>
                    <a:pt x="737" y="90"/>
                  </a:lnTo>
                  <a:lnTo>
                    <a:pt x="672" y="45"/>
                  </a:lnTo>
                  <a:lnTo>
                    <a:pt x="602" y="17"/>
                  </a:lnTo>
                  <a:lnTo>
                    <a:pt x="502" y="0"/>
                  </a:lnTo>
                  <a:lnTo>
                    <a:pt x="400" y="0"/>
                  </a:lnTo>
                  <a:lnTo>
                    <a:pt x="297" y="7"/>
                  </a:lnTo>
                  <a:lnTo>
                    <a:pt x="200" y="32"/>
                  </a:lnTo>
                  <a:lnTo>
                    <a:pt x="135" y="80"/>
                  </a:lnTo>
                  <a:lnTo>
                    <a:pt x="77" y="137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44745" name="Freeform 9"/>
            <p:cNvSpPr>
              <a:spLocks/>
            </p:cNvSpPr>
            <p:nvPr/>
          </p:nvSpPr>
          <p:spPr bwMode="auto">
            <a:xfrm flipH="1">
              <a:off x="2901" y="843"/>
              <a:ext cx="166" cy="125"/>
            </a:xfrm>
            <a:custGeom>
              <a:avLst/>
              <a:gdLst>
                <a:gd name="T0" fmla="*/ 60 w 970"/>
                <a:gd name="T1" fmla="*/ 373 h 728"/>
                <a:gd name="T2" fmla="*/ 42 w 970"/>
                <a:gd name="T3" fmla="*/ 345 h 728"/>
                <a:gd name="T4" fmla="*/ 25 w 970"/>
                <a:gd name="T5" fmla="*/ 295 h 728"/>
                <a:gd name="T6" fmla="*/ 25 w 970"/>
                <a:gd name="T7" fmla="*/ 235 h 728"/>
                <a:gd name="T8" fmla="*/ 15 w 970"/>
                <a:gd name="T9" fmla="*/ 205 h 728"/>
                <a:gd name="T10" fmla="*/ 0 w 970"/>
                <a:gd name="T11" fmla="*/ 178 h 728"/>
                <a:gd name="T12" fmla="*/ 42 w 970"/>
                <a:gd name="T13" fmla="*/ 130 h 728"/>
                <a:gd name="T14" fmla="*/ 97 w 970"/>
                <a:gd name="T15" fmla="*/ 100 h 728"/>
                <a:gd name="T16" fmla="*/ 160 w 970"/>
                <a:gd name="T17" fmla="*/ 45 h 728"/>
                <a:gd name="T18" fmla="*/ 272 w 970"/>
                <a:gd name="T19" fmla="*/ 18 h 728"/>
                <a:gd name="T20" fmla="*/ 355 w 970"/>
                <a:gd name="T21" fmla="*/ 8 h 728"/>
                <a:gd name="T22" fmla="*/ 477 w 970"/>
                <a:gd name="T23" fmla="*/ 0 h 728"/>
                <a:gd name="T24" fmla="*/ 612 w 970"/>
                <a:gd name="T25" fmla="*/ 3 h 728"/>
                <a:gd name="T26" fmla="*/ 577 w 970"/>
                <a:gd name="T27" fmla="*/ 65 h 728"/>
                <a:gd name="T28" fmla="*/ 650 w 970"/>
                <a:gd name="T29" fmla="*/ 60 h 728"/>
                <a:gd name="T30" fmla="*/ 707 w 970"/>
                <a:gd name="T31" fmla="*/ 60 h 728"/>
                <a:gd name="T32" fmla="*/ 775 w 970"/>
                <a:gd name="T33" fmla="*/ 75 h 728"/>
                <a:gd name="T34" fmla="*/ 850 w 970"/>
                <a:gd name="T35" fmla="*/ 105 h 728"/>
                <a:gd name="T36" fmla="*/ 897 w 970"/>
                <a:gd name="T37" fmla="*/ 143 h 728"/>
                <a:gd name="T38" fmla="*/ 910 w 970"/>
                <a:gd name="T39" fmla="*/ 195 h 728"/>
                <a:gd name="T40" fmla="*/ 882 w 970"/>
                <a:gd name="T41" fmla="*/ 240 h 728"/>
                <a:gd name="T42" fmla="*/ 917 w 970"/>
                <a:gd name="T43" fmla="*/ 288 h 728"/>
                <a:gd name="T44" fmla="*/ 950 w 970"/>
                <a:gd name="T45" fmla="*/ 368 h 728"/>
                <a:gd name="T46" fmla="*/ 962 w 970"/>
                <a:gd name="T47" fmla="*/ 443 h 728"/>
                <a:gd name="T48" fmla="*/ 970 w 970"/>
                <a:gd name="T49" fmla="*/ 503 h 728"/>
                <a:gd name="T50" fmla="*/ 965 w 970"/>
                <a:gd name="T51" fmla="*/ 601 h 728"/>
                <a:gd name="T52" fmla="*/ 950 w 970"/>
                <a:gd name="T53" fmla="*/ 686 h 728"/>
                <a:gd name="T54" fmla="*/ 890 w 970"/>
                <a:gd name="T55" fmla="*/ 631 h 728"/>
                <a:gd name="T56" fmla="*/ 860 w 970"/>
                <a:gd name="T57" fmla="*/ 653 h 728"/>
                <a:gd name="T58" fmla="*/ 852 w 970"/>
                <a:gd name="T59" fmla="*/ 671 h 728"/>
                <a:gd name="T60" fmla="*/ 835 w 970"/>
                <a:gd name="T61" fmla="*/ 706 h 728"/>
                <a:gd name="T62" fmla="*/ 827 w 970"/>
                <a:gd name="T63" fmla="*/ 728 h 728"/>
                <a:gd name="T64" fmla="*/ 785 w 970"/>
                <a:gd name="T65" fmla="*/ 713 h 728"/>
                <a:gd name="T66" fmla="*/ 797 w 970"/>
                <a:gd name="T67" fmla="*/ 616 h 728"/>
                <a:gd name="T68" fmla="*/ 797 w 970"/>
                <a:gd name="T69" fmla="*/ 525 h 728"/>
                <a:gd name="T70" fmla="*/ 740 w 970"/>
                <a:gd name="T71" fmla="*/ 475 h 728"/>
                <a:gd name="T72" fmla="*/ 720 w 970"/>
                <a:gd name="T73" fmla="*/ 388 h 728"/>
                <a:gd name="T74" fmla="*/ 707 w 970"/>
                <a:gd name="T75" fmla="*/ 303 h 728"/>
                <a:gd name="T76" fmla="*/ 622 w 970"/>
                <a:gd name="T77" fmla="*/ 335 h 728"/>
                <a:gd name="T78" fmla="*/ 535 w 970"/>
                <a:gd name="T79" fmla="*/ 353 h 728"/>
                <a:gd name="T80" fmla="*/ 590 w 970"/>
                <a:gd name="T81" fmla="*/ 373 h 728"/>
                <a:gd name="T82" fmla="*/ 487 w 970"/>
                <a:gd name="T83" fmla="*/ 378 h 728"/>
                <a:gd name="T84" fmla="*/ 392 w 970"/>
                <a:gd name="T85" fmla="*/ 373 h 728"/>
                <a:gd name="T86" fmla="*/ 357 w 970"/>
                <a:gd name="T87" fmla="*/ 373 h 728"/>
                <a:gd name="T88" fmla="*/ 302 w 970"/>
                <a:gd name="T89" fmla="*/ 385 h 728"/>
                <a:gd name="T90" fmla="*/ 235 w 970"/>
                <a:gd name="T91" fmla="*/ 360 h 728"/>
                <a:gd name="T92" fmla="*/ 190 w 970"/>
                <a:gd name="T93" fmla="*/ 358 h 728"/>
                <a:gd name="T94" fmla="*/ 142 w 970"/>
                <a:gd name="T95" fmla="*/ 353 h 728"/>
                <a:gd name="T96" fmla="*/ 100 w 970"/>
                <a:gd name="T97" fmla="*/ 365 h 728"/>
                <a:gd name="T98" fmla="*/ 60 w 970"/>
                <a:gd name="T99" fmla="*/ 373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70" h="728">
                  <a:moveTo>
                    <a:pt x="60" y="373"/>
                  </a:moveTo>
                  <a:lnTo>
                    <a:pt x="42" y="345"/>
                  </a:lnTo>
                  <a:lnTo>
                    <a:pt x="25" y="295"/>
                  </a:lnTo>
                  <a:lnTo>
                    <a:pt x="25" y="235"/>
                  </a:lnTo>
                  <a:lnTo>
                    <a:pt x="15" y="205"/>
                  </a:lnTo>
                  <a:lnTo>
                    <a:pt x="0" y="178"/>
                  </a:lnTo>
                  <a:lnTo>
                    <a:pt x="42" y="130"/>
                  </a:lnTo>
                  <a:lnTo>
                    <a:pt x="97" y="100"/>
                  </a:lnTo>
                  <a:lnTo>
                    <a:pt x="160" y="45"/>
                  </a:lnTo>
                  <a:lnTo>
                    <a:pt x="272" y="18"/>
                  </a:lnTo>
                  <a:lnTo>
                    <a:pt x="355" y="8"/>
                  </a:lnTo>
                  <a:lnTo>
                    <a:pt x="477" y="0"/>
                  </a:lnTo>
                  <a:lnTo>
                    <a:pt x="612" y="3"/>
                  </a:lnTo>
                  <a:lnTo>
                    <a:pt x="577" y="65"/>
                  </a:lnTo>
                  <a:lnTo>
                    <a:pt x="650" y="60"/>
                  </a:lnTo>
                  <a:lnTo>
                    <a:pt x="707" y="60"/>
                  </a:lnTo>
                  <a:lnTo>
                    <a:pt x="775" y="75"/>
                  </a:lnTo>
                  <a:lnTo>
                    <a:pt x="850" y="105"/>
                  </a:lnTo>
                  <a:lnTo>
                    <a:pt x="897" y="143"/>
                  </a:lnTo>
                  <a:lnTo>
                    <a:pt x="910" y="195"/>
                  </a:lnTo>
                  <a:lnTo>
                    <a:pt x="882" y="240"/>
                  </a:lnTo>
                  <a:lnTo>
                    <a:pt x="917" y="288"/>
                  </a:lnTo>
                  <a:lnTo>
                    <a:pt x="950" y="368"/>
                  </a:lnTo>
                  <a:lnTo>
                    <a:pt x="962" y="443"/>
                  </a:lnTo>
                  <a:lnTo>
                    <a:pt x="970" y="503"/>
                  </a:lnTo>
                  <a:lnTo>
                    <a:pt x="965" y="601"/>
                  </a:lnTo>
                  <a:lnTo>
                    <a:pt x="950" y="686"/>
                  </a:lnTo>
                  <a:lnTo>
                    <a:pt x="890" y="631"/>
                  </a:lnTo>
                  <a:lnTo>
                    <a:pt x="860" y="653"/>
                  </a:lnTo>
                  <a:lnTo>
                    <a:pt x="852" y="671"/>
                  </a:lnTo>
                  <a:lnTo>
                    <a:pt x="835" y="706"/>
                  </a:lnTo>
                  <a:lnTo>
                    <a:pt x="827" y="728"/>
                  </a:lnTo>
                  <a:lnTo>
                    <a:pt x="785" y="713"/>
                  </a:lnTo>
                  <a:lnTo>
                    <a:pt x="797" y="616"/>
                  </a:lnTo>
                  <a:lnTo>
                    <a:pt x="797" y="525"/>
                  </a:lnTo>
                  <a:lnTo>
                    <a:pt x="740" y="475"/>
                  </a:lnTo>
                  <a:lnTo>
                    <a:pt x="720" y="388"/>
                  </a:lnTo>
                  <a:lnTo>
                    <a:pt x="707" y="303"/>
                  </a:lnTo>
                  <a:lnTo>
                    <a:pt x="622" y="335"/>
                  </a:lnTo>
                  <a:lnTo>
                    <a:pt x="535" y="353"/>
                  </a:lnTo>
                  <a:lnTo>
                    <a:pt x="590" y="373"/>
                  </a:lnTo>
                  <a:lnTo>
                    <a:pt x="487" y="378"/>
                  </a:lnTo>
                  <a:lnTo>
                    <a:pt x="392" y="373"/>
                  </a:lnTo>
                  <a:lnTo>
                    <a:pt x="357" y="373"/>
                  </a:lnTo>
                  <a:lnTo>
                    <a:pt x="302" y="385"/>
                  </a:lnTo>
                  <a:lnTo>
                    <a:pt x="235" y="360"/>
                  </a:lnTo>
                  <a:lnTo>
                    <a:pt x="190" y="358"/>
                  </a:lnTo>
                  <a:lnTo>
                    <a:pt x="142" y="353"/>
                  </a:lnTo>
                  <a:lnTo>
                    <a:pt x="100" y="365"/>
                  </a:lnTo>
                  <a:lnTo>
                    <a:pt x="60" y="37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44746" name="Freeform 10"/>
            <p:cNvSpPr>
              <a:spLocks/>
            </p:cNvSpPr>
            <p:nvPr/>
          </p:nvSpPr>
          <p:spPr bwMode="auto">
            <a:xfrm flipH="1">
              <a:off x="2783" y="1282"/>
              <a:ext cx="45" cy="256"/>
            </a:xfrm>
            <a:custGeom>
              <a:avLst/>
              <a:gdLst>
                <a:gd name="T0" fmla="*/ 40 w 260"/>
                <a:gd name="T1" fmla="*/ 0 h 1486"/>
                <a:gd name="T2" fmla="*/ 77 w 260"/>
                <a:gd name="T3" fmla="*/ 456 h 1486"/>
                <a:gd name="T4" fmla="*/ 65 w 260"/>
                <a:gd name="T5" fmla="*/ 616 h 1486"/>
                <a:gd name="T6" fmla="*/ 0 w 260"/>
                <a:gd name="T7" fmla="*/ 818 h 1486"/>
                <a:gd name="T8" fmla="*/ 27 w 260"/>
                <a:gd name="T9" fmla="*/ 966 h 1486"/>
                <a:gd name="T10" fmla="*/ 92 w 260"/>
                <a:gd name="T11" fmla="*/ 1086 h 1486"/>
                <a:gd name="T12" fmla="*/ 117 w 260"/>
                <a:gd name="T13" fmla="*/ 1351 h 1486"/>
                <a:gd name="T14" fmla="*/ 127 w 260"/>
                <a:gd name="T15" fmla="*/ 1486 h 1486"/>
                <a:gd name="T16" fmla="*/ 237 w 260"/>
                <a:gd name="T17" fmla="*/ 928 h 1486"/>
                <a:gd name="T18" fmla="*/ 260 w 260"/>
                <a:gd name="T19" fmla="*/ 623 h 1486"/>
                <a:gd name="T20" fmla="*/ 40 w 260"/>
                <a:gd name="T21" fmla="*/ 0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1486">
                  <a:moveTo>
                    <a:pt x="40" y="0"/>
                  </a:moveTo>
                  <a:lnTo>
                    <a:pt x="77" y="456"/>
                  </a:lnTo>
                  <a:lnTo>
                    <a:pt x="65" y="616"/>
                  </a:lnTo>
                  <a:lnTo>
                    <a:pt x="0" y="818"/>
                  </a:lnTo>
                  <a:lnTo>
                    <a:pt x="27" y="966"/>
                  </a:lnTo>
                  <a:lnTo>
                    <a:pt x="92" y="1086"/>
                  </a:lnTo>
                  <a:lnTo>
                    <a:pt x="117" y="1351"/>
                  </a:lnTo>
                  <a:lnTo>
                    <a:pt x="127" y="1486"/>
                  </a:lnTo>
                  <a:lnTo>
                    <a:pt x="237" y="928"/>
                  </a:lnTo>
                  <a:lnTo>
                    <a:pt x="260" y="623"/>
                  </a:lnTo>
                  <a:lnTo>
                    <a:pt x="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244747" name="Group 11"/>
            <p:cNvGrpSpPr>
              <a:grpSpLocks/>
            </p:cNvGrpSpPr>
            <p:nvPr/>
          </p:nvGrpSpPr>
          <p:grpSpPr bwMode="auto">
            <a:xfrm flipH="1">
              <a:off x="3331" y="1398"/>
              <a:ext cx="224" cy="101"/>
              <a:chOff x="1177" y="8699"/>
              <a:chExt cx="1312" cy="586"/>
            </a:xfrm>
          </p:grpSpPr>
          <p:sp>
            <p:nvSpPr>
              <p:cNvPr id="244748" name="Freeform 12"/>
              <p:cNvSpPr>
                <a:spLocks/>
              </p:cNvSpPr>
              <p:nvPr/>
            </p:nvSpPr>
            <p:spPr bwMode="auto">
              <a:xfrm>
                <a:off x="1177" y="8699"/>
                <a:ext cx="1312" cy="586"/>
              </a:xfrm>
              <a:custGeom>
                <a:avLst/>
                <a:gdLst>
                  <a:gd name="T0" fmla="*/ 1112 w 1312"/>
                  <a:gd name="T1" fmla="*/ 168 h 586"/>
                  <a:gd name="T2" fmla="*/ 972 w 1312"/>
                  <a:gd name="T3" fmla="*/ 168 h 586"/>
                  <a:gd name="T4" fmla="*/ 907 w 1312"/>
                  <a:gd name="T5" fmla="*/ 140 h 586"/>
                  <a:gd name="T6" fmla="*/ 849 w 1312"/>
                  <a:gd name="T7" fmla="*/ 118 h 586"/>
                  <a:gd name="T8" fmla="*/ 769 w 1312"/>
                  <a:gd name="T9" fmla="*/ 103 h 586"/>
                  <a:gd name="T10" fmla="*/ 722 w 1312"/>
                  <a:gd name="T11" fmla="*/ 103 h 586"/>
                  <a:gd name="T12" fmla="*/ 654 w 1312"/>
                  <a:gd name="T13" fmla="*/ 103 h 586"/>
                  <a:gd name="T14" fmla="*/ 579 w 1312"/>
                  <a:gd name="T15" fmla="*/ 75 h 586"/>
                  <a:gd name="T16" fmla="*/ 479 w 1312"/>
                  <a:gd name="T17" fmla="*/ 38 h 586"/>
                  <a:gd name="T18" fmla="*/ 449 w 1312"/>
                  <a:gd name="T19" fmla="*/ 23 h 586"/>
                  <a:gd name="T20" fmla="*/ 412 w 1312"/>
                  <a:gd name="T21" fmla="*/ 0 h 586"/>
                  <a:gd name="T22" fmla="*/ 389 w 1312"/>
                  <a:gd name="T23" fmla="*/ 0 h 586"/>
                  <a:gd name="T24" fmla="*/ 379 w 1312"/>
                  <a:gd name="T25" fmla="*/ 15 h 586"/>
                  <a:gd name="T26" fmla="*/ 379 w 1312"/>
                  <a:gd name="T27" fmla="*/ 38 h 586"/>
                  <a:gd name="T28" fmla="*/ 394 w 1312"/>
                  <a:gd name="T29" fmla="*/ 65 h 586"/>
                  <a:gd name="T30" fmla="*/ 429 w 1312"/>
                  <a:gd name="T31" fmla="*/ 103 h 586"/>
                  <a:gd name="T32" fmla="*/ 469 w 1312"/>
                  <a:gd name="T33" fmla="*/ 135 h 586"/>
                  <a:gd name="T34" fmla="*/ 519 w 1312"/>
                  <a:gd name="T35" fmla="*/ 175 h 586"/>
                  <a:gd name="T36" fmla="*/ 497 w 1312"/>
                  <a:gd name="T37" fmla="*/ 213 h 586"/>
                  <a:gd name="T38" fmla="*/ 469 w 1312"/>
                  <a:gd name="T39" fmla="*/ 233 h 586"/>
                  <a:gd name="T40" fmla="*/ 422 w 1312"/>
                  <a:gd name="T41" fmla="*/ 263 h 586"/>
                  <a:gd name="T42" fmla="*/ 322 w 1312"/>
                  <a:gd name="T43" fmla="*/ 296 h 586"/>
                  <a:gd name="T44" fmla="*/ 135 w 1312"/>
                  <a:gd name="T45" fmla="*/ 296 h 586"/>
                  <a:gd name="T46" fmla="*/ 97 w 1312"/>
                  <a:gd name="T47" fmla="*/ 291 h 586"/>
                  <a:gd name="T48" fmla="*/ 47 w 1312"/>
                  <a:gd name="T49" fmla="*/ 281 h 586"/>
                  <a:gd name="T50" fmla="*/ 27 w 1312"/>
                  <a:gd name="T51" fmla="*/ 278 h 586"/>
                  <a:gd name="T52" fmla="*/ 10 w 1312"/>
                  <a:gd name="T53" fmla="*/ 283 h 586"/>
                  <a:gd name="T54" fmla="*/ 0 w 1312"/>
                  <a:gd name="T55" fmla="*/ 308 h 586"/>
                  <a:gd name="T56" fmla="*/ 15 w 1312"/>
                  <a:gd name="T57" fmla="*/ 333 h 586"/>
                  <a:gd name="T58" fmla="*/ 42 w 1312"/>
                  <a:gd name="T59" fmla="*/ 371 h 586"/>
                  <a:gd name="T60" fmla="*/ 80 w 1312"/>
                  <a:gd name="T61" fmla="*/ 446 h 586"/>
                  <a:gd name="T62" fmla="*/ 180 w 1312"/>
                  <a:gd name="T63" fmla="*/ 511 h 586"/>
                  <a:gd name="T64" fmla="*/ 417 w 1312"/>
                  <a:gd name="T65" fmla="*/ 576 h 586"/>
                  <a:gd name="T66" fmla="*/ 529 w 1312"/>
                  <a:gd name="T67" fmla="*/ 586 h 586"/>
                  <a:gd name="T68" fmla="*/ 657 w 1312"/>
                  <a:gd name="T69" fmla="*/ 583 h 586"/>
                  <a:gd name="T70" fmla="*/ 982 w 1312"/>
                  <a:gd name="T71" fmla="*/ 498 h 586"/>
                  <a:gd name="T72" fmla="*/ 1149 w 1312"/>
                  <a:gd name="T73" fmla="*/ 411 h 586"/>
                  <a:gd name="T74" fmla="*/ 1312 w 1312"/>
                  <a:gd name="T75" fmla="*/ 336 h 586"/>
                  <a:gd name="T76" fmla="*/ 1297 w 1312"/>
                  <a:gd name="T77" fmla="*/ 143 h 586"/>
                  <a:gd name="T78" fmla="*/ 1112 w 1312"/>
                  <a:gd name="T79" fmla="*/ 168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12" h="586">
                    <a:moveTo>
                      <a:pt x="1112" y="168"/>
                    </a:moveTo>
                    <a:lnTo>
                      <a:pt x="972" y="168"/>
                    </a:lnTo>
                    <a:lnTo>
                      <a:pt x="907" y="140"/>
                    </a:lnTo>
                    <a:lnTo>
                      <a:pt x="849" y="118"/>
                    </a:lnTo>
                    <a:lnTo>
                      <a:pt x="769" y="103"/>
                    </a:lnTo>
                    <a:lnTo>
                      <a:pt x="722" y="103"/>
                    </a:lnTo>
                    <a:lnTo>
                      <a:pt x="654" y="103"/>
                    </a:lnTo>
                    <a:lnTo>
                      <a:pt x="579" y="75"/>
                    </a:lnTo>
                    <a:lnTo>
                      <a:pt x="479" y="38"/>
                    </a:lnTo>
                    <a:lnTo>
                      <a:pt x="449" y="23"/>
                    </a:lnTo>
                    <a:lnTo>
                      <a:pt x="412" y="0"/>
                    </a:lnTo>
                    <a:lnTo>
                      <a:pt x="389" y="0"/>
                    </a:lnTo>
                    <a:lnTo>
                      <a:pt x="379" y="15"/>
                    </a:lnTo>
                    <a:lnTo>
                      <a:pt x="379" y="38"/>
                    </a:lnTo>
                    <a:lnTo>
                      <a:pt x="394" y="65"/>
                    </a:lnTo>
                    <a:lnTo>
                      <a:pt x="429" y="103"/>
                    </a:lnTo>
                    <a:lnTo>
                      <a:pt x="469" y="135"/>
                    </a:lnTo>
                    <a:lnTo>
                      <a:pt x="519" y="175"/>
                    </a:lnTo>
                    <a:lnTo>
                      <a:pt x="497" y="213"/>
                    </a:lnTo>
                    <a:lnTo>
                      <a:pt x="469" y="233"/>
                    </a:lnTo>
                    <a:lnTo>
                      <a:pt x="422" y="263"/>
                    </a:lnTo>
                    <a:lnTo>
                      <a:pt x="322" y="296"/>
                    </a:lnTo>
                    <a:lnTo>
                      <a:pt x="135" y="296"/>
                    </a:lnTo>
                    <a:lnTo>
                      <a:pt x="97" y="291"/>
                    </a:lnTo>
                    <a:lnTo>
                      <a:pt x="47" y="281"/>
                    </a:lnTo>
                    <a:lnTo>
                      <a:pt x="27" y="278"/>
                    </a:lnTo>
                    <a:lnTo>
                      <a:pt x="10" y="283"/>
                    </a:lnTo>
                    <a:lnTo>
                      <a:pt x="0" y="308"/>
                    </a:lnTo>
                    <a:lnTo>
                      <a:pt x="15" y="333"/>
                    </a:lnTo>
                    <a:lnTo>
                      <a:pt x="42" y="371"/>
                    </a:lnTo>
                    <a:lnTo>
                      <a:pt x="80" y="446"/>
                    </a:lnTo>
                    <a:lnTo>
                      <a:pt x="180" y="511"/>
                    </a:lnTo>
                    <a:lnTo>
                      <a:pt x="417" y="576"/>
                    </a:lnTo>
                    <a:lnTo>
                      <a:pt x="529" y="586"/>
                    </a:lnTo>
                    <a:lnTo>
                      <a:pt x="657" y="583"/>
                    </a:lnTo>
                    <a:lnTo>
                      <a:pt x="982" y="498"/>
                    </a:lnTo>
                    <a:lnTo>
                      <a:pt x="1149" y="411"/>
                    </a:lnTo>
                    <a:lnTo>
                      <a:pt x="1312" y="336"/>
                    </a:lnTo>
                    <a:lnTo>
                      <a:pt x="1297" y="143"/>
                    </a:lnTo>
                    <a:lnTo>
                      <a:pt x="1112" y="16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44749" name="Freeform 13"/>
              <p:cNvSpPr>
                <a:spLocks/>
              </p:cNvSpPr>
              <p:nvPr/>
            </p:nvSpPr>
            <p:spPr bwMode="auto">
              <a:xfrm>
                <a:off x="2146" y="8724"/>
                <a:ext cx="215" cy="551"/>
              </a:xfrm>
              <a:custGeom>
                <a:avLst/>
                <a:gdLst>
                  <a:gd name="T0" fmla="*/ 8 w 215"/>
                  <a:gd name="T1" fmla="*/ 3 h 551"/>
                  <a:gd name="T2" fmla="*/ 0 w 215"/>
                  <a:gd name="T3" fmla="*/ 258 h 551"/>
                  <a:gd name="T4" fmla="*/ 5 w 215"/>
                  <a:gd name="T5" fmla="*/ 396 h 551"/>
                  <a:gd name="T6" fmla="*/ 18 w 215"/>
                  <a:gd name="T7" fmla="*/ 471 h 551"/>
                  <a:gd name="T8" fmla="*/ 38 w 215"/>
                  <a:gd name="T9" fmla="*/ 551 h 551"/>
                  <a:gd name="T10" fmla="*/ 215 w 215"/>
                  <a:gd name="T11" fmla="*/ 481 h 551"/>
                  <a:gd name="T12" fmla="*/ 155 w 215"/>
                  <a:gd name="T13" fmla="*/ 0 h 551"/>
                  <a:gd name="T14" fmla="*/ 8 w 215"/>
                  <a:gd name="T15" fmla="*/ 3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551">
                    <a:moveTo>
                      <a:pt x="8" y="3"/>
                    </a:moveTo>
                    <a:lnTo>
                      <a:pt x="0" y="258"/>
                    </a:lnTo>
                    <a:lnTo>
                      <a:pt x="5" y="396"/>
                    </a:lnTo>
                    <a:lnTo>
                      <a:pt x="18" y="471"/>
                    </a:lnTo>
                    <a:lnTo>
                      <a:pt x="38" y="551"/>
                    </a:lnTo>
                    <a:lnTo>
                      <a:pt x="215" y="481"/>
                    </a:lnTo>
                    <a:lnTo>
                      <a:pt x="155" y="0"/>
                    </a:lnTo>
                    <a:lnTo>
                      <a:pt x="8" y="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44750" name="Freeform 14"/>
            <p:cNvSpPr>
              <a:spLocks/>
            </p:cNvSpPr>
            <p:nvPr/>
          </p:nvSpPr>
          <p:spPr bwMode="auto">
            <a:xfrm flipH="1">
              <a:off x="3023" y="1085"/>
              <a:ext cx="338" cy="599"/>
            </a:xfrm>
            <a:custGeom>
              <a:avLst/>
              <a:gdLst>
                <a:gd name="T0" fmla="*/ 1722 w 1982"/>
                <a:gd name="T1" fmla="*/ 85 h 3798"/>
                <a:gd name="T2" fmla="*/ 1620 w 1982"/>
                <a:gd name="T3" fmla="*/ 140 h 3798"/>
                <a:gd name="T4" fmla="*/ 1537 w 1982"/>
                <a:gd name="T5" fmla="*/ 182 h 3798"/>
                <a:gd name="T6" fmla="*/ 1447 w 1982"/>
                <a:gd name="T7" fmla="*/ 232 h 3798"/>
                <a:gd name="T8" fmla="*/ 1362 w 1982"/>
                <a:gd name="T9" fmla="*/ 282 h 3798"/>
                <a:gd name="T10" fmla="*/ 1287 w 1982"/>
                <a:gd name="T11" fmla="*/ 327 h 3798"/>
                <a:gd name="T12" fmla="*/ 1220 w 1982"/>
                <a:gd name="T13" fmla="*/ 380 h 3798"/>
                <a:gd name="T14" fmla="*/ 1175 w 1982"/>
                <a:gd name="T15" fmla="*/ 425 h 3798"/>
                <a:gd name="T16" fmla="*/ 1142 w 1982"/>
                <a:gd name="T17" fmla="*/ 463 h 3798"/>
                <a:gd name="T18" fmla="*/ 1115 w 1982"/>
                <a:gd name="T19" fmla="*/ 508 h 3798"/>
                <a:gd name="T20" fmla="*/ 1092 w 1982"/>
                <a:gd name="T21" fmla="*/ 568 h 3798"/>
                <a:gd name="T22" fmla="*/ 1077 w 1982"/>
                <a:gd name="T23" fmla="*/ 658 h 3798"/>
                <a:gd name="T24" fmla="*/ 955 w 1982"/>
                <a:gd name="T25" fmla="*/ 1348 h 3798"/>
                <a:gd name="T26" fmla="*/ 852 w 1982"/>
                <a:gd name="T27" fmla="*/ 1641 h 3798"/>
                <a:gd name="T28" fmla="*/ 807 w 1982"/>
                <a:gd name="T29" fmla="*/ 1699 h 3798"/>
                <a:gd name="T30" fmla="*/ 780 w 1982"/>
                <a:gd name="T31" fmla="*/ 1721 h 3798"/>
                <a:gd name="T32" fmla="*/ 700 w 1982"/>
                <a:gd name="T33" fmla="*/ 1759 h 3798"/>
                <a:gd name="T34" fmla="*/ 565 w 1982"/>
                <a:gd name="T35" fmla="*/ 1809 h 3798"/>
                <a:gd name="T36" fmla="*/ 403 w 1982"/>
                <a:gd name="T37" fmla="*/ 1861 h 3798"/>
                <a:gd name="T38" fmla="*/ 235 w 1982"/>
                <a:gd name="T39" fmla="*/ 1901 h 3798"/>
                <a:gd name="T40" fmla="*/ 105 w 1982"/>
                <a:gd name="T41" fmla="*/ 1929 h 3798"/>
                <a:gd name="T42" fmla="*/ 0 w 1982"/>
                <a:gd name="T43" fmla="*/ 1944 h 3798"/>
                <a:gd name="T44" fmla="*/ 0 w 1982"/>
                <a:gd name="T45" fmla="*/ 2054 h 3798"/>
                <a:gd name="T46" fmla="*/ 0 w 1982"/>
                <a:gd name="T47" fmla="*/ 2182 h 3798"/>
                <a:gd name="T48" fmla="*/ 5 w 1982"/>
                <a:gd name="T49" fmla="*/ 2264 h 3798"/>
                <a:gd name="T50" fmla="*/ 20 w 1982"/>
                <a:gd name="T51" fmla="*/ 2362 h 3798"/>
                <a:gd name="T52" fmla="*/ 63 w 1982"/>
                <a:gd name="T53" fmla="*/ 2517 h 3798"/>
                <a:gd name="T54" fmla="*/ 268 w 1982"/>
                <a:gd name="T55" fmla="*/ 2472 h 3798"/>
                <a:gd name="T56" fmla="*/ 612 w 1982"/>
                <a:gd name="T57" fmla="*/ 2382 h 3798"/>
                <a:gd name="T58" fmla="*/ 1032 w 1982"/>
                <a:gd name="T59" fmla="*/ 2249 h 3798"/>
                <a:gd name="T60" fmla="*/ 1135 w 1982"/>
                <a:gd name="T61" fmla="*/ 2189 h 3798"/>
                <a:gd name="T62" fmla="*/ 1240 w 1982"/>
                <a:gd name="T63" fmla="*/ 2129 h 3798"/>
                <a:gd name="T64" fmla="*/ 1305 w 1982"/>
                <a:gd name="T65" fmla="*/ 2036 h 3798"/>
                <a:gd name="T66" fmla="*/ 1327 w 1982"/>
                <a:gd name="T67" fmla="*/ 2006 h 3798"/>
                <a:gd name="T68" fmla="*/ 1400 w 1982"/>
                <a:gd name="T69" fmla="*/ 1814 h 3798"/>
                <a:gd name="T70" fmla="*/ 1430 w 1982"/>
                <a:gd name="T71" fmla="*/ 1529 h 3798"/>
                <a:gd name="T72" fmla="*/ 1375 w 1982"/>
                <a:gd name="T73" fmla="*/ 1931 h 3798"/>
                <a:gd name="T74" fmla="*/ 1375 w 1982"/>
                <a:gd name="T75" fmla="*/ 2091 h 3798"/>
                <a:gd name="T76" fmla="*/ 1355 w 1982"/>
                <a:gd name="T77" fmla="*/ 2309 h 3798"/>
                <a:gd name="T78" fmla="*/ 1330 w 1982"/>
                <a:gd name="T79" fmla="*/ 2607 h 3798"/>
                <a:gd name="T80" fmla="*/ 1285 w 1982"/>
                <a:gd name="T81" fmla="*/ 2907 h 3798"/>
                <a:gd name="T82" fmla="*/ 1255 w 1982"/>
                <a:gd name="T83" fmla="*/ 3260 h 3798"/>
                <a:gd name="T84" fmla="*/ 1225 w 1982"/>
                <a:gd name="T85" fmla="*/ 3798 h 3798"/>
                <a:gd name="T86" fmla="*/ 1352 w 1982"/>
                <a:gd name="T87" fmla="*/ 3783 h 3798"/>
                <a:gd name="T88" fmla="*/ 1465 w 1982"/>
                <a:gd name="T89" fmla="*/ 3768 h 3798"/>
                <a:gd name="T90" fmla="*/ 1622 w 1982"/>
                <a:gd name="T91" fmla="*/ 3718 h 3798"/>
                <a:gd name="T92" fmla="*/ 1719 w 1982"/>
                <a:gd name="T93" fmla="*/ 3658 h 3798"/>
                <a:gd name="T94" fmla="*/ 1779 w 1982"/>
                <a:gd name="T95" fmla="*/ 3598 h 3798"/>
                <a:gd name="T96" fmla="*/ 1839 w 1982"/>
                <a:gd name="T97" fmla="*/ 3388 h 3798"/>
                <a:gd name="T98" fmla="*/ 1867 w 1982"/>
                <a:gd name="T99" fmla="*/ 2997 h 3798"/>
                <a:gd name="T100" fmla="*/ 1897 w 1982"/>
                <a:gd name="T101" fmla="*/ 2622 h 3798"/>
                <a:gd name="T102" fmla="*/ 1897 w 1982"/>
                <a:gd name="T103" fmla="*/ 2322 h 3798"/>
                <a:gd name="T104" fmla="*/ 1854 w 1982"/>
                <a:gd name="T105" fmla="*/ 1769 h 3798"/>
                <a:gd name="T106" fmla="*/ 1889 w 1982"/>
                <a:gd name="T107" fmla="*/ 1251 h 3798"/>
                <a:gd name="T108" fmla="*/ 1952 w 1982"/>
                <a:gd name="T109" fmla="*/ 900 h 3798"/>
                <a:gd name="T110" fmla="*/ 1982 w 1982"/>
                <a:gd name="T111" fmla="*/ 453 h 3798"/>
                <a:gd name="T112" fmla="*/ 1944 w 1982"/>
                <a:gd name="T113" fmla="*/ 205 h 3798"/>
                <a:gd name="T114" fmla="*/ 1907 w 1982"/>
                <a:gd name="T115" fmla="*/ 0 h 3798"/>
                <a:gd name="T116" fmla="*/ 1722 w 1982"/>
                <a:gd name="T117" fmla="*/ 85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2" h="3798">
                  <a:moveTo>
                    <a:pt x="1722" y="85"/>
                  </a:moveTo>
                  <a:lnTo>
                    <a:pt x="1620" y="140"/>
                  </a:lnTo>
                  <a:lnTo>
                    <a:pt x="1537" y="182"/>
                  </a:lnTo>
                  <a:lnTo>
                    <a:pt x="1447" y="232"/>
                  </a:lnTo>
                  <a:lnTo>
                    <a:pt x="1362" y="282"/>
                  </a:lnTo>
                  <a:lnTo>
                    <a:pt x="1287" y="327"/>
                  </a:lnTo>
                  <a:lnTo>
                    <a:pt x="1220" y="380"/>
                  </a:lnTo>
                  <a:lnTo>
                    <a:pt x="1175" y="425"/>
                  </a:lnTo>
                  <a:lnTo>
                    <a:pt x="1142" y="463"/>
                  </a:lnTo>
                  <a:lnTo>
                    <a:pt x="1115" y="508"/>
                  </a:lnTo>
                  <a:lnTo>
                    <a:pt x="1092" y="568"/>
                  </a:lnTo>
                  <a:lnTo>
                    <a:pt x="1077" y="658"/>
                  </a:lnTo>
                  <a:lnTo>
                    <a:pt x="955" y="1348"/>
                  </a:lnTo>
                  <a:lnTo>
                    <a:pt x="852" y="1641"/>
                  </a:lnTo>
                  <a:lnTo>
                    <a:pt x="807" y="1699"/>
                  </a:lnTo>
                  <a:lnTo>
                    <a:pt x="780" y="1721"/>
                  </a:lnTo>
                  <a:lnTo>
                    <a:pt x="700" y="1759"/>
                  </a:lnTo>
                  <a:lnTo>
                    <a:pt x="565" y="1809"/>
                  </a:lnTo>
                  <a:lnTo>
                    <a:pt x="403" y="1861"/>
                  </a:lnTo>
                  <a:lnTo>
                    <a:pt x="235" y="1901"/>
                  </a:lnTo>
                  <a:lnTo>
                    <a:pt x="105" y="1929"/>
                  </a:lnTo>
                  <a:lnTo>
                    <a:pt x="0" y="1944"/>
                  </a:lnTo>
                  <a:lnTo>
                    <a:pt x="0" y="2054"/>
                  </a:lnTo>
                  <a:lnTo>
                    <a:pt x="0" y="2182"/>
                  </a:lnTo>
                  <a:lnTo>
                    <a:pt x="5" y="2264"/>
                  </a:lnTo>
                  <a:lnTo>
                    <a:pt x="20" y="2362"/>
                  </a:lnTo>
                  <a:lnTo>
                    <a:pt x="63" y="2517"/>
                  </a:lnTo>
                  <a:lnTo>
                    <a:pt x="268" y="2472"/>
                  </a:lnTo>
                  <a:lnTo>
                    <a:pt x="612" y="2382"/>
                  </a:lnTo>
                  <a:lnTo>
                    <a:pt x="1032" y="2249"/>
                  </a:lnTo>
                  <a:lnTo>
                    <a:pt x="1135" y="2189"/>
                  </a:lnTo>
                  <a:lnTo>
                    <a:pt x="1240" y="2129"/>
                  </a:lnTo>
                  <a:lnTo>
                    <a:pt x="1305" y="2036"/>
                  </a:lnTo>
                  <a:lnTo>
                    <a:pt x="1327" y="2006"/>
                  </a:lnTo>
                  <a:lnTo>
                    <a:pt x="1400" y="1814"/>
                  </a:lnTo>
                  <a:lnTo>
                    <a:pt x="1430" y="1529"/>
                  </a:lnTo>
                  <a:lnTo>
                    <a:pt x="1375" y="1931"/>
                  </a:lnTo>
                  <a:lnTo>
                    <a:pt x="1375" y="2091"/>
                  </a:lnTo>
                  <a:lnTo>
                    <a:pt x="1355" y="2309"/>
                  </a:lnTo>
                  <a:lnTo>
                    <a:pt x="1330" y="2607"/>
                  </a:lnTo>
                  <a:lnTo>
                    <a:pt x="1285" y="2907"/>
                  </a:lnTo>
                  <a:lnTo>
                    <a:pt x="1255" y="3260"/>
                  </a:lnTo>
                  <a:lnTo>
                    <a:pt x="1225" y="3798"/>
                  </a:lnTo>
                  <a:lnTo>
                    <a:pt x="1352" y="3783"/>
                  </a:lnTo>
                  <a:lnTo>
                    <a:pt x="1465" y="3768"/>
                  </a:lnTo>
                  <a:lnTo>
                    <a:pt x="1622" y="3718"/>
                  </a:lnTo>
                  <a:lnTo>
                    <a:pt x="1719" y="3658"/>
                  </a:lnTo>
                  <a:lnTo>
                    <a:pt x="1779" y="3598"/>
                  </a:lnTo>
                  <a:lnTo>
                    <a:pt x="1839" y="3388"/>
                  </a:lnTo>
                  <a:lnTo>
                    <a:pt x="1867" y="2997"/>
                  </a:lnTo>
                  <a:lnTo>
                    <a:pt x="1897" y="2622"/>
                  </a:lnTo>
                  <a:lnTo>
                    <a:pt x="1897" y="2322"/>
                  </a:lnTo>
                  <a:lnTo>
                    <a:pt x="1854" y="1769"/>
                  </a:lnTo>
                  <a:lnTo>
                    <a:pt x="1889" y="1251"/>
                  </a:lnTo>
                  <a:lnTo>
                    <a:pt x="1952" y="900"/>
                  </a:lnTo>
                  <a:lnTo>
                    <a:pt x="1982" y="453"/>
                  </a:lnTo>
                  <a:lnTo>
                    <a:pt x="1944" y="205"/>
                  </a:lnTo>
                  <a:lnTo>
                    <a:pt x="1907" y="0"/>
                  </a:lnTo>
                  <a:lnTo>
                    <a:pt x="1722" y="8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44751" name="Freeform 15"/>
            <p:cNvSpPr>
              <a:spLocks/>
            </p:cNvSpPr>
            <p:nvPr/>
          </p:nvSpPr>
          <p:spPr bwMode="auto">
            <a:xfrm flipH="1">
              <a:off x="3163" y="1367"/>
              <a:ext cx="61" cy="51"/>
            </a:xfrm>
            <a:custGeom>
              <a:avLst/>
              <a:gdLst>
                <a:gd name="T0" fmla="*/ 45 w 355"/>
                <a:gd name="T1" fmla="*/ 2 h 297"/>
                <a:gd name="T2" fmla="*/ 68 w 355"/>
                <a:gd name="T3" fmla="*/ 0 h 297"/>
                <a:gd name="T4" fmla="*/ 90 w 355"/>
                <a:gd name="T5" fmla="*/ 2 h 297"/>
                <a:gd name="T6" fmla="*/ 115 w 355"/>
                <a:gd name="T7" fmla="*/ 7 h 297"/>
                <a:gd name="T8" fmla="*/ 153 w 355"/>
                <a:gd name="T9" fmla="*/ 27 h 297"/>
                <a:gd name="T10" fmla="*/ 355 w 355"/>
                <a:gd name="T11" fmla="*/ 165 h 297"/>
                <a:gd name="T12" fmla="*/ 155 w 355"/>
                <a:gd name="T13" fmla="*/ 62 h 297"/>
                <a:gd name="T14" fmla="*/ 108 w 355"/>
                <a:gd name="T15" fmla="*/ 47 h 297"/>
                <a:gd name="T16" fmla="*/ 75 w 355"/>
                <a:gd name="T17" fmla="*/ 45 h 297"/>
                <a:gd name="T18" fmla="*/ 48 w 355"/>
                <a:gd name="T19" fmla="*/ 45 h 297"/>
                <a:gd name="T20" fmla="*/ 83 w 355"/>
                <a:gd name="T21" fmla="*/ 85 h 297"/>
                <a:gd name="T22" fmla="*/ 110 w 355"/>
                <a:gd name="T23" fmla="*/ 112 h 297"/>
                <a:gd name="T24" fmla="*/ 125 w 355"/>
                <a:gd name="T25" fmla="*/ 142 h 297"/>
                <a:gd name="T26" fmla="*/ 170 w 355"/>
                <a:gd name="T27" fmla="*/ 297 h 297"/>
                <a:gd name="T28" fmla="*/ 103 w 355"/>
                <a:gd name="T29" fmla="*/ 152 h 297"/>
                <a:gd name="T30" fmla="*/ 73 w 355"/>
                <a:gd name="T31" fmla="*/ 112 h 297"/>
                <a:gd name="T32" fmla="*/ 35 w 355"/>
                <a:gd name="T33" fmla="*/ 75 h 297"/>
                <a:gd name="T34" fmla="*/ 0 w 355"/>
                <a:gd name="T35" fmla="*/ 60 h 297"/>
                <a:gd name="T36" fmla="*/ 45 w 355"/>
                <a:gd name="T37" fmla="*/ 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5" h="297">
                  <a:moveTo>
                    <a:pt x="45" y="2"/>
                  </a:moveTo>
                  <a:lnTo>
                    <a:pt x="68" y="0"/>
                  </a:lnTo>
                  <a:lnTo>
                    <a:pt x="90" y="2"/>
                  </a:lnTo>
                  <a:lnTo>
                    <a:pt x="115" y="7"/>
                  </a:lnTo>
                  <a:lnTo>
                    <a:pt x="153" y="27"/>
                  </a:lnTo>
                  <a:lnTo>
                    <a:pt x="355" y="165"/>
                  </a:lnTo>
                  <a:lnTo>
                    <a:pt x="155" y="62"/>
                  </a:lnTo>
                  <a:lnTo>
                    <a:pt x="108" y="47"/>
                  </a:lnTo>
                  <a:lnTo>
                    <a:pt x="75" y="45"/>
                  </a:lnTo>
                  <a:lnTo>
                    <a:pt x="48" y="45"/>
                  </a:lnTo>
                  <a:lnTo>
                    <a:pt x="83" y="85"/>
                  </a:lnTo>
                  <a:lnTo>
                    <a:pt x="110" y="112"/>
                  </a:lnTo>
                  <a:lnTo>
                    <a:pt x="125" y="142"/>
                  </a:lnTo>
                  <a:lnTo>
                    <a:pt x="170" y="297"/>
                  </a:lnTo>
                  <a:lnTo>
                    <a:pt x="103" y="152"/>
                  </a:lnTo>
                  <a:lnTo>
                    <a:pt x="73" y="112"/>
                  </a:lnTo>
                  <a:lnTo>
                    <a:pt x="35" y="75"/>
                  </a:lnTo>
                  <a:lnTo>
                    <a:pt x="0" y="60"/>
                  </a:lnTo>
                  <a:lnTo>
                    <a:pt x="45" y="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44752" name="Freeform 16"/>
            <p:cNvSpPr>
              <a:spLocks/>
            </p:cNvSpPr>
            <p:nvPr/>
          </p:nvSpPr>
          <p:spPr bwMode="auto">
            <a:xfrm>
              <a:off x="2591" y="1061"/>
              <a:ext cx="338" cy="599"/>
            </a:xfrm>
            <a:custGeom>
              <a:avLst/>
              <a:gdLst>
                <a:gd name="T0" fmla="*/ 1722 w 1982"/>
                <a:gd name="T1" fmla="*/ 85 h 3798"/>
                <a:gd name="T2" fmla="*/ 1620 w 1982"/>
                <a:gd name="T3" fmla="*/ 140 h 3798"/>
                <a:gd name="T4" fmla="*/ 1537 w 1982"/>
                <a:gd name="T5" fmla="*/ 182 h 3798"/>
                <a:gd name="T6" fmla="*/ 1447 w 1982"/>
                <a:gd name="T7" fmla="*/ 232 h 3798"/>
                <a:gd name="T8" fmla="*/ 1362 w 1982"/>
                <a:gd name="T9" fmla="*/ 282 h 3798"/>
                <a:gd name="T10" fmla="*/ 1287 w 1982"/>
                <a:gd name="T11" fmla="*/ 327 h 3798"/>
                <a:gd name="T12" fmla="*/ 1220 w 1982"/>
                <a:gd name="T13" fmla="*/ 380 h 3798"/>
                <a:gd name="T14" fmla="*/ 1175 w 1982"/>
                <a:gd name="T15" fmla="*/ 425 h 3798"/>
                <a:gd name="T16" fmla="*/ 1142 w 1982"/>
                <a:gd name="T17" fmla="*/ 463 h 3798"/>
                <a:gd name="T18" fmla="*/ 1115 w 1982"/>
                <a:gd name="T19" fmla="*/ 508 h 3798"/>
                <a:gd name="T20" fmla="*/ 1092 w 1982"/>
                <a:gd name="T21" fmla="*/ 568 h 3798"/>
                <a:gd name="T22" fmla="*/ 1077 w 1982"/>
                <a:gd name="T23" fmla="*/ 658 h 3798"/>
                <a:gd name="T24" fmla="*/ 955 w 1982"/>
                <a:gd name="T25" fmla="*/ 1348 h 3798"/>
                <a:gd name="T26" fmla="*/ 852 w 1982"/>
                <a:gd name="T27" fmla="*/ 1641 h 3798"/>
                <a:gd name="T28" fmla="*/ 807 w 1982"/>
                <a:gd name="T29" fmla="*/ 1699 h 3798"/>
                <a:gd name="T30" fmla="*/ 780 w 1982"/>
                <a:gd name="T31" fmla="*/ 1721 h 3798"/>
                <a:gd name="T32" fmla="*/ 700 w 1982"/>
                <a:gd name="T33" fmla="*/ 1759 h 3798"/>
                <a:gd name="T34" fmla="*/ 565 w 1982"/>
                <a:gd name="T35" fmla="*/ 1809 h 3798"/>
                <a:gd name="T36" fmla="*/ 403 w 1982"/>
                <a:gd name="T37" fmla="*/ 1861 h 3798"/>
                <a:gd name="T38" fmla="*/ 235 w 1982"/>
                <a:gd name="T39" fmla="*/ 1901 h 3798"/>
                <a:gd name="T40" fmla="*/ 105 w 1982"/>
                <a:gd name="T41" fmla="*/ 1929 h 3798"/>
                <a:gd name="T42" fmla="*/ 0 w 1982"/>
                <a:gd name="T43" fmla="*/ 1944 h 3798"/>
                <a:gd name="T44" fmla="*/ 0 w 1982"/>
                <a:gd name="T45" fmla="*/ 2054 h 3798"/>
                <a:gd name="T46" fmla="*/ 0 w 1982"/>
                <a:gd name="T47" fmla="*/ 2182 h 3798"/>
                <a:gd name="T48" fmla="*/ 5 w 1982"/>
                <a:gd name="T49" fmla="*/ 2264 h 3798"/>
                <a:gd name="T50" fmla="*/ 20 w 1982"/>
                <a:gd name="T51" fmla="*/ 2362 h 3798"/>
                <a:gd name="T52" fmla="*/ 63 w 1982"/>
                <a:gd name="T53" fmla="*/ 2517 h 3798"/>
                <a:gd name="T54" fmla="*/ 268 w 1982"/>
                <a:gd name="T55" fmla="*/ 2472 h 3798"/>
                <a:gd name="T56" fmla="*/ 612 w 1982"/>
                <a:gd name="T57" fmla="*/ 2382 h 3798"/>
                <a:gd name="T58" fmla="*/ 1032 w 1982"/>
                <a:gd name="T59" fmla="*/ 2249 h 3798"/>
                <a:gd name="T60" fmla="*/ 1135 w 1982"/>
                <a:gd name="T61" fmla="*/ 2189 h 3798"/>
                <a:gd name="T62" fmla="*/ 1240 w 1982"/>
                <a:gd name="T63" fmla="*/ 2129 h 3798"/>
                <a:gd name="T64" fmla="*/ 1305 w 1982"/>
                <a:gd name="T65" fmla="*/ 2036 h 3798"/>
                <a:gd name="T66" fmla="*/ 1327 w 1982"/>
                <a:gd name="T67" fmla="*/ 2006 h 3798"/>
                <a:gd name="T68" fmla="*/ 1400 w 1982"/>
                <a:gd name="T69" fmla="*/ 1814 h 3798"/>
                <a:gd name="T70" fmla="*/ 1430 w 1982"/>
                <a:gd name="T71" fmla="*/ 1529 h 3798"/>
                <a:gd name="T72" fmla="*/ 1375 w 1982"/>
                <a:gd name="T73" fmla="*/ 1931 h 3798"/>
                <a:gd name="T74" fmla="*/ 1375 w 1982"/>
                <a:gd name="T75" fmla="*/ 2091 h 3798"/>
                <a:gd name="T76" fmla="*/ 1355 w 1982"/>
                <a:gd name="T77" fmla="*/ 2309 h 3798"/>
                <a:gd name="T78" fmla="*/ 1330 w 1982"/>
                <a:gd name="T79" fmla="*/ 2607 h 3798"/>
                <a:gd name="T80" fmla="*/ 1285 w 1982"/>
                <a:gd name="T81" fmla="*/ 2907 h 3798"/>
                <a:gd name="T82" fmla="*/ 1255 w 1982"/>
                <a:gd name="T83" fmla="*/ 3260 h 3798"/>
                <a:gd name="T84" fmla="*/ 1225 w 1982"/>
                <a:gd name="T85" fmla="*/ 3798 h 3798"/>
                <a:gd name="T86" fmla="*/ 1352 w 1982"/>
                <a:gd name="T87" fmla="*/ 3783 h 3798"/>
                <a:gd name="T88" fmla="*/ 1465 w 1982"/>
                <a:gd name="T89" fmla="*/ 3768 h 3798"/>
                <a:gd name="T90" fmla="*/ 1622 w 1982"/>
                <a:gd name="T91" fmla="*/ 3718 h 3798"/>
                <a:gd name="T92" fmla="*/ 1719 w 1982"/>
                <a:gd name="T93" fmla="*/ 3658 h 3798"/>
                <a:gd name="T94" fmla="*/ 1779 w 1982"/>
                <a:gd name="T95" fmla="*/ 3598 h 3798"/>
                <a:gd name="T96" fmla="*/ 1839 w 1982"/>
                <a:gd name="T97" fmla="*/ 3388 h 3798"/>
                <a:gd name="T98" fmla="*/ 1867 w 1982"/>
                <a:gd name="T99" fmla="*/ 2997 h 3798"/>
                <a:gd name="T100" fmla="*/ 1897 w 1982"/>
                <a:gd name="T101" fmla="*/ 2622 h 3798"/>
                <a:gd name="T102" fmla="*/ 1897 w 1982"/>
                <a:gd name="T103" fmla="*/ 2322 h 3798"/>
                <a:gd name="T104" fmla="*/ 1854 w 1982"/>
                <a:gd name="T105" fmla="*/ 1769 h 3798"/>
                <a:gd name="T106" fmla="*/ 1889 w 1982"/>
                <a:gd name="T107" fmla="*/ 1251 h 3798"/>
                <a:gd name="T108" fmla="*/ 1952 w 1982"/>
                <a:gd name="T109" fmla="*/ 900 h 3798"/>
                <a:gd name="T110" fmla="*/ 1982 w 1982"/>
                <a:gd name="T111" fmla="*/ 453 h 3798"/>
                <a:gd name="T112" fmla="*/ 1944 w 1982"/>
                <a:gd name="T113" fmla="*/ 205 h 3798"/>
                <a:gd name="T114" fmla="*/ 1907 w 1982"/>
                <a:gd name="T115" fmla="*/ 0 h 3798"/>
                <a:gd name="T116" fmla="*/ 1722 w 1982"/>
                <a:gd name="T117" fmla="*/ 85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2" h="3798">
                  <a:moveTo>
                    <a:pt x="1722" y="85"/>
                  </a:moveTo>
                  <a:lnTo>
                    <a:pt x="1620" y="140"/>
                  </a:lnTo>
                  <a:lnTo>
                    <a:pt x="1537" y="182"/>
                  </a:lnTo>
                  <a:lnTo>
                    <a:pt x="1447" y="232"/>
                  </a:lnTo>
                  <a:lnTo>
                    <a:pt x="1362" y="282"/>
                  </a:lnTo>
                  <a:lnTo>
                    <a:pt x="1287" y="327"/>
                  </a:lnTo>
                  <a:lnTo>
                    <a:pt x="1220" y="380"/>
                  </a:lnTo>
                  <a:lnTo>
                    <a:pt x="1175" y="425"/>
                  </a:lnTo>
                  <a:lnTo>
                    <a:pt x="1142" y="463"/>
                  </a:lnTo>
                  <a:lnTo>
                    <a:pt x="1115" y="508"/>
                  </a:lnTo>
                  <a:lnTo>
                    <a:pt x="1092" y="568"/>
                  </a:lnTo>
                  <a:lnTo>
                    <a:pt x="1077" y="658"/>
                  </a:lnTo>
                  <a:lnTo>
                    <a:pt x="955" y="1348"/>
                  </a:lnTo>
                  <a:lnTo>
                    <a:pt x="852" y="1641"/>
                  </a:lnTo>
                  <a:lnTo>
                    <a:pt x="807" y="1699"/>
                  </a:lnTo>
                  <a:lnTo>
                    <a:pt x="780" y="1721"/>
                  </a:lnTo>
                  <a:lnTo>
                    <a:pt x="700" y="1759"/>
                  </a:lnTo>
                  <a:lnTo>
                    <a:pt x="565" y="1809"/>
                  </a:lnTo>
                  <a:lnTo>
                    <a:pt x="403" y="1861"/>
                  </a:lnTo>
                  <a:lnTo>
                    <a:pt x="235" y="1901"/>
                  </a:lnTo>
                  <a:lnTo>
                    <a:pt x="105" y="1929"/>
                  </a:lnTo>
                  <a:lnTo>
                    <a:pt x="0" y="1944"/>
                  </a:lnTo>
                  <a:lnTo>
                    <a:pt x="0" y="2054"/>
                  </a:lnTo>
                  <a:lnTo>
                    <a:pt x="0" y="2182"/>
                  </a:lnTo>
                  <a:lnTo>
                    <a:pt x="5" y="2264"/>
                  </a:lnTo>
                  <a:lnTo>
                    <a:pt x="20" y="2362"/>
                  </a:lnTo>
                  <a:lnTo>
                    <a:pt x="63" y="2517"/>
                  </a:lnTo>
                  <a:lnTo>
                    <a:pt x="268" y="2472"/>
                  </a:lnTo>
                  <a:lnTo>
                    <a:pt x="612" y="2382"/>
                  </a:lnTo>
                  <a:lnTo>
                    <a:pt x="1032" y="2249"/>
                  </a:lnTo>
                  <a:lnTo>
                    <a:pt x="1135" y="2189"/>
                  </a:lnTo>
                  <a:lnTo>
                    <a:pt x="1240" y="2129"/>
                  </a:lnTo>
                  <a:lnTo>
                    <a:pt x="1305" y="2036"/>
                  </a:lnTo>
                  <a:lnTo>
                    <a:pt x="1327" y="2006"/>
                  </a:lnTo>
                  <a:lnTo>
                    <a:pt x="1400" y="1814"/>
                  </a:lnTo>
                  <a:lnTo>
                    <a:pt x="1430" y="1529"/>
                  </a:lnTo>
                  <a:lnTo>
                    <a:pt x="1375" y="1931"/>
                  </a:lnTo>
                  <a:lnTo>
                    <a:pt x="1375" y="2091"/>
                  </a:lnTo>
                  <a:lnTo>
                    <a:pt x="1355" y="2309"/>
                  </a:lnTo>
                  <a:lnTo>
                    <a:pt x="1330" y="2607"/>
                  </a:lnTo>
                  <a:lnTo>
                    <a:pt x="1285" y="2907"/>
                  </a:lnTo>
                  <a:lnTo>
                    <a:pt x="1255" y="3260"/>
                  </a:lnTo>
                  <a:lnTo>
                    <a:pt x="1225" y="3798"/>
                  </a:lnTo>
                  <a:lnTo>
                    <a:pt x="1352" y="3783"/>
                  </a:lnTo>
                  <a:lnTo>
                    <a:pt x="1465" y="3768"/>
                  </a:lnTo>
                  <a:lnTo>
                    <a:pt x="1622" y="3718"/>
                  </a:lnTo>
                  <a:lnTo>
                    <a:pt x="1719" y="3658"/>
                  </a:lnTo>
                  <a:lnTo>
                    <a:pt x="1779" y="3598"/>
                  </a:lnTo>
                  <a:lnTo>
                    <a:pt x="1839" y="3388"/>
                  </a:lnTo>
                  <a:lnTo>
                    <a:pt x="1867" y="2997"/>
                  </a:lnTo>
                  <a:lnTo>
                    <a:pt x="1897" y="2622"/>
                  </a:lnTo>
                  <a:lnTo>
                    <a:pt x="1897" y="2322"/>
                  </a:lnTo>
                  <a:lnTo>
                    <a:pt x="1854" y="1769"/>
                  </a:lnTo>
                  <a:lnTo>
                    <a:pt x="1889" y="1251"/>
                  </a:lnTo>
                  <a:lnTo>
                    <a:pt x="1952" y="900"/>
                  </a:lnTo>
                  <a:lnTo>
                    <a:pt x="1982" y="453"/>
                  </a:lnTo>
                  <a:lnTo>
                    <a:pt x="1944" y="205"/>
                  </a:lnTo>
                  <a:lnTo>
                    <a:pt x="1907" y="0"/>
                  </a:lnTo>
                  <a:lnTo>
                    <a:pt x="1722" y="8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244753" name="Group 17"/>
            <p:cNvGrpSpPr>
              <a:grpSpLocks/>
            </p:cNvGrpSpPr>
            <p:nvPr/>
          </p:nvGrpSpPr>
          <p:grpSpPr bwMode="auto">
            <a:xfrm flipV="1">
              <a:off x="2383" y="1362"/>
              <a:ext cx="224" cy="101"/>
              <a:chOff x="1177" y="8699"/>
              <a:chExt cx="1312" cy="586"/>
            </a:xfrm>
          </p:grpSpPr>
          <p:sp>
            <p:nvSpPr>
              <p:cNvPr id="244754" name="Freeform 18"/>
              <p:cNvSpPr>
                <a:spLocks/>
              </p:cNvSpPr>
              <p:nvPr/>
            </p:nvSpPr>
            <p:spPr bwMode="auto">
              <a:xfrm>
                <a:off x="1177" y="8699"/>
                <a:ext cx="1312" cy="586"/>
              </a:xfrm>
              <a:custGeom>
                <a:avLst/>
                <a:gdLst>
                  <a:gd name="T0" fmla="*/ 1112 w 1312"/>
                  <a:gd name="T1" fmla="*/ 168 h 586"/>
                  <a:gd name="T2" fmla="*/ 972 w 1312"/>
                  <a:gd name="T3" fmla="*/ 168 h 586"/>
                  <a:gd name="T4" fmla="*/ 907 w 1312"/>
                  <a:gd name="T5" fmla="*/ 140 h 586"/>
                  <a:gd name="T6" fmla="*/ 849 w 1312"/>
                  <a:gd name="T7" fmla="*/ 118 h 586"/>
                  <a:gd name="T8" fmla="*/ 769 w 1312"/>
                  <a:gd name="T9" fmla="*/ 103 h 586"/>
                  <a:gd name="T10" fmla="*/ 722 w 1312"/>
                  <a:gd name="T11" fmla="*/ 103 h 586"/>
                  <a:gd name="T12" fmla="*/ 654 w 1312"/>
                  <a:gd name="T13" fmla="*/ 103 h 586"/>
                  <a:gd name="T14" fmla="*/ 579 w 1312"/>
                  <a:gd name="T15" fmla="*/ 75 h 586"/>
                  <a:gd name="T16" fmla="*/ 479 w 1312"/>
                  <a:gd name="T17" fmla="*/ 38 h 586"/>
                  <a:gd name="T18" fmla="*/ 449 w 1312"/>
                  <a:gd name="T19" fmla="*/ 23 h 586"/>
                  <a:gd name="T20" fmla="*/ 412 w 1312"/>
                  <a:gd name="T21" fmla="*/ 0 h 586"/>
                  <a:gd name="T22" fmla="*/ 389 w 1312"/>
                  <a:gd name="T23" fmla="*/ 0 h 586"/>
                  <a:gd name="T24" fmla="*/ 379 w 1312"/>
                  <a:gd name="T25" fmla="*/ 15 h 586"/>
                  <a:gd name="T26" fmla="*/ 379 w 1312"/>
                  <a:gd name="T27" fmla="*/ 38 h 586"/>
                  <a:gd name="T28" fmla="*/ 394 w 1312"/>
                  <a:gd name="T29" fmla="*/ 65 h 586"/>
                  <a:gd name="T30" fmla="*/ 429 w 1312"/>
                  <a:gd name="T31" fmla="*/ 103 h 586"/>
                  <a:gd name="T32" fmla="*/ 469 w 1312"/>
                  <a:gd name="T33" fmla="*/ 135 h 586"/>
                  <a:gd name="T34" fmla="*/ 519 w 1312"/>
                  <a:gd name="T35" fmla="*/ 175 h 586"/>
                  <a:gd name="T36" fmla="*/ 497 w 1312"/>
                  <a:gd name="T37" fmla="*/ 213 h 586"/>
                  <a:gd name="T38" fmla="*/ 469 w 1312"/>
                  <a:gd name="T39" fmla="*/ 233 h 586"/>
                  <a:gd name="T40" fmla="*/ 422 w 1312"/>
                  <a:gd name="T41" fmla="*/ 263 h 586"/>
                  <a:gd name="T42" fmla="*/ 322 w 1312"/>
                  <a:gd name="T43" fmla="*/ 296 h 586"/>
                  <a:gd name="T44" fmla="*/ 135 w 1312"/>
                  <a:gd name="T45" fmla="*/ 296 h 586"/>
                  <a:gd name="T46" fmla="*/ 97 w 1312"/>
                  <a:gd name="T47" fmla="*/ 291 h 586"/>
                  <a:gd name="T48" fmla="*/ 47 w 1312"/>
                  <a:gd name="T49" fmla="*/ 281 h 586"/>
                  <a:gd name="T50" fmla="*/ 27 w 1312"/>
                  <a:gd name="T51" fmla="*/ 278 h 586"/>
                  <a:gd name="T52" fmla="*/ 10 w 1312"/>
                  <a:gd name="T53" fmla="*/ 283 h 586"/>
                  <a:gd name="T54" fmla="*/ 0 w 1312"/>
                  <a:gd name="T55" fmla="*/ 308 h 586"/>
                  <a:gd name="T56" fmla="*/ 15 w 1312"/>
                  <a:gd name="T57" fmla="*/ 333 h 586"/>
                  <a:gd name="T58" fmla="*/ 42 w 1312"/>
                  <a:gd name="T59" fmla="*/ 371 h 586"/>
                  <a:gd name="T60" fmla="*/ 80 w 1312"/>
                  <a:gd name="T61" fmla="*/ 446 h 586"/>
                  <a:gd name="T62" fmla="*/ 180 w 1312"/>
                  <a:gd name="T63" fmla="*/ 511 h 586"/>
                  <a:gd name="T64" fmla="*/ 417 w 1312"/>
                  <a:gd name="T65" fmla="*/ 576 h 586"/>
                  <a:gd name="T66" fmla="*/ 529 w 1312"/>
                  <a:gd name="T67" fmla="*/ 586 h 586"/>
                  <a:gd name="T68" fmla="*/ 657 w 1312"/>
                  <a:gd name="T69" fmla="*/ 583 h 586"/>
                  <a:gd name="T70" fmla="*/ 982 w 1312"/>
                  <a:gd name="T71" fmla="*/ 498 h 586"/>
                  <a:gd name="T72" fmla="*/ 1149 w 1312"/>
                  <a:gd name="T73" fmla="*/ 411 h 586"/>
                  <a:gd name="T74" fmla="*/ 1312 w 1312"/>
                  <a:gd name="T75" fmla="*/ 336 h 586"/>
                  <a:gd name="T76" fmla="*/ 1297 w 1312"/>
                  <a:gd name="T77" fmla="*/ 143 h 586"/>
                  <a:gd name="T78" fmla="*/ 1112 w 1312"/>
                  <a:gd name="T79" fmla="*/ 168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12" h="586">
                    <a:moveTo>
                      <a:pt x="1112" y="168"/>
                    </a:moveTo>
                    <a:lnTo>
                      <a:pt x="972" y="168"/>
                    </a:lnTo>
                    <a:lnTo>
                      <a:pt x="907" y="140"/>
                    </a:lnTo>
                    <a:lnTo>
                      <a:pt x="849" y="118"/>
                    </a:lnTo>
                    <a:lnTo>
                      <a:pt x="769" y="103"/>
                    </a:lnTo>
                    <a:lnTo>
                      <a:pt x="722" y="103"/>
                    </a:lnTo>
                    <a:lnTo>
                      <a:pt x="654" y="103"/>
                    </a:lnTo>
                    <a:lnTo>
                      <a:pt x="579" y="75"/>
                    </a:lnTo>
                    <a:lnTo>
                      <a:pt x="479" y="38"/>
                    </a:lnTo>
                    <a:lnTo>
                      <a:pt x="449" y="23"/>
                    </a:lnTo>
                    <a:lnTo>
                      <a:pt x="412" y="0"/>
                    </a:lnTo>
                    <a:lnTo>
                      <a:pt x="389" y="0"/>
                    </a:lnTo>
                    <a:lnTo>
                      <a:pt x="379" y="15"/>
                    </a:lnTo>
                    <a:lnTo>
                      <a:pt x="379" y="38"/>
                    </a:lnTo>
                    <a:lnTo>
                      <a:pt x="394" y="65"/>
                    </a:lnTo>
                    <a:lnTo>
                      <a:pt x="429" y="103"/>
                    </a:lnTo>
                    <a:lnTo>
                      <a:pt x="469" y="135"/>
                    </a:lnTo>
                    <a:lnTo>
                      <a:pt x="519" y="175"/>
                    </a:lnTo>
                    <a:lnTo>
                      <a:pt x="497" y="213"/>
                    </a:lnTo>
                    <a:lnTo>
                      <a:pt x="469" y="233"/>
                    </a:lnTo>
                    <a:lnTo>
                      <a:pt x="422" y="263"/>
                    </a:lnTo>
                    <a:lnTo>
                      <a:pt x="322" y="296"/>
                    </a:lnTo>
                    <a:lnTo>
                      <a:pt x="135" y="296"/>
                    </a:lnTo>
                    <a:lnTo>
                      <a:pt x="97" y="291"/>
                    </a:lnTo>
                    <a:lnTo>
                      <a:pt x="47" y="281"/>
                    </a:lnTo>
                    <a:lnTo>
                      <a:pt x="27" y="278"/>
                    </a:lnTo>
                    <a:lnTo>
                      <a:pt x="10" y="283"/>
                    </a:lnTo>
                    <a:lnTo>
                      <a:pt x="0" y="308"/>
                    </a:lnTo>
                    <a:lnTo>
                      <a:pt x="15" y="333"/>
                    </a:lnTo>
                    <a:lnTo>
                      <a:pt x="42" y="371"/>
                    </a:lnTo>
                    <a:lnTo>
                      <a:pt x="80" y="446"/>
                    </a:lnTo>
                    <a:lnTo>
                      <a:pt x="180" y="511"/>
                    </a:lnTo>
                    <a:lnTo>
                      <a:pt x="417" y="576"/>
                    </a:lnTo>
                    <a:lnTo>
                      <a:pt x="529" y="586"/>
                    </a:lnTo>
                    <a:lnTo>
                      <a:pt x="657" y="583"/>
                    </a:lnTo>
                    <a:lnTo>
                      <a:pt x="982" y="498"/>
                    </a:lnTo>
                    <a:lnTo>
                      <a:pt x="1149" y="411"/>
                    </a:lnTo>
                    <a:lnTo>
                      <a:pt x="1312" y="336"/>
                    </a:lnTo>
                    <a:lnTo>
                      <a:pt x="1297" y="143"/>
                    </a:lnTo>
                    <a:lnTo>
                      <a:pt x="1112" y="16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44755" name="Freeform 19"/>
              <p:cNvSpPr>
                <a:spLocks/>
              </p:cNvSpPr>
              <p:nvPr/>
            </p:nvSpPr>
            <p:spPr bwMode="auto">
              <a:xfrm>
                <a:off x="2146" y="8724"/>
                <a:ext cx="215" cy="551"/>
              </a:xfrm>
              <a:custGeom>
                <a:avLst/>
                <a:gdLst>
                  <a:gd name="T0" fmla="*/ 8 w 215"/>
                  <a:gd name="T1" fmla="*/ 3 h 551"/>
                  <a:gd name="T2" fmla="*/ 0 w 215"/>
                  <a:gd name="T3" fmla="*/ 258 h 551"/>
                  <a:gd name="T4" fmla="*/ 5 w 215"/>
                  <a:gd name="T5" fmla="*/ 396 h 551"/>
                  <a:gd name="T6" fmla="*/ 18 w 215"/>
                  <a:gd name="T7" fmla="*/ 471 h 551"/>
                  <a:gd name="T8" fmla="*/ 38 w 215"/>
                  <a:gd name="T9" fmla="*/ 551 h 551"/>
                  <a:gd name="T10" fmla="*/ 215 w 215"/>
                  <a:gd name="T11" fmla="*/ 481 h 551"/>
                  <a:gd name="T12" fmla="*/ 155 w 215"/>
                  <a:gd name="T13" fmla="*/ 0 h 551"/>
                  <a:gd name="T14" fmla="*/ 8 w 215"/>
                  <a:gd name="T15" fmla="*/ 3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551">
                    <a:moveTo>
                      <a:pt x="8" y="3"/>
                    </a:moveTo>
                    <a:lnTo>
                      <a:pt x="0" y="258"/>
                    </a:lnTo>
                    <a:lnTo>
                      <a:pt x="5" y="396"/>
                    </a:lnTo>
                    <a:lnTo>
                      <a:pt x="18" y="471"/>
                    </a:lnTo>
                    <a:lnTo>
                      <a:pt x="38" y="551"/>
                    </a:lnTo>
                    <a:lnTo>
                      <a:pt x="215" y="481"/>
                    </a:lnTo>
                    <a:lnTo>
                      <a:pt x="155" y="0"/>
                    </a:lnTo>
                    <a:lnTo>
                      <a:pt x="8" y="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244756" name="Oval 20"/>
          <p:cNvSpPr>
            <a:spLocks noChangeArrowheads="1"/>
          </p:cNvSpPr>
          <p:nvPr/>
        </p:nvSpPr>
        <p:spPr bwMode="auto">
          <a:xfrm>
            <a:off x="6742113" y="3579813"/>
            <a:ext cx="498475" cy="42545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4757" name="Freeform 21"/>
          <p:cNvSpPr>
            <a:spLocks/>
          </p:cNvSpPr>
          <p:nvPr/>
        </p:nvSpPr>
        <p:spPr bwMode="auto">
          <a:xfrm flipV="1">
            <a:off x="3003550" y="3770313"/>
            <a:ext cx="3965575" cy="273050"/>
          </a:xfrm>
          <a:custGeom>
            <a:avLst/>
            <a:gdLst>
              <a:gd name="T0" fmla="*/ 0 w 4620"/>
              <a:gd name="T1" fmla="*/ 0 h 1"/>
              <a:gd name="T2" fmla="*/ 4620 w 46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20" h="1">
                <a:moveTo>
                  <a:pt x="0" y="0"/>
                </a:moveTo>
                <a:lnTo>
                  <a:pt x="4620" y="0"/>
                </a:lnTo>
              </a:path>
            </a:pathLst>
          </a:custGeom>
          <a:noFill/>
          <a:ln w="50800" cmpd="sng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4758" name="AutoShape 22"/>
          <p:cNvSpPr>
            <a:spLocks noChangeArrowheads="1"/>
          </p:cNvSpPr>
          <p:nvPr/>
        </p:nvSpPr>
        <p:spPr bwMode="auto">
          <a:xfrm rot="16187481">
            <a:off x="4786312" y="1925638"/>
            <a:ext cx="447675" cy="3746500"/>
          </a:xfrm>
          <a:prstGeom prst="can">
            <a:avLst>
              <a:gd name="adj" fmla="val 130956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4759" name="WordArt 23"/>
          <p:cNvSpPr>
            <a:spLocks noChangeArrowheads="1" noChangeShapeType="1" noTextEdit="1"/>
          </p:cNvSpPr>
          <p:nvPr/>
        </p:nvSpPr>
        <p:spPr bwMode="auto">
          <a:xfrm>
            <a:off x="3776663" y="3648075"/>
            <a:ext cx="2214562" cy="311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опашка</a:t>
            </a:r>
          </a:p>
        </p:txBody>
      </p:sp>
      <p:sp>
        <p:nvSpPr>
          <p:cNvPr id="244761" name="Text Box 25"/>
          <p:cNvSpPr txBox="1">
            <a:spLocks noChangeArrowheads="1"/>
          </p:cNvSpPr>
          <p:nvPr/>
        </p:nvSpPr>
        <p:spPr bwMode="auto">
          <a:xfrm>
            <a:off x="6365875" y="2301875"/>
            <a:ext cx="1250950" cy="608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2400">
                <a:latin typeface="Times New Roman" pitchFamily="18" charset="0"/>
              </a:rPr>
              <a:t>вход</a:t>
            </a:r>
            <a:endParaRPr lang="en-US" altLang="bg-BG" sz="2400" b="1"/>
          </a:p>
        </p:txBody>
      </p:sp>
      <p:sp>
        <p:nvSpPr>
          <p:cNvPr id="244762" name="Text Box 26"/>
          <p:cNvSpPr txBox="1">
            <a:spLocks noChangeArrowheads="1"/>
          </p:cNvSpPr>
          <p:nvPr/>
        </p:nvSpPr>
        <p:spPr bwMode="auto">
          <a:xfrm>
            <a:off x="1887538" y="2263775"/>
            <a:ext cx="1416050" cy="608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2400">
                <a:latin typeface="Times New Roman" pitchFamily="18" charset="0"/>
              </a:rPr>
              <a:t>изход</a:t>
            </a:r>
            <a:endParaRPr lang="en-US" altLang="bg-BG" sz="2400" b="1"/>
          </a:p>
        </p:txBody>
      </p:sp>
      <p:sp>
        <p:nvSpPr>
          <p:cNvPr id="244763" name="Oval 27"/>
          <p:cNvSpPr>
            <a:spLocks noChangeArrowheads="1"/>
          </p:cNvSpPr>
          <p:nvPr/>
        </p:nvSpPr>
        <p:spPr bwMode="auto">
          <a:xfrm>
            <a:off x="3235325" y="3609975"/>
            <a:ext cx="355600" cy="355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2392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4760" name="Oval 24"/>
          <p:cNvSpPr>
            <a:spLocks noChangeArrowheads="1"/>
          </p:cNvSpPr>
          <p:nvPr/>
        </p:nvSpPr>
        <p:spPr bwMode="auto">
          <a:xfrm>
            <a:off x="2697163" y="3571875"/>
            <a:ext cx="546100" cy="4968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4764" name="Rectangle 28"/>
          <p:cNvSpPr>
            <a:spLocks noChangeArrowheads="1"/>
          </p:cNvSpPr>
          <p:nvPr/>
        </p:nvSpPr>
        <p:spPr bwMode="auto">
          <a:xfrm>
            <a:off x="3167063" y="430213"/>
            <a:ext cx="2154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fr-FR" altLang="bg-BG" sz="2000" b="1"/>
              <a:t>First In First Out</a:t>
            </a:r>
            <a:endParaRPr lang="en-US" altLang="bg-BG" sz="2000" b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598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3.7037E-7 C -0.00902 -0.01921 -0.01805 -0.03842 -0.02499 -0.05 C -0.03194 -0.06157 -0.03194 -0.06481 -0.04166 -0.06944 C -0.05138 -0.07407 -0.06735 -0.08101 -0.08333 -0.07777 C -0.0993 -0.07453 -0.12847 -0.05463 -0.13749 -0.05 " pathEditMode="relative" ptsTypes="aaaaA">
                                      <p:cBhvr>
                                        <p:cTn id="9" dur="500" fill="hold"/>
                                        <p:tgtEl>
                                          <p:spTgt spid="2447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44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44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4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63" grpId="0" animBg="1"/>
      <p:bldP spid="244763" grpId="1" animBg="1"/>
      <p:bldP spid="244763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62" name="Group 2"/>
          <p:cNvGrpSpPr>
            <a:grpSpLocks/>
          </p:cNvGrpSpPr>
          <p:nvPr/>
        </p:nvGrpSpPr>
        <p:grpSpPr bwMode="auto">
          <a:xfrm>
            <a:off x="2849563" y="1681163"/>
            <a:ext cx="3917950" cy="2478087"/>
            <a:chOff x="2383" y="843"/>
            <a:chExt cx="1172" cy="841"/>
          </a:xfrm>
        </p:grpSpPr>
        <p:sp>
          <p:nvSpPr>
            <p:cNvPr id="245763" name="Freeform 3"/>
            <p:cNvSpPr>
              <a:spLocks/>
            </p:cNvSpPr>
            <p:nvPr/>
          </p:nvSpPr>
          <p:spPr bwMode="auto">
            <a:xfrm flipH="1">
              <a:off x="2832" y="1072"/>
              <a:ext cx="267" cy="505"/>
            </a:xfrm>
            <a:custGeom>
              <a:avLst/>
              <a:gdLst>
                <a:gd name="T0" fmla="*/ 457 w 1564"/>
                <a:gd name="T1" fmla="*/ 45 h 2938"/>
                <a:gd name="T2" fmla="*/ 404 w 1564"/>
                <a:gd name="T3" fmla="*/ 75 h 2938"/>
                <a:gd name="T4" fmla="*/ 0 w 1564"/>
                <a:gd name="T5" fmla="*/ 343 h 2938"/>
                <a:gd name="T6" fmla="*/ 107 w 1564"/>
                <a:gd name="T7" fmla="*/ 2272 h 2938"/>
                <a:gd name="T8" fmla="*/ 107 w 1564"/>
                <a:gd name="T9" fmla="*/ 2375 h 2938"/>
                <a:gd name="T10" fmla="*/ 129 w 1564"/>
                <a:gd name="T11" fmla="*/ 2555 h 2938"/>
                <a:gd name="T12" fmla="*/ 122 w 1564"/>
                <a:gd name="T13" fmla="*/ 2757 h 2938"/>
                <a:gd name="T14" fmla="*/ 444 w 1564"/>
                <a:gd name="T15" fmla="*/ 2883 h 2938"/>
                <a:gd name="T16" fmla="*/ 784 w 1564"/>
                <a:gd name="T17" fmla="*/ 2938 h 2938"/>
                <a:gd name="T18" fmla="*/ 1194 w 1564"/>
                <a:gd name="T19" fmla="*/ 2900 h 2938"/>
                <a:gd name="T20" fmla="*/ 1534 w 1564"/>
                <a:gd name="T21" fmla="*/ 2775 h 2938"/>
                <a:gd name="T22" fmla="*/ 1564 w 1564"/>
                <a:gd name="T23" fmla="*/ 2412 h 2938"/>
                <a:gd name="T24" fmla="*/ 1534 w 1564"/>
                <a:gd name="T25" fmla="*/ 1486 h 2938"/>
                <a:gd name="T26" fmla="*/ 1281 w 1564"/>
                <a:gd name="T27" fmla="*/ 305 h 2938"/>
                <a:gd name="T28" fmla="*/ 944 w 1564"/>
                <a:gd name="T29" fmla="*/ 30 h 2938"/>
                <a:gd name="T30" fmla="*/ 847 w 1564"/>
                <a:gd name="T31" fmla="*/ 0 h 2938"/>
                <a:gd name="T32" fmla="*/ 697 w 1564"/>
                <a:gd name="T33" fmla="*/ 8 h 2938"/>
                <a:gd name="T34" fmla="*/ 592 w 1564"/>
                <a:gd name="T35" fmla="*/ 8 h 2938"/>
                <a:gd name="T36" fmla="*/ 524 w 1564"/>
                <a:gd name="T37" fmla="*/ 38 h 2938"/>
                <a:gd name="T38" fmla="*/ 457 w 1564"/>
                <a:gd name="T39" fmla="*/ 45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4" h="2938">
                  <a:moveTo>
                    <a:pt x="457" y="45"/>
                  </a:moveTo>
                  <a:lnTo>
                    <a:pt x="404" y="75"/>
                  </a:lnTo>
                  <a:lnTo>
                    <a:pt x="0" y="343"/>
                  </a:lnTo>
                  <a:lnTo>
                    <a:pt x="107" y="2272"/>
                  </a:lnTo>
                  <a:lnTo>
                    <a:pt x="107" y="2375"/>
                  </a:lnTo>
                  <a:lnTo>
                    <a:pt x="129" y="2555"/>
                  </a:lnTo>
                  <a:lnTo>
                    <a:pt x="122" y="2757"/>
                  </a:lnTo>
                  <a:lnTo>
                    <a:pt x="444" y="2883"/>
                  </a:lnTo>
                  <a:lnTo>
                    <a:pt x="784" y="2938"/>
                  </a:lnTo>
                  <a:lnTo>
                    <a:pt x="1194" y="2900"/>
                  </a:lnTo>
                  <a:lnTo>
                    <a:pt x="1534" y="2775"/>
                  </a:lnTo>
                  <a:lnTo>
                    <a:pt x="1564" y="2412"/>
                  </a:lnTo>
                  <a:lnTo>
                    <a:pt x="1534" y="1486"/>
                  </a:lnTo>
                  <a:lnTo>
                    <a:pt x="1281" y="305"/>
                  </a:lnTo>
                  <a:lnTo>
                    <a:pt x="944" y="30"/>
                  </a:lnTo>
                  <a:lnTo>
                    <a:pt x="847" y="0"/>
                  </a:lnTo>
                  <a:lnTo>
                    <a:pt x="697" y="8"/>
                  </a:lnTo>
                  <a:lnTo>
                    <a:pt x="592" y="8"/>
                  </a:lnTo>
                  <a:lnTo>
                    <a:pt x="524" y="38"/>
                  </a:lnTo>
                  <a:lnTo>
                    <a:pt x="457" y="4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45764" name="Freeform 4"/>
            <p:cNvSpPr>
              <a:spLocks/>
            </p:cNvSpPr>
            <p:nvPr/>
          </p:nvSpPr>
          <p:spPr bwMode="auto">
            <a:xfrm flipH="1">
              <a:off x="2936" y="1030"/>
              <a:ext cx="100" cy="88"/>
            </a:xfrm>
            <a:custGeom>
              <a:avLst/>
              <a:gdLst>
                <a:gd name="T0" fmla="*/ 540 w 583"/>
                <a:gd name="T1" fmla="*/ 0 h 511"/>
                <a:gd name="T2" fmla="*/ 560 w 583"/>
                <a:gd name="T3" fmla="*/ 116 h 511"/>
                <a:gd name="T4" fmla="*/ 563 w 583"/>
                <a:gd name="T5" fmla="*/ 173 h 511"/>
                <a:gd name="T6" fmla="*/ 570 w 583"/>
                <a:gd name="T7" fmla="*/ 248 h 511"/>
                <a:gd name="T8" fmla="*/ 583 w 583"/>
                <a:gd name="T9" fmla="*/ 321 h 511"/>
                <a:gd name="T10" fmla="*/ 548 w 583"/>
                <a:gd name="T11" fmla="*/ 383 h 511"/>
                <a:gd name="T12" fmla="*/ 503 w 583"/>
                <a:gd name="T13" fmla="*/ 453 h 511"/>
                <a:gd name="T14" fmla="*/ 453 w 583"/>
                <a:gd name="T15" fmla="*/ 488 h 511"/>
                <a:gd name="T16" fmla="*/ 385 w 583"/>
                <a:gd name="T17" fmla="*/ 508 h 511"/>
                <a:gd name="T18" fmla="*/ 305 w 583"/>
                <a:gd name="T19" fmla="*/ 511 h 511"/>
                <a:gd name="T20" fmla="*/ 220 w 583"/>
                <a:gd name="T21" fmla="*/ 503 h 511"/>
                <a:gd name="T22" fmla="*/ 160 w 583"/>
                <a:gd name="T23" fmla="*/ 481 h 511"/>
                <a:gd name="T24" fmla="*/ 108 w 583"/>
                <a:gd name="T25" fmla="*/ 456 h 511"/>
                <a:gd name="T26" fmla="*/ 70 w 583"/>
                <a:gd name="T27" fmla="*/ 426 h 511"/>
                <a:gd name="T28" fmla="*/ 33 w 583"/>
                <a:gd name="T29" fmla="*/ 373 h 511"/>
                <a:gd name="T30" fmla="*/ 15 w 583"/>
                <a:gd name="T31" fmla="*/ 321 h 511"/>
                <a:gd name="T32" fmla="*/ 8 w 583"/>
                <a:gd name="T33" fmla="*/ 271 h 511"/>
                <a:gd name="T34" fmla="*/ 0 w 583"/>
                <a:gd name="T35" fmla="*/ 116 h 511"/>
                <a:gd name="T36" fmla="*/ 540 w 583"/>
                <a:gd name="T37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3" h="511">
                  <a:moveTo>
                    <a:pt x="540" y="0"/>
                  </a:moveTo>
                  <a:lnTo>
                    <a:pt x="560" y="116"/>
                  </a:lnTo>
                  <a:lnTo>
                    <a:pt x="563" y="173"/>
                  </a:lnTo>
                  <a:lnTo>
                    <a:pt x="570" y="248"/>
                  </a:lnTo>
                  <a:lnTo>
                    <a:pt x="583" y="321"/>
                  </a:lnTo>
                  <a:lnTo>
                    <a:pt x="548" y="383"/>
                  </a:lnTo>
                  <a:lnTo>
                    <a:pt x="503" y="453"/>
                  </a:lnTo>
                  <a:lnTo>
                    <a:pt x="453" y="488"/>
                  </a:lnTo>
                  <a:lnTo>
                    <a:pt x="385" y="508"/>
                  </a:lnTo>
                  <a:lnTo>
                    <a:pt x="305" y="511"/>
                  </a:lnTo>
                  <a:lnTo>
                    <a:pt x="220" y="503"/>
                  </a:lnTo>
                  <a:lnTo>
                    <a:pt x="160" y="481"/>
                  </a:lnTo>
                  <a:lnTo>
                    <a:pt x="108" y="456"/>
                  </a:lnTo>
                  <a:lnTo>
                    <a:pt x="70" y="426"/>
                  </a:lnTo>
                  <a:lnTo>
                    <a:pt x="33" y="373"/>
                  </a:lnTo>
                  <a:lnTo>
                    <a:pt x="15" y="321"/>
                  </a:lnTo>
                  <a:lnTo>
                    <a:pt x="8" y="271"/>
                  </a:lnTo>
                  <a:lnTo>
                    <a:pt x="0" y="116"/>
                  </a:lnTo>
                  <a:lnTo>
                    <a:pt x="5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245765" name="Group 5"/>
            <p:cNvGrpSpPr>
              <a:grpSpLocks/>
            </p:cNvGrpSpPr>
            <p:nvPr/>
          </p:nvGrpSpPr>
          <p:grpSpPr bwMode="auto">
            <a:xfrm flipH="1">
              <a:off x="3054" y="878"/>
              <a:ext cx="29" cy="124"/>
              <a:chOff x="3858" y="5552"/>
              <a:chExt cx="167" cy="720"/>
            </a:xfrm>
          </p:grpSpPr>
          <p:sp>
            <p:nvSpPr>
              <p:cNvPr id="245766" name="Freeform 6"/>
              <p:cNvSpPr>
                <a:spLocks/>
              </p:cNvSpPr>
              <p:nvPr/>
            </p:nvSpPr>
            <p:spPr bwMode="auto">
              <a:xfrm>
                <a:off x="3858" y="5552"/>
                <a:ext cx="167" cy="503"/>
              </a:xfrm>
              <a:custGeom>
                <a:avLst/>
                <a:gdLst>
                  <a:gd name="T0" fmla="*/ 85 w 167"/>
                  <a:gd name="T1" fmla="*/ 0 h 503"/>
                  <a:gd name="T2" fmla="*/ 37 w 167"/>
                  <a:gd name="T3" fmla="*/ 55 h 503"/>
                  <a:gd name="T4" fmla="*/ 7 w 167"/>
                  <a:gd name="T5" fmla="*/ 120 h 503"/>
                  <a:gd name="T6" fmla="*/ 0 w 167"/>
                  <a:gd name="T7" fmla="*/ 195 h 503"/>
                  <a:gd name="T8" fmla="*/ 0 w 167"/>
                  <a:gd name="T9" fmla="*/ 247 h 503"/>
                  <a:gd name="T10" fmla="*/ 15 w 167"/>
                  <a:gd name="T11" fmla="*/ 345 h 503"/>
                  <a:gd name="T12" fmla="*/ 22 w 167"/>
                  <a:gd name="T13" fmla="*/ 400 h 503"/>
                  <a:gd name="T14" fmla="*/ 37 w 167"/>
                  <a:gd name="T15" fmla="*/ 428 h 503"/>
                  <a:gd name="T16" fmla="*/ 67 w 167"/>
                  <a:gd name="T17" fmla="*/ 445 h 503"/>
                  <a:gd name="T18" fmla="*/ 92 w 167"/>
                  <a:gd name="T19" fmla="*/ 503 h 503"/>
                  <a:gd name="T20" fmla="*/ 100 w 167"/>
                  <a:gd name="T21" fmla="*/ 420 h 503"/>
                  <a:gd name="T22" fmla="*/ 112 w 167"/>
                  <a:gd name="T23" fmla="*/ 360 h 503"/>
                  <a:gd name="T24" fmla="*/ 142 w 167"/>
                  <a:gd name="T25" fmla="*/ 280 h 503"/>
                  <a:gd name="T26" fmla="*/ 137 w 167"/>
                  <a:gd name="T27" fmla="*/ 217 h 503"/>
                  <a:gd name="T28" fmla="*/ 167 w 167"/>
                  <a:gd name="T29" fmla="*/ 175 h 503"/>
                  <a:gd name="T30" fmla="*/ 112 w 167"/>
                  <a:gd name="T31" fmla="*/ 142 h 503"/>
                  <a:gd name="T32" fmla="*/ 90 w 167"/>
                  <a:gd name="T33" fmla="*/ 107 h 503"/>
                  <a:gd name="T34" fmla="*/ 85 w 167"/>
                  <a:gd name="T35" fmla="*/ 0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7" h="503">
                    <a:moveTo>
                      <a:pt x="85" y="0"/>
                    </a:moveTo>
                    <a:lnTo>
                      <a:pt x="37" y="55"/>
                    </a:lnTo>
                    <a:lnTo>
                      <a:pt x="7" y="120"/>
                    </a:lnTo>
                    <a:lnTo>
                      <a:pt x="0" y="195"/>
                    </a:lnTo>
                    <a:lnTo>
                      <a:pt x="0" y="247"/>
                    </a:lnTo>
                    <a:lnTo>
                      <a:pt x="15" y="345"/>
                    </a:lnTo>
                    <a:lnTo>
                      <a:pt x="22" y="400"/>
                    </a:lnTo>
                    <a:lnTo>
                      <a:pt x="37" y="428"/>
                    </a:lnTo>
                    <a:lnTo>
                      <a:pt x="67" y="445"/>
                    </a:lnTo>
                    <a:lnTo>
                      <a:pt x="92" y="503"/>
                    </a:lnTo>
                    <a:lnTo>
                      <a:pt x="100" y="420"/>
                    </a:lnTo>
                    <a:lnTo>
                      <a:pt x="112" y="360"/>
                    </a:lnTo>
                    <a:lnTo>
                      <a:pt x="142" y="280"/>
                    </a:lnTo>
                    <a:lnTo>
                      <a:pt x="137" y="217"/>
                    </a:lnTo>
                    <a:lnTo>
                      <a:pt x="167" y="175"/>
                    </a:lnTo>
                    <a:lnTo>
                      <a:pt x="112" y="142"/>
                    </a:lnTo>
                    <a:lnTo>
                      <a:pt x="90" y="107"/>
                    </a:lnTo>
                    <a:lnTo>
                      <a:pt x="8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45767" name="Freeform 7"/>
              <p:cNvSpPr>
                <a:spLocks/>
              </p:cNvSpPr>
              <p:nvPr/>
            </p:nvSpPr>
            <p:spPr bwMode="auto">
              <a:xfrm>
                <a:off x="3875" y="5977"/>
                <a:ext cx="93" cy="295"/>
              </a:xfrm>
              <a:custGeom>
                <a:avLst/>
                <a:gdLst>
                  <a:gd name="T0" fmla="*/ 68 w 93"/>
                  <a:gd name="T1" fmla="*/ 28 h 295"/>
                  <a:gd name="T2" fmla="*/ 45 w 93"/>
                  <a:gd name="T3" fmla="*/ 5 h 295"/>
                  <a:gd name="T4" fmla="*/ 25 w 93"/>
                  <a:gd name="T5" fmla="*/ 0 h 295"/>
                  <a:gd name="T6" fmla="*/ 8 w 93"/>
                  <a:gd name="T7" fmla="*/ 23 h 295"/>
                  <a:gd name="T8" fmla="*/ 0 w 93"/>
                  <a:gd name="T9" fmla="*/ 70 h 295"/>
                  <a:gd name="T10" fmla="*/ 5 w 93"/>
                  <a:gd name="T11" fmla="*/ 115 h 295"/>
                  <a:gd name="T12" fmla="*/ 8 w 93"/>
                  <a:gd name="T13" fmla="*/ 158 h 295"/>
                  <a:gd name="T14" fmla="*/ 20 w 93"/>
                  <a:gd name="T15" fmla="*/ 198 h 295"/>
                  <a:gd name="T16" fmla="*/ 30 w 93"/>
                  <a:gd name="T17" fmla="*/ 248 h 295"/>
                  <a:gd name="T18" fmla="*/ 35 w 93"/>
                  <a:gd name="T19" fmla="*/ 265 h 295"/>
                  <a:gd name="T20" fmla="*/ 45 w 93"/>
                  <a:gd name="T21" fmla="*/ 295 h 295"/>
                  <a:gd name="T22" fmla="*/ 58 w 93"/>
                  <a:gd name="T23" fmla="*/ 280 h 295"/>
                  <a:gd name="T24" fmla="*/ 68 w 93"/>
                  <a:gd name="T25" fmla="*/ 295 h 295"/>
                  <a:gd name="T26" fmla="*/ 88 w 93"/>
                  <a:gd name="T27" fmla="*/ 260 h 295"/>
                  <a:gd name="T28" fmla="*/ 93 w 93"/>
                  <a:gd name="T29" fmla="*/ 203 h 295"/>
                  <a:gd name="T30" fmla="*/ 93 w 93"/>
                  <a:gd name="T31" fmla="*/ 98 h 295"/>
                  <a:gd name="T32" fmla="*/ 68 w 93"/>
                  <a:gd name="T33" fmla="*/ 28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295">
                    <a:moveTo>
                      <a:pt x="68" y="28"/>
                    </a:moveTo>
                    <a:lnTo>
                      <a:pt x="45" y="5"/>
                    </a:lnTo>
                    <a:lnTo>
                      <a:pt x="25" y="0"/>
                    </a:lnTo>
                    <a:lnTo>
                      <a:pt x="8" y="23"/>
                    </a:lnTo>
                    <a:lnTo>
                      <a:pt x="0" y="70"/>
                    </a:lnTo>
                    <a:lnTo>
                      <a:pt x="5" y="115"/>
                    </a:lnTo>
                    <a:lnTo>
                      <a:pt x="8" y="158"/>
                    </a:lnTo>
                    <a:lnTo>
                      <a:pt x="20" y="198"/>
                    </a:lnTo>
                    <a:lnTo>
                      <a:pt x="30" y="248"/>
                    </a:lnTo>
                    <a:lnTo>
                      <a:pt x="35" y="265"/>
                    </a:lnTo>
                    <a:lnTo>
                      <a:pt x="45" y="295"/>
                    </a:lnTo>
                    <a:lnTo>
                      <a:pt x="58" y="280"/>
                    </a:lnTo>
                    <a:lnTo>
                      <a:pt x="68" y="295"/>
                    </a:lnTo>
                    <a:lnTo>
                      <a:pt x="88" y="260"/>
                    </a:lnTo>
                    <a:lnTo>
                      <a:pt x="93" y="203"/>
                    </a:lnTo>
                    <a:lnTo>
                      <a:pt x="93" y="98"/>
                    </a:lnTo>
                    <a:lnTo>
                      <a:pt x="68" y="2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45768" name="Freeform 8"/>
            <p:cNvSpPr>
              <a:spLocks/>
            </p:cNvSpPr>
            <p:nvPr/>
          </p:nvSpPr>
          <p:spPr bwMode="auto">
            <a:xfrm flipH="1">
              <a:off x="2906" y="871"/>
              <a:ext cx="162" cy="225"/>
            </a:xfrm>
            <a:custGeom>
              <a:avLst/>
              <a:gdLst>
                <a:gd name="T0" fmla="*/ 52 w 947"/>
                <a:gd name="T1" fmla="*/ 192 h 1308"/>
                <a:gd name="T2" fmla="*/ 12 w 947"/>
                <a:gd name="T3" fmla="*/ 370 h 1308"/>
                <a:gd name="T4" fmla="*/ 15 w 947"/>
                <a:gd name="T5" fmla="*/ 523 h 1308"/>
                <a:gd name="T6" fmla="*/ 0 w 947"/>
                <a:gd name="T7" fmla="*/ 658 h 1308"/>
                <a:gd name="T8" fmla="*/ 5 w 947"/>
                <a:gd name="T9" fmla="*/ 753 h 1308"/>
                <a:gd name="T10" fmla="*/ 27 w 947"/>
                <a:gd name="T11" fmla="*/ 850 h 1308"/>
                <a:gd name="T12" fmla="*/ 87 w 947"/>
                <a:gd name="T13" fmla="*/ 998 h 1308"/>
                <a:gd name="T14" fmla="*/ 142 w 947"/>
                <a:gd name="T15" fmla="*/ 1121 h 1308"/>
                <a:gd name="T16" fmla="*/ 190 w 947"/>
                <a:gd name="T17" fmla="*/ 1226 h 1308"/>
                <a:gd name="T18" fmla="*/ 290 w 947"/>
                <a:gd name="T19" fmla="*/ 1293 h 1308"/>
                <a:gd name="T20" fmla="*/ 425 w 947"/>
                <a:gd name="T21" fmla="*/ 1308 h 1308"/>
                <a:gd name="T22" fmla="*/ 515 w 947"/>
                <a:gd name="T23" fmla="*/ 1303 h 1308"/>
                <a:gd name="T24" fmla="*/ 590 w 947"/>
                <a:gd name="T25" fmla="*/ 1273 h 1308"/>
                <a:gd name="T26" fmla="*/ 662 w 947"/>
                <a:gd name="T27" fmla="*/ 1226 h 1308"/>
                <a:gd name="T28" fmla="*/ 752 w 947"/>
                <a:gd name="T29" fmla="*/ 1121 h 1308"/>
                <a:gd name="T30" fmla="*/ 812 w 947"/>
                <a:gd name="T31" fmla="*/ 980 h 1308"/>
                <a:gd name="T32" fmla="*/ 835 w 947"/>
                <a:gd name="T33" fmla="*/ 873 h 1308"/>
                <a:gd name="T34" fmla="*/ 845 w 947"/>
                <a:gd name="T35" fmla="*/ 793 h 1308"/>
                <a:gd name="T36" fmla="*/ 880 w 947"/>
                <a:gd name="T37" fmla="*/ 768 h 1308"/>
                <a:gd name="T38" fmla="*/ 910 w 947"/>
                <a:gd name="T39" fmla="*/ 710 h 1308"/>
                <a:gd name="T40" fmla="*/ 940 w 947"/>
                <a:gd name="T41" fmla="*/ 625 h 1308"/>
                <a:gd name="T42" fmla="*/ 947 w 947"/>
                <a:gd name="T43" fmla="*/ 538 h 1308"/>
                <a:gd name="T44" fmla="*/ 925 w 947"/>
                <a:gd name="T45" fmla="*/ 478 h 1308"/>
                <a:gd name="T46" fmla="*/ 872 w 947"/>
                <a:gd name="T47" fmla="*/ 478 h 1308"/>
                <a:gd name="T48" fmla="*/ 822 w 947"/>
                <a:gd name="T49" fmla="*/ 493 h 1308"/>
                <a:gd name="T50" fmla="*/ 827 w 947"/>
                <a:gd name="T51" fmla="*/ 347 h 1308"/>
                <a:gd name="T52" fmla="*/ 807 w 947"/>
                <a:gd name="T53" fmla="*/ 205 h 1308"/>
                <a:gd name="T54" fmla="*/ 737 w 947"/>
                <a:gd name="T55" fmla="*/ 90 h 1308"/>
                <a:gd name="T56" fmla="*/ 602 w 947"/>
                <a:gd name="T57" fmla="*/ 17 h 1308"/>
                <a:gd name="T58" fmla="*/ 400 w 947"/>
                <a:gd name="T59" fmla="*/ 0 h 1308"/>
                <a:gd name="T60" fmla="*/ 200 w 947"/>
                <a:gd name="T61" fmla="*/ 32 h 1308"/>
                <a:gd name="T62" fmla="*/ 77 w 947"/>
                <a:gd name="T63" fmla="*/ 137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47" h="1308">
                  <a:moveTo>
                    <a:pt x="77" y="137"/>
                  </a:moveTo>
                  <a:lnTo>
                    <a:pt x="52" y="192"/>
                  </a:lnTo>
                  <a:lnTo>
                    <a:pt x="27" y="282"/>
                  </a:lnTo>
                  <a:lnTo>
                    <a:pt x="12" y="370"/>
                  </a:lnTo>
                  <a:lnTo>
                    <a:pt x="5" y="440"/>
                  </a:lnTo>
                  <a:lnTo>
                    <a:pt x="15" y="523"/>
                  </a:lnTo>
                  <a:lnTo>
                    <a:pt x="10" y="578"/>
                  </a:lnTo>
                  <a:lnTo>
                    <a:pt x="0" y="658"/>
                  </a:lnTo>
                  <a:lnTo>
                    <a:pt x="0" y="708"/>
                  </a:lnTo>
                  <a:lnTo>
                    <a:pt x="5" y="753"/>
                  </a:lnTo>
                  <a:lnTo>
                    <a:pt x="12" y="805"/>
                  </a:lnTo>
                  <a:lnTo>
                    <a:pt x="27" y="850"/>
                  </a:lnTo>
                  <a:lnTo>
                    <a:pt x="60" y="933"/>
                  </a:lnTo>
                  <a:lnTo>
                    <a:pt x="87" y="998"/>
                  </a:lnTo>
                  <a:lnTo>
                    <a:pt x="117" y="1066"/>
                  </a:lnTo>
                  <a:lnTo>
                    <a:pt x="142" y="1121"/>
                  </a:lnTo>
                  <a:lnTo>
                    <a:pt x="160" y="1171"/>
                  </a:lnTo>
                  <a:lnTo>
                    <a:pt x="190" y="1226"/>
                  </a:lnTo>
                  <a:lnTo>
                    <a:pt x="235" y="1271"/>
                  </a:lnTo>
                  <a:lnTo>
                    <a:pt x="290" y="1293"/>
                  </a:lnTo>
                  <a:lnTo>
                    <a:pt x="362" y="1308"/>
                  </a:lnTo>
                  <a:lnTo>
                    <a:pt x="425" y="1308"/>
                  </a:lnTo>
                  <a:lnTo>
                    <a:pt x="475" y="1308"/>
                  </a:lnTo>
                  <a:lnTo>
                    <a:pt x="515" y="1303"/>
                  </a:lnTo>
                  <a:lnTo>
                    <a:pt x="552" y="1293"/>
                  </a:lnTo>
                  <a:lnTo>
                    <a:pt x="590" y="1273"/>
                  </a:lnTo>
                  <a:lnTo>
                    <a:pt x="625" y="1256"/>
                  </a:lnTo>
                  <a:lnTo>
                    <a:pt x="662" y="1226"/>
                  </a:lnTo>
                  <a:lnTo>
                    <a:pt x="700" y="1183"/>
                  </a:lnTo>
                  <a:lnTo>
                    <a:pt x="752" y="1121"/>
                  </a:lnTo>
                  <a:lnTo>
                    <a:pt x="782" y="1063"/>
                  </a:lnTo>
                  <a:lnTo>
                    <a:pt x="812" y="980"/>
                  </a:lnTo>
                  <a:lnTo>
                    <a:pt x="827" y="925"/>
                  </a:lnTo>
                  <a:lnTo>
                    <a:pt x="835" y="873"/>
                  </a:lnTo>
                  <a:lnTo>
                    <a:pt x="842" y="830"/>
                  </a:lnTo>
                  <a:lnTo>
                    <a:pt x="845" y="793"/>
                  </a:lnTo>
                  <a:lnTo>
                    <a:pt x="860" y="783"/>
                  </a:lnTo>
                  <a:lnTo>
                    <a:pt x="880" y="768"/>
                  </a:lnTo>
                  <a:lnTo>
                    <a:pt x="895" y="738"/>
                  </a:lnTo>
                  <a:lnTo>
                    <a:pt x="910" y="710"/>
                  </a:lnTo>
                  <a:lnTo>
                    <a:pt x="925" y="678"/>
                  </a:lnTo>
                  <a:lnTo>
                    <a:pt x="940" y="625"/>
                  </a:lnTo>
                  <a:lnTo>
                    <a:pt x="942" y="583"/>
                  </a:lnTo>
                  <a:lnTo>
                    <a:pt x="947" y="538"/>
                  </a:lnTo>
                  <a:lnTo>
                    <a:pt x="940" y="510"/>
                  </a:lnTo>
                  <a:lnTo>
                    <a:pt x="925" y="478"/>
                  </a:lnTo>
                  <a:lnTo>
                    <a:pt x="890" y="478"/>
                  </a:lnTo>
                  <a:lnTo>
                    <a:pt x="872" y="478"/>
                  </a:lnTo>
                  <a:lnTo>
                    <a:pt x="850" y="500"/>
                  </a:lnTo>
                  <a:lnTo>
                    <a:pt x="822" y="493"/>
                  </a:lnTo>
                  <a:lnTo>
                    <a:pt x="827" y="420"/>
                  </a:lnTo>
                  <a:lnTo>
                    <a:pt x="827" y="347"/>
                  </a:lnTo>
                  <a:lnTo>
                    <a:pt x="822" y="290"/>
                  </a:lnTo>
                  <a:lnTo>
                    <a:pt x="807" y="205"/>
                  </a:lnTo>
                  <a:lnTo>
                    <a:pt x="777" y="140"/>
                  </a:lnTo>
                  <a:lnTo>
                    <a:pt x="737" y="90"/>
                  </a:lnTo>
                  <a:lnTo>
                    <a:pt x="672" y="45"/>
                  </a:lnTo>
                  <a:lnTo>
                    <a:pt x="602" y="17"/>
                  </a:lnTo>
                  <a:lnTo>
                    <a:pt x="502" y="0"/>
                  </a:lnTo>
                  <a:lnTo>
                    <a:pt x="400" y="0"/>
                  </a:lnTo>
                  <a:lnTo>
                    <a:pt x="297" y="7"/>
                  </a:lnTo>
                  <a:lnTo>
                    <a:pt x="200" y="32"/>
                  </a:lnTo>
                  <a:lnTo>
                    <a:pt x="135" y="80"/>
                  </a:lnTo>
                  <a:lnTo>
                    <a:pt x="77" y="137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45769" name="Freeform 9"/>
            <p:cNvSpPr>
              <a:spLocks/>
            </p:cNvSpPr>
            <p:nvPr/>
          </p:nvSpPr>
          <p:spPr bwMode="auto">
            <a:xfrm flipH="1">
              <a:off x="2901" y="843"/>
              <a:ext cx="166" cy="125"/>
            </a:xfrm>
            <a:custGeom>
              <a:avLst/>
              <a:gdLst>
                <a:gd name="T0" fmla="*/ 60 w 970"/>
                <a:gd name="T1" fmla="*/ 373 h 728"/>
                <a:gd name="T2" fmla="*/ 42 w 970"/>
                <a:gd name="T3" fmla="*/ 345 h 728"/>
                <a:gd name="T4" fmla="*/ 25 w 970"/>
                <a:gd name="T5" fmla="*/ 295 h 728"/>
                <a:gd name="T6" fmla="*/ 25 w 970"/>
                <a:gd name="T7" fmla="*/ 235 h 728"/>
                <a:gd name="T8" fmla="*/ 15 w 970"/>
                <a:gd name="T9" fmla="*/ 205 h 728"/>
                <a:gd name="T10" fmla="*/ 0 w 970"/>
                <a:gd name="T11" fmla="*/ 178 h 728"/>
                <a:gd name="T12" fmla="*/ 42 w 970"/>
                <a:gd name="T13" fmla="*/ 130 h 728"/>
                <a:gd name="T14" fmla="*/ 97 w 970"/>
                <a:gd name="T15" fmla="*/ 100 h 728"/>
                <a:gd name="T16" fmla="*/ 160 w 970"/>
                <a:gd name="T17" fmla="*/ 45 h 728"/>
                <a:gd name="T18" fmla="*/ 272 w 970"/>
                <a:gd name="T19" fmla="*/ 18 h 728"/>
                <a:gd name="T20" fmla="*/ 355 w 970"/>
                <a:gd name="T21" fmla="*/ 8 h 728"/>
                <a:gd name="T22" fmla="*/ 477 w 970"/>
                <a:gd name="T23" fmla="*/ 0 h 728"/>
                <a:gd name="T24" fmla="*/ 612 w 970"/>
                <a:gd name="T25" fmla="*/ 3 h 728"/>
                <a:gd name="T26" fmla="*/ 577 w 970"/>
                <a:gd name="T27" fmla="*/ 65 h 728"/>
                <a:gd name="T28" fmla="*/ 650 w 970"/>
                <a:gd name="T29" fmla="*/ 60 h 728"/>
                <a:gd name="T30" fmla="*/ 707 w 970"/>
                <a:gd name="T31" fmla="*/ 60 h 728"/>
                <a:gd name="T32" fmla="*/ 775 w 970"/>
                <a:gd name="T33" fmla="*/ 75 h 728"/>
                <a:gd name="T34" fmla="*/ 850 w 970"/>
                <a:gd name="T35" fmla="*/ 105 h 728"/>
                <a:gd name="T36" fmla="*/ 897 w 970"/>
                <a:gd name="T37" fmla="*/ 143 h 728"/>
                <a:gd name="T38" fmla="*/ 910 w 970"/>
                <a:gd name="T39" fmla="*/ 195 h 728"/>
                <a:gd name="T40" fmla="*/ 882 w 970"/>
                <a:gd name="T41" fmla="*/ 240 h 728"/>
                <a:gd name="T42" fmla="*/ 917 w 970"/>
                <a:gd name="T43" fmla="*/ 288 h 728"/>
                <a:gd name="T44" fmla="*/ 950 w 970"/>
                <a:gd name="T45" fmla="*/ 368 h 728"/>
                <a:gd name="T46" fmla="*/ 962 w 970"/>
                <a:gd name="T47" fmla="*/ 443 h 728"/>
                <a:gd name="T48" fmla="*/ 970 w 970"/>
                <a:gd name="T49" fmla="*/ 503 h 728"/>
                <a:gd name="T50" fmla="*/ 965 w 970"/>
                <a:gd name="T51" fmla="*/ 601 h 728"/>
                <a:gd name="T52" fmla="*/ 950 w 970"/>
                <a:gd name="T53" fmla="*/ 686 h 728"/>
                <a:gd name="T54" fmla="*/ 890 w 970"/>
                <a:gd name="T55" fmla="*/ 631 h 728"/>
                <a:gd name="T56" fmla="*/ 860 w 970"/>
                <a:gd name="T57" fmla="*/ 653 h 728"/>
                <a:gd name="T58" fmla="*/ 852 w 970"/>
                <a:gd name="T59" fmla="*/ 671 h 728"/>
                <a:gd name="T60" fmla="*/ 835 w 970"/>
                <a:gd name="T61" fmla="*/ 706 h 728"/>
                <a:gd name="T62" fmla="*/ 827 w 970"/>
                <a:gd name="T63" fmla="*/ 728 h 728"/>
                <a:gd name="T64" fmla="*/ 785 w 970"/>
                <a:gd name="T65" fmla="*/ 713 h 728"/>
                <a:gd name="T66" fmla="*/ 797 w 970"/>
                <a:gd name="T67" fmla="*/ 616 h 728"/>
                <a:gd name="T68" fmla="*/ 797 w 970"/>
                <a:gd name="T69" fmla="*/ 525 h 728"/>
                <a:gd name="T70" fmla="*/ 740 w 970"/>
                <a:gd name="T71" fmla="*/ 475 h 728"/>
                <a:gd name="T72" fmla="*/ 720 w 970"/>
                <a:gd name="T73" fmla="*/ 388 h 728"/>
                <a:gd name="T74" fmla="*/ 707 w 970"/>
                <a:gd name="T75" fmla="*/ 303 h 728"/>
                <a:gd name="T76" fmla="*/ 622 w 970"/>
                <a:gd name="T77" fmla="*/ 335 h 728"/>
                <a:gd name="T78" fmla="*/ 535 w 970"/>
                <a:gd name="T79" fmla="*/ 353 h 728"/>
                <a:gd name="T80" fmla="*/ 590 w 970"/>
                <a:gd name="T81" fmla="*/ 373 h 728"/>
                <a:gd name="T82" fmla="*/ 487 w 970"/>
                <a:gd name="T83" fmla="*/ 378 h 728"/>
                <a:gd name="T84" fmla="*/ 392 w 970"/>
                <a:gd name="T85" fmla="*/ 373 h 728"/>
                <a:gd name="T86" fmla="*/ 357 w 970"/>
                <a:gd name="T87" fmla="*/ 373 h 728"/>
                <a:gd name="T88" fmla="*/ 302 w 970"/>
                <a:gd name="T89" fmla="*/ 385 h 728"/>
                <a:gd name="T90" fmla="*/ 235 w 970"/>
                <a:gd name="T91" fmla="*/ 360 h 728"/>
                <a:gd name="T92" fmla="*/ 190 w 970"/>
                <a:gd name="T93" fmla="*/ 358 h 728"/>
                <a:gd name="T94" fmla="*/ 142 w 970"/>
                <a:gd name="T95" fmla="*/ 353 h 728"/>
                <a:gd name="T96" fmla="*/ 100 w 970"/>
                <a:gd name="T97" fmla="*/ 365 h 728"/>
                <a:gd name="T98" fmla="*/ 60 w 970"/>
                <a:gd name="T99" fmla="*/ 373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70" h="728">
                  <a:moveTo>
                    <a:pt x="60" y="373"/>
                  </a:moveTo>
                  <a:lnTo>
                    <a:pt x="42" y="345"/>
                  </a:lnTo>
                  <a:lnTo>
                    <a:pt x="25" y="295"/>
                  </a:lnTo>
                  <a:lnTo>
                    <a:pt x="25" y="235"/>
                  </a:lnTo>
                  <a:lnTo>
                    <a:pt x="15" y="205"/>
                  </a:lnTo>
                  <a:lnTo>
                    <a:pt x="0" y="178"/>
                  </a:lnTo>
                  <a:lnTo>
                    <a:pt x="42" y="130"/>
                  </a:lnTo>
                  <a:lnTo>
                    <a:pt x="97" y="100"/>
                  </a:lnTo>
                  <a:lnTo>
                    <a:pt x="160" y="45"/>
                  </a:lnTo>
                  <a:lnTo>
                    <a:pt x="272" y="18"/>
                  </a:lnTo>
                  <a:lnTo>
                    <a:pt x="355" y="8"/>
                  </a:lnTo>
                  <a:lnTo>
                    <a:pt x="477" y="0"/>
                  </a:lnTo>
                  <a:lnTo>
                    <a:pt x="612" y="3"/>
                  </a:lnTo>
                  <a:lnTo>
                    <a:pt x="577" y="65"/>
                  </a:lnTo>
                  <a:lnTo>
                    <a:pt x="650" y="60"/>
                  </a:lnTo>
                  <a:lnTo>
                    <a:pt x="707" y="60"/>
                  </a:lnTo>
                  <a:lnTo>
                    <a:pt x="775" y="75"/>
                  </a:lnTo>
                  <a:lnTo>
                    <a:pt x="850" y="105"/>
                  </a:lnTo>
                  <a:lnTo>
                    <a:pt x="897" y="143"/>
                  </a:lnTo>
                  <a:lnTo>
                    <a:pt x="910" y="195"/>
                  </a:lnTo>
                  <a:lnTo>
                    <a:pt x="882" y="240"/>
                  </a:lnTo>
                  <a:lnTo>
                    <a:pt x="917" y="288"/>
                  </a:lnTo>
                  <a:lnTo>
                    <a:pt x="950" y="368"/>
                  </a:lnTo>
                  <a:lnTo>
                    <a:pt x="962" y="443"/>
                  </a:lnTo>
                  <a:lnTo>
                    <a:pt x="970" y="503"/>
                  </a:lnTo>
                  <a:lnTo>
                    <a:pt x="965" y="601"/>
                  </a:lnTo>
                  <a:lnTo>
                    <a:pt x="950" y="686"/>
                  </a:lnTo>
                  <a:lnTo>
                    <a:pt x="890" y="631"/>
                  </a:lnTo>
                  <a:lnTo>
                    <a:pt x="860" y="653"/>
                  </a:lnTo>
                  <a:lnTo>
                    <a:pt x="852" y="671"/>
                  </a:lnTo>
                  <a:lnTo>
                    <a:pt x="835" y="706"/>
                  </a:lnTo>
                  <a:lnTo>
                    <a:pt x="827" y="728"/>
                  </a:lnTo>
                  <a:lnTo>
                    <a:pt x="785" y="713"/>
                  </a:lnTo>
                  <a:lnTo>
                    <a:pt x="797" y="616"/>
                  </a:lnTo>
                  <a:lnTo>
                    <a:pt x="797" y="525"/>
                  </a:lnTo>
                  <a:lnTo>
                    <a:pt x="740" y="475"/>
                  </a:lnTo>
                  <a:lnTo>
                    <a:pt x="720" y="388"/>
                  </a:lnTo>
                  <a:lnTo>
                    <a:pt x="707" y="303"/>
                  </a:lnTo>
                  <a:lnTo>
                    <a:pt x="622" y="335"/>
                  </a:lnTo>
                  <a:lnTo>
                    <a:pt x="535" y="353"/>
                  </a:lnTo>
                  <a:lnTo>
                    <a:pt x="590" y="373"/>
                  </a:lnTo>
                  <a:lnTo>
                    <a:pt x="487" y="378"/>
                  </a:lnTo>
                  <a:lnTo>
                    <a:pt x="392" y="373"/>
                  </a:lnTo>
                  <a:lnTo>
                    <a:pt x="357" y="373"/>
                  </a:lnTo>
                  <a:lnTo>
                    <a:pt x="302" y="385"/>
                  </a:lnTo>
                  <a:lnTo>
                    <a:pt x="235" y="360"/>
                  </a:lnTo>
                  <a:lnTo>
                    <a:pt x="190" y="358"/>
                  </a:lnTo>
                  <a:lnTo>
                    <a:pt x="142" y="353"/>
                  </a:lnTo>
                  <a:lnTo>
                    <a:pt x="100" y="365"/>
                  </a:lnTo>
                  <a:lnTo>
                    <a:pt x="60" y="37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45770" name="Freeform 10"/>
            <p:cNvSpPr>
              <a:spLocks/>
            </p:cNvSpPr>
            <p:nvPr/>
          </p:nvSpPr>
          <p:spPr bwMode="auto">
            <a:xfrm flipH="1">
              <a:off x="2783" y="1282"/>
              <a:ext cx="45" cy="256"/>
            </a:xfrm>
            <a:custGeom>
              <a:avLst/>
              <a:gdLst>
                <a:gd name="T0" fmla="*/ 40 w 260"/>
                <a:gd name="T1" fmla="*/ 0 h 1486"/>
                <a:gd name="T2" fmla="*/ 77 w 260"/>
                <a:gd name="T3" fmla="*/ 456 h 1486"/>
                <a:gd name="T4" fmla="*/ 65 w 260"/>
                <a:gd name="T5" fmla="*/ 616 h 1486"/>
                <a:gd name="T6" fmla="*/ 0 w 260"/>
                <a:gd name="T7" fmla="*/ 818 h 1486"/>
                <a:gd name="T8" fmla="*/ 27 w 260"/>
                <a:gd name="T9" fmla="*/ 966 h 1486"/>
                <a:gd name="T10" fmla="*/ 92 w 260"/>
                <a:gd name="T11" fmla="*/ 1086 h 1486"/>
                <a:gd name="T12" fmla="*/ 117 w 260"/>
                <a:gd name="T13" fmla="*/ 1351 h 1486"/>
                <a:gd name="T14" fmla="*/ 127 w 260"/>
                <a:gd name="T15" fmla="*/ 1486 h 1486"/>
                <a:gd name="T16" fmla="*/ 237 w 260"/>
                <a:gd name="T17" fmla="*/ 928 h 1486"/>
                <a:gd name="T18" fmla="*/ 260 w 260"/>
                <a:gd name="T19" fmla="*/ 623 h 1486"/>
                <a:gd name="T20" fmla="*/ 40 w 260"/>
                <a:gd name="T21" fmla="*/ 0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1486">
                  <a:moveTo>
                    <a:pt x="40" y="0"/>
                  </a:moveTo>
                  <a:lnTo>
                    <a:pt x="77" y="456"/>
                  </a:lnTo>
                  <a:lnTo>
                    <a:pt x="65" y="616"/>
                  </a:lnTo>
                  <a:lnTo>
                    <a:pt x="0" y="818"/>
                  </a:lnTo>
                  <a:lnTo>
                    <a:pt x="27" y="966"/>
                  </a:lnTo>
                  <a:lnTo>
                    <a:pt x="92" y="1086"/>
                  </a:lnTo>
                  <a:lnTo>
                    <a:pt x="117" y="1351"/>
                  </a:lnTo>
                  <a:lnTo>
                    <a:pt x="127" y="1486"/>
                  </a:lnTo>
                  <a:lnTo>
                    <a:pt x="237" y="928"/>
                  </a:lnTo>
                  <a:lnTo>
                    <a:pt x="260" y="623"/>
                  </a:lnTo>
                  <a:lnTo>
                    <a:pt x="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245771" name="Group 11"/>
            <p:cNvGrpSpPr>
              <a:grpSpLocks/>
            </p:cNvGrpSpPr>
            <p:nvPr/>
          </p:nvGrpSpPr>
          <p:grpSpPr bwMode="auto">
            <a:xfrm flipH="1">
              <a:off x="3331" y="1398"/>
              <a:ext cx="224" cy="101"/>
              <a:chOff x="1177" y="8699"/>
              <a:chExt cx="1312" cy="586"/>
            </a:xfrm>
          </p:grpSpPr>
          <p:sp>
            <p:nvSpPr>
              <p:cNvPr id="245772" name="Freeform 12"/>
              <p:cNvSpPr>
                <a:spLocks/>
              </p:cNvSpPr>
              <p:nvPr/>
            </p:nvSpPr>
            <p:spPr bwMode="auto">
              <a:xfrm>
                <a:off x="1177" y="8699"/>
                <a:ext cx="1312" cy="586"/>
              </a:xfrm>
              <a:custGeom>
                <a:avLst/>
                <a:gdLst>
                  <a:gd name="T0" fmla="*/ 1112 w 1312"/>
                  <a:gd name="T1" fmla="*/ 168 h 586"/>
                  <a:gd name="T2" fmla="*/ 972 w 1312"/>
                  <a:gd name="T3" fmla="*/ 168 h 586"/>
                  <a:gd name="T4" fmla="*/ 907 w 1312"/>
                  <a:gd name="T5" fmla="*/ 140 h 586"/>
                  <a:gd name="T6" fmla="*/ 849 w 1312"/>
                  <a:gd name="T7" fmla="*/ 118 h 586"/>
                  <a:gd name="T8" fmla="*/ 769 w 1312"/>
                  <a:gd name="T9" fmla="*/ 103 h 586"/>
                  <a:gd name="T10" fmla="*/ 722 w 1312"/>
                  <a:gd name="T11" fmla="*/ 103 h 586"/>
                  <a:gd name="T12" fmla="*/ 654 w 1312"/>
                  <a:gd name="T13" fmla="*/ 103 h 586"/>
                  <a:gd name="T14" fmla="*/ 579 w 1312"/>
                  <a:gd name="T15" fmla="*/ 75 h 586"/>
                  <a:gd name="T16" fmla="*/ 479 w 1312"/>
                  <a:gd name="T17" fmla="*/ 38 h 586"/>
                  <a:gd name="T18" fmla="*/ 449 w 1312"/>
                  <a:gd name="T19" fmla="*/ 23 h 586"/>
                  <a:gd name="T20" fmla="*/ 412 w 1312"/>
                  <a:gd name="T21" fmla="*/ 0 h 586"/>
                  <a:gd name="T22" fmla="*/ 389 w 1312"/>
                  <a:gd name="T23" fmla="*/ 0 h 586"/>
                  <a:gd name="T24" fmla="*/ 379 w 1312"/>
                  <a:gd name="T25" fmla="*/ 15 h 586"/>
                  <a:gd name="T26" fmla="*/ 379 w 1312"/>
                  <a:gd name="T27" fmla="*/ 38 h 586"/>
                  <a:gd name="T28" fmla="*/ 394 w 1312"/>
                  <a:gd name="T29" fmla="*/ 65 h 586"/>
                  <a:gd name="T30" fmla="*/ 429 w 1312"/>
                  <a:gd name="T31" fmla="*/ 103 h 586"/>
                  <a:gd name="T32" fmla="*/ 469 w 1312"/>
                  <a:gd name="T33" fmla="*/ 135 h 586"/>
                  <a:gd name="T34" fmla="*/ 519 w 1312"/>
                  <a:gd name="T35" fmla="*/ 175 h 586"/>
                  <a:gd name="T36" fmla="*/ 497 w 1312"/>
                  <a:gd name="T37" fmla="*/ 213 h 586"/>
                  <a:gd name="T38" fmla="*/ 469 w 1312"/>
                  <a:gd name="T39" fmla="*/ 233 h 586"/>
                  <a:gd name="T40" fmla="*/ 422 w 1312"/>
                  <a:gd name="T41" fmla="*/ 263 h 586"/>
                  <a:gd name="T42" fmla="*/ 322 w 1312"/>
                  <a:gd name="T43" fmla="*/ 296 h 586"/>
                  <a:gd name="T44" fmla="*/ 135 w 1312"/>
                  <a:gd name="T45" fmla="*/ 296 h 586"/>
                  <a:gd name="T46" fmla="*/ 97 w 1312"/>
                  <a:gd name="T47" fmla="*/ 291 h 586"/>
                  <a:gd name="T48" fmla="*/ 47 w 1312"/>
                  <a:gd name="T49" fmla="*/ 281 h 586"/>
                  <a:gd name="T50" fmla="*/ 27 w 1312"/>
                  <a:gd name="T51" fmla="*/ 278 h 586"/>
                  <a:gd name="T52" fmla="*/ 10 w 1312"/>
                  <a:gd name="T53" fmla="*/ 283 h 586"/>
                  <a:gd name="T54" fmla="*/ 0 w 1312"/>
                  <a:gd name="T55" fmla="*/ 308 h 586"/>
                  <a:gd name="T56" fmla="*/ 15 w 1312"/>
                  <a:gd name="T57" fmla="*/ 333 h 586"/>
                  <a:gd name="T58" fmla="*/ 42 w 1312"/>
                  <a:gd name="T59" fmla="*/ 371 h 586"/>
                  <a:gd name="T60" fmla="*/ 80 w 1312"/>
                  <a:gd name="T61" fmla="*/ 446 h 586"/>
                  <a:gd name="T62" fmla="*/ 180 w 1312"/>
                  <a:gd name="T63" fmla="*/ 511 h 586"/>
                  <a:gd name="T64" fmla="*/ 417 w 1312"/>
                  <a:gd name="T65" fmla="*/ 576 h 586"/>
                  <a:gd name="T66" fmla="*/ 529 w 1312"/>
                  <a:gd name="T67" fmla="*/ 586 h 586"/>
                  <a:gd name="T68" fmla="*/ 657 w 1312"/>
                  <a:gd name="T69" fmla="*/ 583 h 586"/>
                  <a:gd name="T70" fmla="*/ 982 w 1312"/>
                  <a:gd name="T71" fmla="*/ 498 h 586"/>
                  <a:gd name="T72" fmla="*/ 1149 w 1312"/>
                  <a:gd name="T73" fmla="*/ 411 h 586"/>
                  <a:gd name="T74" fmla="*/ 1312 w 1312"/>
                  <a:gd name="T75" fmla="*/ 336 h 586"/>
                  <a:gd name="T76" fmla="*/ 1297 w 1312"/>
                  <a:gd name="T77" fmla="*/ 143 h 586"/>
                  <a:gd name="T78" fmla="*/ 1112 w 1312"/>
                  <a:gd name="T79" fmla="*/ 168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12" h="586">
                    <a:moveTo>
                      <a:pt x="1112" y="168"/>
                    </a:moveTo>
                    <a:lnTo>
                      <a:pt x="972" y="168"/>
                    </a:lnTo>
                    <a:lnTo>
                      <a:pt x="907" y="140"/>
                    </a:lnTo>
                    <a:lnTo>
                      <a:pt x="849" y="118"/>
                    </a:lnTo>
                    <a:lnTo>
                      <a:pt x="769" y="103"/>
                    </a:lnTo>
                    <a:lnTo>
                      <a:pt x="722" y="103"/>
                    </a:lnTo>
                    <a:lnTo>
                      <a:pt x="654" y="103"/>
                    </a:lnTo>
                    <a:lnTo>
                      <a:pt x="579" y="75"/>
                    </a:lnTo>
                    <a:lnTo>
                      <a:pt x="479" y="38"/>
                    </a:lnTo>
                    <a:lnTo>
                      <a:pt x="449" y="23"/>
                    </a:lnTo>
                    <a:lnTo>
                      <a:pt x="412" y="0"/>
                    </a:lnTo>
                    <a:lnTo>
                      <a:pt x="389" y="0"/>
                    </a:lnTo>
                    <a:lnTo>
                      <a:pt x="379" y="15"/>
                    </a:lnTo>
                    <a:lnTo>
                      <a:pt x="379" y="38"/>
                    </a:lnTo>
                    <a:lnTo>
                      <a:pt x="394" y="65"/>
                    </a:lnTo>
                    <a:lnTo>
                      <a:pt x="429" y="103"/>
                    </a:lnTo>
                    <a:lnTo>
                      <a:pt x="469" y="135"/>
                    </a:lnTo>
                    <a:lnTo>
                      <a:pt x="519" y="175"/>
                    </a:lnTo>
                    <a:lnTo>
                      <a:pt x="497" y="213"/>
                    </a:lnTo>
                    <a:lnTo>
                      <a:pt x="469" y="233"/>
                    </a:lnTo>
                    <a:lnTo>
                      <a:pt x="422" y="263"/>
                    </a:lnTo>
                    <a:lnTo>
                      <a:pt x="322" y="296"/>
                    </a:lnTo>
                    <a:lnTo>
                      <a:pt x="135" y="296"/>
                    </a:lnTo>
                    <a:lnTo>
                      <a:pt x="97" y="291"/>
                    </a:lnTo>
                    <a:lnTo>
                      <a:pt x="47" y="281"/>
                    </a:lnTo>
                    <a:lnTo>
                      <a:pt x="27" y="278"/>
                    </a:lnTo>
                    <a:lnTo>
                      <a:pt x="10" y="283"/>
                    </a:lnTo>
                    <a:lnTo>
                      <a:pt x="0" y="308"/>
                    </a:lnTo>
                    <a:lnTo>
                      <a:pt x="15" y="333"/>
                    </a:lnTo>
                    <a:lnTo>
                      <a:pt x="42" y="371"/>
                    </a:lnTo>
                    <a:lnTo>
                      <a:pt x="80" y="446"/>
                    </a:lnTo>
                    <a:lnTo>
                      <a:pt x="180" y="511"/>
                    </a:lnTo>
                    <a:lnTo>
                      <a:pt x="417" y="576"/>
                    </a:lnTo>
                    <a:lnTo>
                      <a:pt x="529" y="586"/>
                    </a:lnTo>
                    <a:lnTo>
                      <a:pt x="657" y="583"/>
                    </a:lnTo>
                    <a:lnTo>
                      <a:pt x="982" y="498"/>
                    </a:lnTo>
                    <a:lnTo>
                      <a:pt x="1149" y="411"/>
                    </a:lnTo>
                    <a:lnTo>
                      <a:pt x="1312" y="336"/>
                    </a:lnTo>
                    <a:lnTo>
                      <a:pt x="1297" y="143"/>
                    </a:lnTo>
                    <a:lnTo>
                      <a:pt x="1112" y="16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45773" name="Freeform 13"/>
              <p:cNvSpPr>
                <a:spLocks/>
              </p:cNvSpPr>
              <p:nvPr/>
            </p:nvSpPr>
            <p:spPr bwMode="auto">
              <a:xfrm>
                <a:off x="2146" y="8724"/>
                <a:ext cx="215" cy="551"/>
              </a:xfrm>
              <a:custGeom>
                <a:avLst/>
                <a:gdLst>
                  <a:gd name="T0" fmla="*/ 8 w 215"/>
                  <a:gd name="T1" fmla="*/ 3 h 551"/>
                  <a:gd name="T2" fmla="*/ 0 w 215"/>
                  <a:gd name="T3" fmla="*/ 258 h 551"/>
                  <a:gd name="T4" fmla="*/ 5 w 215"/>
                  <a:gd name="T5" fmla="*/ 396 h 551"/>
                  <a:gd name="T6" fmla="*/ 18 w 215"/>
                  <a:gd name="T7" fmla="*/ 471 h 551"/>
                  <a:gd name="T8" fmla="*/ 38 w 215"/>
                  <a:gd name="T9" fmla="*/ 551 h 551"/>
                  <a:gd name="T10" fmla="*/ 215 w 215"/>
                  <a:gd name="T11" fmla="*/ 481 h 551"/>
                  <a:gd name="T12" fmla="*/ 155 w 215"/>
                  <a:gd name="T13" fmla="*/ 0 h 551"/>
                  <a:gd name="T14" fmla="*/ 8 w 215"/>
                  <a:gd name="T15" fmla="*/ 3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551">
                    <a:moveTo>
                      <a:pt x="8" y="3"/>
                    </a:moveTo>
                    <a:lnTo>
                      <a:pt x="0" y="258"/>
                    </a:lnTo>
                    <a:lnTo>
                      <a:pt x="5" y="396"/>
                    </a:lnTo>
                    <a:lnTo>
                      <a:pt x="18" y="471"/>
                    </a:lnTo>
                    <a:lnTo>
                      <a:pt x="38" y="551"/>
                    </a:lnTo>
                    <a:lnTo>
                      <a:pt x="215" y="481"/>
                    </a:lnTo>
                    <a:lnTo>
                      <a:pt x="155" y="0"/>
                    </a:lnTo>
                    <a:lnTo>
                      <a:pt x="8" y="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45774" name="Freeform 14"/>
            <p:cNvSpPr>
              <a:spLocks/>
            </p:cNvSpPr>
            <p:nvPr/>
          </p:nvSpPr>
          <p:spPr bwMode="auto">
            <a:xfrm flipH="1">
              <a:off x="3023" y="1085"/>
              <a:ext cx="338" cy="599"/>
            </a:xfrm>
            <a:custGeom>
              <a:avLst/>
              <a:gdLst>
                <a:gd name="T0" fmla="*/ 1722 w 1982"/>
                <a:gd name="T1" fmla="*/ 85 h 3798"/>
                <a:gd name="T2" fmla="*/ 1620 w 1982"/>
                <a:gd name="T3" fmla="*/ 140 h 3798"/>
                <a:gd name="T4" fmla="*/ 1537 w 1982"/>
                <a:gd name="T5" fmla="*/ 182 h 3798"/>
                <a:gd name="T6" fmla="*/ 1447 w 1982"/>
                <a:gd name="T7" fmla="*/ 232 h 3798"/>
                <a:gd name="T8" fmla="*/ 1362 w 1982"/>
                <a:gd name="T9" fmla="*/ 282 h 3798"/>
                <a:gd name="T10" fmla="*/ 1287 w 1982"/>
                <a:gd name="T11" fmla="*/ 327 h 3798"/>
                <a:gd name="T12" fmla="*/ 1220 w 1982"/>
                <a:gd name="T13" fmla="*/ 380 h 3798"/>
                <a:gd name="T14" fmla="*/ 1175 w 1982"/>
                <a:gd name="T15" fmla="*/ 425 h 3798"/>
                <a:gd name="T16" fmla="*/ 1142 w 1982"/>
                <a:gd name="T17" fmla="*/ 463 h 3798"/>
                <a:gd name="T18" fmla="*/ 1115 w 1982"/>
                <a:gd name="T19" fmla="*/ 508 h 3798"/>
                <a:gd name="T20" fmla="*/ 1092 w 1982"/>
                <a:gd name="T21" fmla="*/ 568 h 3798"/>
                <a:gd name="T22" fmla="*/ 1077 w 1982"/>
                <a:gd name="T23" fmla="*/ 658 h 3798"/>
                <a:gd name="T24" fmla="*/ 955 w 1982"/>
                <a:gd name="T25" fmla="*/ 1348 h 3798"/>
                <a:gd name="T26" fmla="*/ 852 w 1982"/>
                <a:gd name="T27" fmla="*/ 1641 h 3798"/>
                <a:gd name="T28" fmla="*/ 807 w 1982"/>
                <a:gd name="T29" fmla="*/ 1699 h 3798"/>
                <a:gd name="T30" fmla="*/ 780 w 1982"/>
                <a:gd name="T31" fmla="*/ 1721 h 3798"/>
                <a:gd name="T32" fmla="*/ 700 w 1982"/>
                <a:gd name="T33" fmla="*/ 1759 h 3798"/>
                <a:gd name="T34" fmla="*/ 565 w 1982"/>
                <a:gd name="T35" fmla="*/ 1809 h 3798"/>
                <a:gd name="T36" fmla="*/ 403 w 1982"/>
                <a:gd name="T37" fmla="*/ 1861 h 3798"/>
                <a:gd name="T38" fmla="*/ 235 w 1982"/>
                <a:gd name="T39" fmla="*/ 1901 h 3798"/>
                <a:gd name="T40" fmla="*/ 105 w 1982"/>
                <a:gd name="T41" fmla="*/ 1929 h 3798"/>
                <a:gd name="T42" fmla="*/ 0 w 1982"/>
                <a:gd name="T43" fmla="*/ 1944 h 3798"/>
                <a:gd name="T44" fmla="*/ 0 w 1982"/>
                <a:gd name="T45" fmla="*/ 2054 h 3798"/>
                <a:gd name="T46" fmla="*/ 0 w 1982"/>
                <a:gd name="T47" fmla="*/ 2182 h 3798"/>
                <a:gd name="T48" fmla="*/ 5 w 1982"/>
                <a:gd name="T49" fmla="*/ 2264 h 3798"/>
                <a:gd name="T50" fmla="*/ 20 w 1982"/>
                <a:gd name="T51" fmla="*/ 2362 h 3798"/>
                <a:gd name="T52" fmla="*/ 63 w 1982"/>
                <a:gd name="T53" fmla="*/ 2517 h 3798"/>
                <a:gd name="T54" fmla="*/ 268 w 1982"/>
                <a:gd name="T55" fmla="*/ 2472 h 3798"/>
                <a:gd name="T56" fmla="*/ 612 w 1982"/>
                <a:gd name="T57" fmla="*/ 2382 h 3798"/>
                <a:gd name="T58" fmla="*/ 1032 w 1982"/>
                <a:gd name="T59" fmla="*/ 2249 h 3798"/>
                <a:gd name="T60" fmla="*/ 1135 w 1982"/>
                <a:gd name="T61" fmla="*/ 2189 h 3798"/>
                <a:gd name="T62" fmla="*/ 1240 w 1982"/>
                <a:gd name="T63" fmla="*/ 2129 h 3798"/>
                <a:gd name="T64" fmla="*/ 1305 w 1982"/>
                <a:gd name="T65" fmla="*/ 2036 h 3798"/>
                <a:gd name="T66" fmla="*/ 1327 w 1982"/>
                <a:gd name="T67" fmla="*/ 2006 h 3798"/>
                <a:gd name="T68" fmla="*/ 1400 w 1982"/>
                <a:gd name="T69" fmla="*/ 1814 h 3798"/>
                <a:gd name="T70" fmla="*/ 1430 w 1982"/>
                <a:gd name="T71" fmla="*/ 1529 h 3798"/>
                <a:gd name="T72" fmla="*/ 1375 w 1982"/>
                <a:gd name="T73" fmla="*/ 1931 h 3798"/>
                <a:gd name="T74" fmla="*/ 1375 w 1982"/>
                <a:gd name="T75" fmla="*/ 2091 h 3798"/>
                <a:gd name="T76" fmla="*/ 1355 w 1982"/>
                <a:gd name="T77" fmla="*/ 2309 h 3798"/>
                <a:gd name="T78" fmla="*/ 1330 w 1982"/>
                <a:gd name="T79" fmla="*/ 2607 h 3798"/>
                <a:gd name="T80" fmla="*/ 1285 w 1982"/>
                <a:gd name="T81" fmla="*/ 2907 h 3798"/>
                <a:gd name="T82" fmla="*/ 1255 w 1982"/>
                <a:gd name="T83" fmla="*/ 3260 h 3798"/>
                <a:gd name="T84" fmla="*/ 1225 w 1982"/>
                <a:gd name="T85" fmla="*/ 3798 h 3798"/>
                <a:gd name="T86" fmla="*/ 1352 w 1982"/>
                <a:gd name="T87" fmla="*/ 3783 h 3798"/>
                <a:gd name="T88" fmla="*/ 1465 w 1982"/>
                <a:gd name="T89" fmla="*/ 3768 h 3798"/>
                <a:gd name="T90" fmla="*/ 1622 w 1982"/>
                <a:gd name="T91" fmla="*/ 3718 h 3798"/>
                <a:gd name="T92" fmla="*/ 1719 w 1982"/>
                <a:gd name="T93" fmla="*/ 3658 h 3798"/>
                <a:gd name="T94" fmla="*/ 1779 w 1982"/>
                <a:gd name="T95" fmla="*/ 3598 h 3798"/>
                <a:gd name="T96" fmla="*/ 1839 w 1982"/>
                <a:gd name="T97" fmla="*/ 3388 h 3798"/>
                <a:gd name="T98" fmla="*/ 1867 w 1982"/>
                <a:gd name="T99" fmla="*/ 2997 h 3798"/>
                <a:gd name="T100" fmla="*/ 1897 w 1982"/>
                <a:gd name="T101" fmla="*/ 2622 h 3798"/>
                <a:gd name="T102" fmla="*/ 1897 w 1982"/>
                <a:gd name="T103" fmla="*/ 2322 h 3798"/>
                <a:gd name="T104" fmla="*/ 1854 w 1982"/>
                <a:gd name="T105" fmla="*/ 1769 h 3798"/>
                <a:gd name="T106" fmla="*/ 1889 w 1982"/>
                <a:gd name="T107" fmla="*/ 1251 h 3798"/>
                <a:gd name="T108" fmla="*/ 1952 w 1982"/>
                <a:gd name="T109" fmla="*/ 900 h 3798"/>
                <a:gd name="T110" fmla="*/ 1982 w 1982"/>
                <a:gd name="T111" fmla="*/ 453 h 3798"/>
                <a:gd name="T112" fmla="*/ 1944 w 1982"/>
                <a:gd name="T113" fmla="*/ 205 h 3798"/>
                <a:gd name="T114" fmla="*/ 1907 w 1982"/>
                <a:gd name="T115" fmla="*/ 0 h 3798"/>
                <a:gd name="T116" fmla="*/ 1722 w 1982"/>
                <a:gd name="T117" fmla="*/ 85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2" h="3798">
                  <a:moveTo>
                    <a:pt x="1722" y="85"/>
                  </a:moveTo>
                  <a:lnTo>
                    <a:pt x="1620" y="140"/>
                  </a:lnTo>
                  <a:lnTo>
                    <a:pt x="1537" y="182"/>
                  </a:lnTo>
                  <a:lnTo>
                    <a:pt x="1447" y="232"/>
                  </a:lnTo>
                  <a:lnTo>
                    <a:pt x="1362" y="282"/>
                  </a:lnTo>
                  <a:lnTo>
                    <a:pt x="1287" y="327"/>
                  </a:lnTo>
                  <a:lnTo>
                    <a:pt x="1220" y="380"/>
                  </a:lnTo>
                  <a:lnTo>
                    <a:pt x="1175" y="425"/>
                  </a:lnTo>
                  <a:lnTo>
                    <a:pt x="1142" y="463"/>
                  </a:lnTo>
                  <a:lnTo>
                    <a:pt x="1115" y="508"/>
                  </a:lnTo>
                  <a:lnTo>
                    <a:pt x="1092" y="568"/>
                  </a:lnTo>
                  <a:lnTo>
                    <a:pt x="1077" y="658"/>
                  </a:lnTo>
                  <a:lnTo>
                    <a:pt x="955" y="1348"/>
                  </a:lnTo>
                  <a:lnTo>
                    <a:pt x="852" y="1641"/>
                  </a:lnTo>
                  <a:lnTo>
                    <a:pt x="807" y="1699"/>
                  </a:lnTo>
                  <a:lnTo>
                    <a:pt x="780" y="1721"/>
                  </a:lnTo>
                  <a:lnTo>
                    <a:pt x="700" y="1759"/>
                  </a:lnTo>
                  <a:lnTo>
                    <a:pt x="565" y="1809"/>
                  </a:lnTo>
                  <a:lnTo>
                    <a:pt x="403" y="1861"/>
                  </a:lnTo>
                  <a:lnTo>
                    <a:pt x="235" y="1901"/>
                  </a:lnTo>
                  <a:lnTo>
                    <a:pt x="105" y="1929"/>
                  </a:lnTo>
                  <a:lnTo>
                    <a:pt x="0" y="1944"/>
                  </a:lnTo>
                  <a:lnTo>
                    <a:pt x="0" y="2054"/>
                  </a:lnTo>
                  <a:lnTo>
                    <a:pt x="0" y="2182"/>
                  </a:lnTo>
                  <a:lnTo>
                    <a:pt x="5" y="2264"/>
                  </a:lnTo>
                  <a:lnTo>
                    <a:pt x="20" y="2362"/>
                  </a:lnTo>
                  <a:lnTo>
                    <a:pt x="63" y="2517"/>
                  </a:lnTo>
                  <a:lnTo>
                    <a:pt x="268" y="2472"/>
                  </a:lnTo>
                  <a:lnTo>
                    <a:pt x="612" y="2382"/>
                  </a:lnTo>
                  <a:lnTo>
                    <a:pt x="1032" y="2249"/>
                  </a:lnTo>
                  <a:lnTo>
                    <a:pt x="1135" y="2189"/>
                  </a:lnTo>
                  <a:lnTo>
                    <a:pt x="1240" y="2129"/>
                  </a:lnTo>
                  <a:lnTo>
                    <a:pt x="1305" y="2036"/>
                  </a:lnTo>
                  <a:lnTo>
                    <a:pt x="1327" y="2006"/>
                  </a:lnTo>
                  <a:lnTo>
                    <a:pt x="1400" y="1814"/>
                  </a:lnTo>
                  <a:lnTo>
                    <a:pt x="1430" y="1529"/>
                  </a:lnTo>
                  <a:lnTo>
                    <a:pt x="1375" y="1931"/>
                  </a:lnTo>
                  <a:lnTo>
                    <a:pt x="1375" y="2091"/>
                  </a:lnTo>
                  <a:lnTo>
                    <a:pt x="1355" y="2309"/>
                  </a:lnTo>
                  <a:lnTo>
                    <a:pt x="1330" y="2607"/>
                  </a:lnTo>
                  <a:lnTo>
                    <a:pt x="1285" y="2907"/>
                  </a:lnTo>
                  <a:lnTo>
                    <a:pt x="1255" y="3260"/>
                  </a:lnTo>
                  <a:lnTo>
                    <a:pt x="1225" y="3798"/>
                  </a:lnTo>
                  <a:lnTo>
                    <a:pt x="1352" y="3783"/>
                  </a:lnTo>
                  <a:lnTo>
                    <a:pt x="1465" y="3768"/>
                  </a:lnTo>
                  <a:lnTo>
                    <a:pt x="1622" y="3718"/>
                  </a:lnTo>
                  <a:lnTo>
                    <a:pt x="1719" y="3658"/>
                  </a:lnTo>
                  <a:lnTo>
                    <a:pt x="1779" y="3598"/>
                  </a:lnTo>
                  <a:lnTo>
                    <a:pt x="1839" y="3388"/>
                  </a:lnTo>
                  <a:lnTo>
                    <a:pt x="1867" y="2997"/>
                  </a:lnTo>
                  <a:lnTo>
                    <a:pt x="1897" y="2622"/>
                  </a:lnTo>
                  <a:lnTo>
                    <a:pt x="1897" y="2322"/>
                  </a:lnTo>
                  <a:lnTo>
                    <a:pt x="1854" y="1769"/>
                  </a:lnTo>
                  <a:lnTo>
                    <a:pt x="1889" y="1251"/>
                  </a:lnTo>
                  <a:lnTo>
                    <a:pt x="1952" y="900"/>
                  </a:lnTo>
                  <a:lnTo>
                    <a:pt x="1982" y="453"/>
                  </a:lnTo>
                  <a:lnTo>
                    <a:pt x="1944" y="205"/>
                  </a:lnTo>
                  <a:lnTo>
                    <a:pt x="1907" y="0"/>
                  </a:lnTo>
                  <a:lnTo>
                    <a:pt x="1722" y="8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45775" name="Freeform 15"/>
            <p:cNvSpPr>
              <a:spLocks/>
            </p:cNvSpPr>
            <p:nvPr/>
          </p:nvSpPr>
          <p:spPr bwMode="auto">
            <a:xfrm flipH="1">
              <a:off x="3163" y="1367"/>
              <a:ext cx="61" cy="51"/>
            </a:xfrm>
            <a:custGeom>
              <a:avLst/>
              <a:gdLst>
                <a:gd name="T0" fmla="*/ 45 w 355"/>
                <a:gd name="T1" fmla="*/ 2 h 297"/>
                <a:gd name="T2" fmla="*/ 68 w 355"/>
                <a:gd name="T3" fmla="*/ 0 h 297"/>
                <a:gd name="T4" fmla="*/ 90 w 355"/>
                <a:gd name="T5" fmla="*/ 2 h 297"/>
                <a:gd name="T6" fmla="*/ 115 w 355"/>
                <a:gd name="T7" fmla="*/ 7 h 297"/>
                <a:gd name="T8" fmla="*/ 153 w 355"/>
                <a:gd name="T9" fmla="*/ 27 h 297"/>
                <a:gd name="T10" fmla="*/ 355 w 355"/>
                <a:gd name="T11" fmla="*/ 165 h 297"/>
                <a:gd name="T12" fmla="*/ 155 w 355"/>
                <a:gd name="T13" fmla="*/ 62 h 297"/>
                <a:gd name="T14" fmla="*/ 108 w 355"/>
                <a:gd name="T15" fmla="*/ 47 h 297"/>
                <a:gd name="T16" fmla="*/ 75 w 355"/>
                <a:gd name="T17" fmla="*/ 45 h 297"/>
                <a:gd name="T18" fmla="*/ 48 w 355"/>
                <a:gd name="T19" fmla="*/ 45 h 297"/>
                <a:gd name="T20" fmla="*/ 83 w 355"/>
                <a:gd name="T21" fmla="*/ 85 h 297"/>
                <a:gd name="T22" fmla="*/ 110 w 355"/>
                <a:gd name="T23" fmla="*/ 112 h 297"/>
                <a:gd name="T24" fmla="*/ 125 w 355"/>
                <a:gd name="T25" fmla="*/ 142 h 297"/>
                <a:gd name="T26" fmla="*/ 170 w 355"/>
                <a:gd name="T27" fmla="*/ 297 h 297"/>
                <a:gd name="T28" fmla="*/ 103 w 355"/>
                <a:gd name="T29" fmla="*/ 152 h 297"/>
                <a:gd name="T30" fmla="*/ 73 w 355"/>
                <a:gd name="T31" fmla="*/ 112 h 297"/>
                <a:gd name="T32" fmla="*/ 35 w 355"/>
                <a:gd name="T33" fmla="*/ 75 h 297"/>
                <a:gd name="T34" fmla="*/ 0 w 355"/>
                <a:gd name="T35" fmla="*/ 60 h 297"/>
                <a:gd name="T36" fmla="*/ 45 w 355"/>
                <a:gd name="T37" fmla="*/ 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5" h="297">
                  <a:moveTo>
                    <a:pt x="45" y="2"/>
                  </a:moveTo>
                  <a:lnTo>
                    <a:pt x="68" y="0"/>
                  </a:lnTo>
                  <a:lnTo>
                    <a:pt x="90" y="2"/>
                  </a:lnTo>
                  <a:lnTo>
                    <a:pt x="115" y="7"/>
                  </a:lnTo>
                  <a:lnTo>
                    <a:pt x="153" y="27"/>
                  </a:lnTo>
                  <a:lnTo>
                    <a:pt x="355" y="165"/>
                  </a:lnTo>
                  <a:lnTo>
                    <a:pt x="155" y="62"/>
                  </a:lnTo>
                  <a:lnTo>
                    <a:pt x="108" y="47"/>
                  </a:lnTo>
                  <a:lnTo>
                    <a:pt x="75" y="45"/>
                  </a:lnTo>
                  <a:lnTo>
                    <a:pt x="48" y="45"/>
                  </a:lnTo>
                  <a:lnTo>
                    <a:pt x="83" y="85"/>
                  </a:lnTo>
                  <a:lnTo>
                    <a:pt x="110" y="112"/>
                  </a:lnTo>
                  <a:lnTo>
                    <a:pt x="125" y="142"/>
                  </a:lnTo>
                  <a:lnTo>
                    <a:pt x="170" y="297"/>
                  </a:lnTo>
                  <a:lnTo>
                    <a:pt x="103" y="152"/>
                  </a:lnTo>
                  <a:lnTo>
                    <a:pt x="73" y="112"/>
                  </a:lnTo>
                  <a:lnTo>
                    <a:pt x="35" y="75"/>
                  </a:lnTo>
                  <a:lnTo>
                    <a:pt x="0" y="60"/>
                  </a:lnTo>
                  <a:lnTo>
                    <a:pt x="45" y="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45776" name="Freeform 16"/>
            <p:cNvSpPr>
              <a:spLocks/>
            </p:cNvSpPr>
            <p:nvPr/>
          </p:nvSpPr>
          <p:spPr bwMode="auto">
            <a:xfrm>
              <a:off x="2591" y="1061"/>
              <a:ext cx="338" cy="599"/>
            </a:xfrm>
            <a:custGeom>
              <a:avLst/>
              <a:gdLst>
                <a:gd name="T0" fmla="*/ 1722 w 1982"/>
                <a:gd name="T1" fmla="*/ 85 h 3798"/>
                <a:gd name="T2" fmla="*/ 1620 w 1982"/>
                <a:gd name="T3" fmla="*/ 140 h 3798"/>
                <a:gd name="T4" fmla="*/ 1537 w 1982"/>
                <a:gd name="T5" fmla="*/ 182 h 3798"/>
                <a:gd name="T6" fmla="*/ 1447 w 1982"/>
                <a:gd name="T7" fmla="*/ 232 h 3798"/>
                <a:gd name="T8" fmla="*/ 1362 w 1982"/>
                <a:gd name="T9" fmla="*/ 282 h 3798"/>
                <a:gd name="T10" fmla="*/ 1287 w 1982"/>
                <a:gd name="T11" fmla="*/ 327 h 3798"/>
                <a:gd name="T12" fmla="*/ 1220 w 1982"/>
                <a:gd name="T13" fmla="*/ 380 h 3798"/>
                <a:gd name="T14" fmla="*/ 1175 w 1982"/>
                <a:gd name="T15" fmla="*/ 425 h 3798"/>
                <a:gd name="T16" fmla="*/ 1142 w 1982"/>
                <a:gd name="T17" fmla="*/ 463 h 3798"/>
                <a:gd name="T18" fmla="*/ 1115 w 1982"/>
                <a:gd name="T19" fmla="*/ 508 h 3798"/>
                <a:gd name="T20" fmla="*/ 1092 w 1982"/>
                <a:gd name="T21" fmla="*/ 568 h 3798"/>
                <a:gd name="T22" fmla="*/ 1077 w 1982"/>
                <a:gd name="T23" fmla="*/ 658 h 3798"/>
                <a:gd name="T24" fmla="*/ 955 w 1982"/>
                <a:gd name="T25" fmla="*/ 1348 h 3798"/>
                <a:gd name="T26" fmla="*/ 852 w 1982"/>
                <a:gd name="T27" fmla="*/ 1641 h 3798"/>
                <a:gd name="T28" fmla="*/ 807 w 1982"/>
                <a:gd name="T29" fmla="*/ 1699 h 3798"/>
                <a:gd name="T30" fmla="*/ 780 w 1982"/>
                <a:gd name="T31" fmla="*/ 1721 h 3798"/>
                <a:gd name="T32" fmla="*/ 700 w 1982"/>
                <a:gd name="T33" fmla="*/ 1759 h 3798"/>
                <a:gd name="T34" fmla="*/ 565 w 1982"/>
                <a:gd name="T35" fmla="*/ 1809 h 3798"/>
                <a:gd name="T36" fmla="*/ 403 w 1982"/>
                <a:gd name="T37" fmla="*/ 1861 h 3798"/>
                <a:gd name="T38" fmla="*/ 235 w 1982"/>
                <a:gd name="T39" fmla="*/ 1901 h 3798"/>
                <a:gd name="T40" fmla="*/ 105 w 1982"/>
                <a:gd name="T41" fmla="*/ 1929 h 3798"/>
                <a:gd name="T42" fmla="*/ 0 w 1982"/>
                <a:gd name="T43" fmla="*/ 1944 h 3798"/>
                <a:gd name="T44" fmla="*/ 0 w 1982"/>
                <a:gd name="T45" fmla="*/ 2054 h 3798"/>
                <a:gd name="T46" fmla="*/ 0 w 1982"/>
                <a:gd name="T47" fmla="*/ 2182 h 3798"/>
                <a:gd name="T48" fmla="*/ 5 w 1982"/>
                <a:gd name="T49" fmla="*/ 2264 h 3798"/>
                <a:gd name="T50" fmla="*/ 20 w 1982"/>
                <a:gd name="T51" fmla="*/ 2362 h 3798"/>
                <a:gd name="T52" fmla="*/ 63 w 1982"/>
                <a:gd name="T53" fmla="*/ 2517 h 3798"/>
                <a:gd name="T54" fmla="*/ 268 w 1982"/>
                <a:gd name="T55" fmla="*/ 2472 h 3798"/>
                <a:gd name="T56" fmla="*/ 612 w 1982"/>
                <a:gd name="T57" fmla="*/ 2382 h 3798"/>
                <a:gd name="T58" fmla="*/ 1032 w 1982"/>
                <a:gd name="T59" fmla="*/ 2249 h 3798"/>
                <a:gd name="T60" fmla="*/ 1135 w 1982"/>
                <a:gd name="T61" fmla="*/ 2189 h 3798"/>
                <a:gd name="T62" fmla="*/ 1240 w 1982"/>
                <a:gd name="T63" fmla="*/ 2129 h 3798"/>
                <a:gd name="T64" fmla="*/ 1305 w 1982"/>
                <a:gd name="T65" fmla="*/ 2036 h 3798"/>
                <a:gd name="T66" fmla="*/ 1327 w 1982"/>
                <a:gd name="T67" fmla="*/ 2006 h 3798"/>
                <a:gd name="T68" fmla="*/ 1400 w 1982"/>
                <a:gd name="T69" fmla="*/ 1814 h 3798"/>
                <a:gd name="T70" fmla="*/ 1430 w 1982"/>
                <a:gd name="T71" fmla="*/ 1529 h 3798"/>
                <a:gd name="T72" fmla="*/ 1375 w 1982"/>
                <a:gd name="T73" fmla="*/ 1931 h 3798"/>
                <a:gd name="T74" fmla="*/ 1375 w 1982"/>
                <a:gd name="T75" fmla="*/ 2091 h 3798"/>
                <a:gd name="T76" fmla="*/ 1355 w 1982"/>
                <a:gd name="T77" fmla="*/ 2309 h 3798"/>
                <a:gd name="T78" fmla="*/ 1330 w 1982"/>
                <a:gd name="T79" fmla="*/ 2607 h 3798"/>
                <a:gd name="T80" fmla="*/ 1285 w 1982"/>
                <a:gd name="T81" fmla="*/ 2907 h 3798"/>
                <a:gd name="T82" fmla="*/ 1255 w 1982"/>
                <a:gd name="T83" fmla="*/ 3260 h 3798"/>
                <a:gd name="T84" fmla="*/ 1225 w 1982"/>
                <a:gd name="T85" fmla="*/ 3798 h 3798"/>
                <a:gd name="T86" fmla="*/ 1352 w 1982"/>
                <a:gd name="T87" fmla="*/ 3783 h 3798"/>
                <a:gd name="T88" fmla="*/ 1465 w 1982"/>
                <a:gd name="T89" fmla="*/ 3768 h 3798"/>
                <a:gd name="T90" fmla="*/ 1622 w 1982"/>
                <a:gd name="T91" fmla="*/ 3718 h 3798"/>
                <a:gd name="T92" fmla="*/ 1719 w 1982"/>
                <a:gd name="T93" fmla="*/ 3658 h 3798"/>
                <a:gd name="T94" fmla="*/ 1779 w 1982"/>
                <a:gd name="T95" fmla="*/ 3598 h 3798"/>
                <a:gd name="T96" fmla="*/ 1839 w 1982"/>
                <a:gd name="T97" fmla="*/ 3388 h 3798"/>
                <a:gd name="T98" fmla="*/ 1867 w 1982"/>
                <a:gd name="T99" fmla="*/ 2997 h 3798"/>
                <a:gd name="T100" fmla="*/ 1897 w 1982"/>
                <a:gd name="T101" fmla="*/ 2622 h 3798"/>
                <a:gd name="T102" fmla="*/ 1897 w 1982"/>
                <a:gd name="T103" fmla="*/ 2322 h 3798"/>
                <a:gd name="T104" fmla="*/ 1854 w 1982"/>
                <a:gd name="T105" fmla="*/ 1769 h 3798"/>
                <a:gd name="T106" fmla="*/ 1889 w 1982"/>
                <a:gd name="T107" fmla="*/ 1251 h 3798"/>
                <a:gd name="T108" fmla="*/ 1952 w 1982"/>
                <a:gd name="T109" fmla="*/ 900 h 3798"/>
                <a:gd name="T110" fmla="*/ 1982 w 1982"/>
                <a:gd name="T111" fmla="*/ 453 h 3798"/>
                <a:gd name="T112" fmla="*/ 1944 w 1982"/>
                <a:gd name="T113" fmla="*/ 205 h 3798"/>
                <a:gd name="T114" fmla="*/ 1907 w 1982"/>
                <a:gd name="T115" fmla="*/ 0 h 3798"/>
                <a:gd name="T116" fmla="*/ 1722 w 1982"/>
                <a:gd name="T117" fmla="*/ 85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2" h="3798">
                  <a:moveTo>
                    <a:pt x="1722" y="85"/>
                  </a:moveTo>
                  <a:lnTo>
                    <a:pt x="1620" y="140"/>
                  </a:lnTo>
                  <a:lnTo>
                    <a:pt x="1537" y="182"/>
                  </a:lnTo>
                  <a:lnTo>
                    <a:pt x="1447" y="232"/>
                  </a:lnTo>
                  <a:lnTo>
                    <a:pt x="1362" y="282"/>
                  </a:lnTo>
                  <a:lnTo>
                    <a:pt x="1287" y="327"/>
                  </a:lnTo>
                  <a:lnTo>
                    <a:pt x="1220" y="380"/>
                  </a:lnTo>
                  <a:lnTo>
                    <a:pt x="1175" y="425"/>
                  </a:lnTo>
                  <a:lnTo>
                    <a:pt x="1142" y="463"/>
                  </a:lnTo>
                  <a:lnTo>
                    <a:pt x="1115" y="508"/>
                  </a:lnTo>
                  <a:lnTo>
                    <a:pt x="1092" y="568"/>
                  </a:lnTo>
                  <a:lnTo>
                    <a:pt x="1077" y="658"/>
                  </a:lnTo>
                  <a:lnTo>
                    <a:pt x="955" y="1348"/>
                  </a:lnTo>
                  <a:lnTo>
                    <a:pt x="852" y="1641"/>
                  </a:lnTo>
                  <a:lnTo>
                    <a:pt x="807" y="1699"/>
                  </a:lnTo>
                  <a:lnTo>
                    <a:pt x="780" y="1721"/>
                  </a:lnTo>
                  <a:lnTo>
                    <a:pt x="700" y="1759"/>
                  </a:lnTo>
                  <a:lnTo>
                    <a:pt x="565" y="1809"/>
                  </a:lnTo>
                  <a:lnTo>
                    <a:pt x="403" y="1861"/>
                  </a:lnTo>
                  <a:lnTo>
                    <a:pt x="235" y="1901"/>
                  </a:lnTo>
                  <a:lnTo>
                    <a:pt x="105" y="1929"/>
                  </a:lnTo>
                  <a:lnTo>
                    <a:pt x="0" y="1944"/>
                  </a:lnTo>
                  <a:lnTo>
                    <a:pt x="0" y="2054"/>
                  </a:lnTo>
                  <a:lnTo>
                    <a:pt x="0" y="2182"/>
                  </a:lnTo>
                  <a:lnTo>
                    <a:pt x="5" y="2264"/>
                  </a:lnTo>
                  <a:lnTo>
                    <a:pt x="20" y="2362"/>
                  </a:lnTo>
                  <a:lnTo>
                    <a:pt x="63" y="2517"/>
                  </a:lnTo>
                  <a:lnTo>
                    <a:pt x="268" y="2472"/>
                  </a:lnTo>
                  <a:lnTo>
                    <a:pt x="612" y="2382"/>
                  </a:lnTo>
                  <a:lnTo>
                    <a:pt x="1032" y="2249"/>
                  </a:lnTo>
                  <a:lnTo>
                    <a:pt x="1135" y="2189"/>
                  </a:lnTo>
                  <a:lnTo>
                    <a:pt x="1240" y="2129"/>
                  </a:lnTo>
                  <a:lnTo>
                    <a:pt x="1305" y="2036"/>
                  </a:lnTo>
                  <a:lnTo>
                    <a:pt x="1327" y="2006"/>
                  </a:lnTo>
                  <a:lnTo>
                    <a:pt x="1400" y="1814"/>
                  </a:lnTo>
                  <a:lnTo>
                    <a:pt x="1430" y="1529"/>
                  </a:lnTo>
                  <a:lnTo>
                    <a:pt x="1375" y="1931"/>
                  </a:lnTo>
                  <a:lnTo>
                    <a:pt x="1375" y="2091"/>
                  </a:lnTo>
                  <a:lnTo>
                    <a:pt x="1355" y="2309"/>
                  </a:lnTo>
                  <a:lnTo>
                    <a:pt x="1330" y="2607"/>
                  </a:lnTo>
                  <a:lnTo>
                    <a:pt x="1285" y="2907"/>
                  </a:lnTo>
                  <a:lnTo>
                    <a:pt x="1255" y="3260"/>
                  </a:lnTo>
                  <a:lnTo>
                    <a:pt x="1225" y="3798"/>
                  </a:lnTo>
                  <a:lnTo>
                    <a:pt x="1352" y="3783"/>
                  </a:lnTo>
                  <a:lnTo>
                    <a:pt x="1465" y="3768"/>
                  </a:lnTo>
                  <a:lnTo>
                    <a:pt x="1622" y="3718"/>
                  </a:lnTo>
                  <a:lnTo>
                    <a:pt x="1719" y="3658"/>
                  </a:lnTo>
                  <a:lnTo>
                    <a:pt x="1779" y="3598"/>
                  </a:lnTo>
                  <a:lnTo>
                    <a:pt x="1839" y="3388"/>
                  </a:lnTo>
                  <a:lnTo>
                    <a:pt x="1867" y="2997"/>
                  </a:lnTo>
                  <a:lnTo>
                    <a:pt x="1897" y="2622"/>
                  </a:lnTo>
                  <a:lnTo>
                    <a:pt x="1897" y="2322"/>
                  </a:lnTo>
                  <a:lnTo>
                    <a:pt x="1854" y="1769"/>
                  </a:lnTo>
                  <a:lnTo>
                    <a:pt x="1889" y="1251"/>
                  </a:lnTo>
                  <a:lnTo>
                    <a:pt x="1952" y="900"/>
                  </a:lnTo>
                  <a:lnTo>
                    <a:pt x="1982" y="453"/>
                  </a:lnTo>
                  <a:lnTo>
                    <a:pt x="1944" y="205"/>
                  </a:lnTo>
                  <a:lnTo>
                    <a:pt x="1907" y="0"/>
                  </a:lnTo>
                  <a:lnTo>
                    <a:pt x="1722" y="8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245777" name="Group 17"/>
            <p:cNvGrpSpPr>
              <a:grpSpLocks/>
            </p:cNvGrpSpPr>
            <p:nvPr/>
          </p:nvGrpSpPr>
          <p:grpSpPr bwMode="auto">
            <a:xfrm flipV="1">
              <a:off x="2383" y="1362"/>
              <a:ext cx="224" cy="101"/>
              <a:chOff x="1177" y="8699"/>
              <a:chExt cx="1312" cy="586"/>
            </a:xfrm>
          </p:grpSpPr>
          <p:sp>
            <p:nvSpPr>
              <p:cNvPr id="245778" name="Freeform 18"/>
              <p:cNvSpPr>
                <a:spLocks/>
              </p:cNvSpPr>
              <p:nvPr/>
            </p:nvSpPr>
            <p:spPr bwMode="auto">
              <a:xfrm>
                <a:off x="1177" y="8699"/>
                <a:ext cx="1312" cy="586"/>
              </a:xfrm>
              <a:custGeom>
                <a:avLst/>
                <a:gdLst>
                  <a:gd name="T0" fmla="*/ 1112 w 1312"/>
                  <a:gd name="T1" fmla="*/ 168 h 586"/>
                  <a:gd name="T2" fmla="*/ 972 w 1312"/>
                  <a:gd name="T3" fmla="*/ 168 h 586"/>
                  <a:gd name="T4" fmla="*/ 907 w 1312"/>
                  <a:gd name="T5" fmla="*/ 140 h 586"/>
                  <a:gd name="T6" fmla="*/ 849 w 1312"/>
                  <a:gd name="T7" fmla="*/ 118 h 586"/>
                  <a:gd name="T8" fmla="*/ 769 w 1312"/>
                  <a:gd name="T9" fmla="*/ 103 h 586"/>
                  <a:gd name="T10" fmla="*/ 722 w 1312"/>
                  <a:gd name="T11" fmla="*/ 103 h 586"/>
                  <a:gd name="T12" fmla="*/ 654 w 1312"/>
                  <a:gd name="T13" fmla="*/ 103 h 586"/>
                  <a:gd name="T14" fmla="*/ 579 w 1312"/>
                  <a:gd name="T15" fmla="*/ 75 h 586"/>
                  <a:gd name="T16" fmla="*/ 479 w 1312"/>
                  <a:gd name="T17" fmla="*/ 38 h 586"/>
                  <a:gd name="T18" fmla="*/ 449 w 1312"/>
                  <a:gd name="T19" fmla="*/ 23 h 586"/>
                  <a:gd name="T20" fmla="*/ 412 w 1312"/>
                  <a:gd name="T21" fmla="*/ 0 h 586"/>
                  <a:gd name="T22" fmla="*/ 389 w 1312"/>
                  <a:gd name="T23" fmla="*/ 0 h 586"/>
                  <a:gd name="T24" fmla="*/ 379 w 1312"/>
                  <a:gd name="T25" fmla="*/ 15 h 586"/>
                  <a:gd name="T26" fmla="*/ 379 w 1312"/>
                  <a:gd name="T27" fmla="*/ 38 h 586"/>
                  <a:gd name="T28" fmla="*/ 394 w 1312"/>
                  <a:gd name="T29" fmla="*/ 65 h 586"/>
                  <a:gd name="T30" fmla="*/ 429 w 1312"/>
                  <a:gd name="T31" fmla="*/ 103 h 586"/>
                  <a:gd name="T32" fmla="*/ 469 w 1312"/>
                  <a:gd name="T33" fmla="*/ 135 h 586"/>
                  <a:gd name="T34" fmla="*/ 519 w 1312"/>
                  <a:gd name="T35" fmla="*/ 175 h 586"/>
                  <a:gd name="T36" fmla="*/ 497 w 1312"/>
                  <a:gd name="T37" fmla="*/ 213 h 586"/>
                  <a:gd name="T38" fmla="*/ 469 w 1312"/>
                  <a:gd name="T39" fmla="*/ 233 h 586"/>
                  <a:gd name="T40" fmla="*/ 422 w 1312"/>
                  <a:gd name="T41" fmla="*/ 263 h 586"/>
                  <a:gd name="T42" fmla="*/ 322 w 1312"/>
                  <a:gd name="T43" fmla="*/ 296 h 586"/>
                  <a:gd name="T44" fmla="*/ 135 w 1312"/>
                  <a:gd name="T45" fmla="*/ 296 h 586"/>
                  <a:gd name="T46" fmla="*/ 97 w 1312"/>
                  <a:gd name="T47" fmla="*/ 291 h 586"/>
                  <a:gd name="T48" fmla="*/ 47 w 1312"/>
                  <a:gd name="T49" fmla="*/ 281 h 586"/>
                  <a:gd name="T50" fmla="*/ 27 w 1312"/>
                  <a:gd name="T51" fmla="*/ 278 h 586"/>
                  <a:gd name="T52" fmla="*/ 10 w 1312"/>
                  <a:gd name="T53" fmla="*/ 283 h 586"/>
                  <a:gd name="T54" fmla="*/ 0 w 1312"/>
                  <a:gd name="T55" fmla="*/ 308 h 586"/>
                  <a:gd name="T56" fmla="*/ 15 w 1312"/>
                  <a:gd name="T57" fmla="*/ 333 h 586"/>
                  <a:gd name="T58" fmla="*/ 42 w 1312"/>
                  <a:gd name="T59" fmla="*/ 371 h 586"/>
                  <a:gd name="T60" fmla="*/ 80 w 1312"/>
                  <a:gd name="T61" fmla="*/ 446 h 586"/>
                  <a:gd name="T62" fmla="*/ 180 w 1312"/>
                  <a:gd name="T63" fmla="*/ 511 h 586"/>
                  <a:gd name="T64" fmla="*/ 417 w 1312"/>
                  <a:gd name="T65" fmla="*/ 576 h 586"/>
                  <a:gd name="T66" fmla="*/ 529 w 1312"/>
                  <a:gd name="T67" fmla="*/ 586 h 586"/>
                  <a:gd name="T68" fmla="*/ 657 w 1312"/>
                  <a:gd name="T69" fmla="*/ 583 h 586"/>
                  <a:gd name="T70" fmla="*/ 982 w 1312"/>
                  <a:gd name="T71" fmla="*/ 498 h 586"/>
                  <a:gd name="T72" fmla="*/ 1149 w 1312"/>
                  <a:gd name="T73" fmla="*/ 411 h 586"/>
                  <a:gd name="T74" fmla="*/ 1312 w 1312"/>
                  <a:gd name="T75" fmla="*/ 336 h 586"/>
                  <a:gd name="T76" fmla="*/ 1297 w 1312"/>
                  <a:gd name="T77" fmla="*/ 143 h 586"/>
                  <a:gd name="T78" fmla="*/ 1112 w 1312"/>
                  <a:gd name="T79" fmla="*/ 168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12" h="586">
                    <a:moveTo>
                      <a:pt x="1112" y="168"/>
                    </a:moveTo>
                    <a:lnTo>
                      <a:pt x="972" y="168"/>
                    </a:lnTo>
                    <a:lnTo>
                      <a:pt x="907" y="140"/>
                    </a:lnTo>
                    <a:lnTo>
                      <a:pt x="849" y="118"/>
                    </a:lnTo>
                    <a:lnTo>
                      <a:pt x="769" y="103"/>
                    </a:lnTo>
                    <a:lnTo>
                      <a:pt x="722" y="103"/>
                    </a:lnTo>
                    <a:lnTo>
                      <a:pt x="654" y="103"/>
                    </a:lnTo>
                    <a:lnTo>
                      <a:pt x="579" y="75"/>
                    </a:lnTo>
                    <a:lnTo>
                      <a:pt x="479" y="38"/>
                    </a:lnTo>
                    <a:lnTo>
                      <a:pt x="449" y="23"/>
                    </a:lnTo>
                    <a:lnTo>
                      <a:pt x="412" y="0"/>
                    </a:lnTo>
                    <a:lnTo>
                      <a:pt x="389" y="0"/>
                    </a:lnTo>
                    <a:lnTo>
                      <a:pt x="379" y="15"/>
                    </a:lnTo>
                    <a:lnTo>
                      <a:pt x="379" y="38"/>
                    </a:lnTo>
                    <a:lnTo>
                      <a:pt x="394" y="65"/>
                    </a:lnTo>
                    <a:lnTo>
                      <a:pt x="429" y="103"/>
                    </a:lnTo>
                    <a:lnTo>
                      <a:pt x="469" y="135"/>
                    </a:lnTo>
                    <a:lnTo>
                      <a:pt x="519" y="175"/>
                    </a:lnTo>
                    <a:lnTo>
                      <a:pt x="497" y="213"/>
                    </a:lnTo>
                    <a:lnTo>
                      <a:pt x="469" y="233"/>
                    </a:lnTo>
                    <a:lnTo>
                      <a:pt x="422" y="263"/>
                    </a:lnTo>
                    <a:lnTo>
                      <a:pt x="322" y="296"/>
                    </a:lnTo>
                    <a:lnTo>
                      <a:pt x="135" y="296"/>
                    </a:lnTo>
                    <a:lnTo>
                      <a:pt x="97" y="291"/>
                    </a:lnTo>
                    <a:lnTo>
                      <a:pt x="47" y="281"/>
                    </a:lnTo>
                    <a:lnTo>
                      <a:pt x="27" y="278"/>
                    </a:lnTo>
                    <a:lnTo>
                      <a:pt x="10" y="283"/>
                    </a:lnTo>
                    <a:lnTo>
                      <a:pt x="0" y="308"/>
                    </a:lnTo>
                    <a:lnTo>
                      <a:pt x="15" y="333"/>
                    </a:lnTo>
                    <a:lnTo>
                      <a:pt x="42" y="371"/>
                    </a:lnTo>
                    <a:lnTo>
                      <a:pt x="80" y="446"/>
                    </a:lnTo>
                    <a:lnTo>
                      <a:pt x="180" y="511"/>
                    </a:lnTo>
                    <a:lnTo>
                      <a:pt x="417" y="576"/>
                    </a:lnTo>
                    <a:lnTo>
                      <a:pt x="529" y="586"/>
                    </a:lnTo>
                    <a:lnTo>
                      <a:pt x="657" y="583"/>
                    </a:lnTo>
                    <a:lnTo>
                      <a:pt x="982" y="498"/>
                    </a:lnTo>
                    <a:lnTo>
                      <a:pt x="1149" y="411"/>
                    </a:lnTo>
                    <a:lnTo>
                      <a:pt x="1312" y="336"/>
                    </a:lnTo>
                    <a:lnTo>
                      <a:pt x="1297" y="143"/>
                    </a:lnTo>
                    <a:lnTo>
                      <a:pt x="1112" y="16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45779" name="Freeform 19"/>
              <p:cNvSpPr>
                <a:spLocks/>
              </p:cNvSpPr>
              <p:nvPr/>
            </p:nvSpPr>
            <p:spPr bwMode="auto">
              <a:xfrm>
                <a:off x="2146" y="8724"/>
                <a:ext cx="215" cy="551"/>
              </a:xfrm>
              <a:custGeom>
                <a:avLst/>
                <a:gdLst>
                  <a:gd name="T0" fmla="*/ 8 w 215"/>
                  <a:gd name="T1" fmla="*/ 3 h 551"/>
                  <a:gd name="T2" fmla="*/ 0 w 215"/>
                  <a:gd name="T3" fmla="*/ 258 h 551"/>
                  <a:gd name="T4" fmla="*/ 5 w 215"/>
                  <a:gd name="T5" fmla="*/ 396 h 551"/>
                  <a:gd name="T6" fmla="*/ 18 w 215"/>
                  <a:gd name="T7" fmla="*/ 471 h 551"/>
                  <a:gd name="T8" fmla="*/ 38 w 215"/>
                  <a:gd name="T9" fmla="*/ 551 h 551"/>
                  <a:gd name="T10" fmla="*/ 215 w 215"/>
                  <a:gd name="T11" fmla="*/ 481 h 551"/>
                  <a:gd name="T12" fmla="*/ 155 w 215"/>
                  <a:gd name="T13" fmla="*/ 0 h 551"/>
                  <a:gd name="T14" fmla="*/ 8 w 215"/>
                  <a:gd name="T15" fmla="*/ 3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551">
                    <a:moveTo>
                      <a:pt x="8" y="3"/>
                    </a:moveTo>
                    <a:lnTo>
                      <a:pt x="0" y="258"/>
                    </a:lnTo>
                    <a:lnTo>
                      <a:pt x="5" y="396"/>
                    </a:lnTo>
                    <a:lnTo>
                      <a:pt x="18" y="471"/>
                    </a:lnTo>
                    <a:lnTo>
                      <a:pt x="38" y="551"/>
                    </a:lnTo>
                    <a:lnTo>
                      <a:pt x="215" y="481"/>
                    </a:lnTo>
                    <a:lnTo>
                      <a:pt x="155" y="0"/>
                    </a:lnTo>
                    <a:lnTo>
                      <a:pt x="8" y="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245780" name="Oval 20"/>
          <p:cNvSpPr>
            <a:spLocks noChangeArrowheads="1"/>
          </p:cNvSpPr>
          <p:nvPr/>
        </p:nvSpPr>
        <p:spPr bwMode="auto">
          <a:xfrm>
            <a:off x="6399213" y="3586163"/>
            <a:ext cx="498475" cy="42545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5781" name="Freeform 21"/>
          <p:cNvSpPr>
            <a:spLocks/>
          </p:cNvSpPr>
          <p:nvPr/>
        </p:nvSpPr>
        <p:spPr bwMode="auto">
          <a:xfrm flipV="1">
            <a:off x="3003550" y="3808413"/>
            <a:ext cx="3679825" cy="234950"/>
          </a:xfrm>
          <a:custGeom>
            <a:avLst/>
            <a:gdLst>
              <a:gd name="T0" fmla="*/ 0 w 4620"/>
              <a:gd name="T1" fmla="*/ 0 h 1"/>
              <a:gd name="T2" fmla="*/ 4620 w 46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20" h="1">
                <a:moveTo>
                  <a:pt x="0" y="0"/>
                </a:moveTo>
                <a:lnTo>
                  <a:pt x="4620" y="0"/>
                </a:lnTo>
              </a:path>
            </a:pathLst>
          </a:custGeom>
          <a:noFill/>
          <a:ln w="50800" cmpd="sng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5782" name="AutoShape 22"/>
          <p:cNvSpPr>
            <a:spLocks noChangeArrowheads="1"/>
          </p:cNvSpPr>
          <p:nvPr/>
        </p:nvSpPr>
        <p:spPr bwMode="auto">
          <a:xfrm rot="16187481">
            <a:off x="4576762" y="2135188"/>
            <a:ext cx="447675" cy="3327400"/>
          </a:xfrm>
          <a:prstGeom prst="can">
            <a:avLst>
              <a:gd name="adj" fmla="val 116307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5783" name="WordArt 23"/>
          <p:cNvSpPr>
            <a:spLocks noChangeArrowheads="1" noChangeShapeType="1" noTextEdit="1"/>
          </p:cNvSpPr>
          <p:nvPr/>
        </p:nvSpPr>
        <p:spPr bwMode="auto">
          <a:xfrm>
            <a:off x="3776663" y="3648075"/>
            <a:ext cx="2214562" cy="311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опашка</a:t>
            </a:r>
          </a:p>
        </p:txBody>
      </p:sp>
      <p:sp>
        <p:nvSpPr>
          <p:cNvPr id="245785" name="Text Box 25"/>
          <p:cNvSpPr txBox="1">
            <a:spLocks noChangeArrowheads="1"/>
          </p:cNvSpPr>
          <p:nvPr/>
        </p:nvSpPr>
        <p:spPr bwMode="auto">
          <a:xfrm>
            <a:off x="6365875" y="2301875"/>
            <a:ext cx="1250950" cy="608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2400">
                <a:latin typeface="Times New Roman" pitchFamily="18" charset="0"/>
              </a:rPr>
              <a:t>вход</a:t>
            </a:r>
            <a:endParaRPr lang="en-US" altLang="bg-BG" sz="2400" b="1"/>
          </a:p>
        </p:txBody>
      </p:sp>
      <p:sp>
        <p:nvSpPr>
          <p:cNvPr id="245786" name="Text Box 26"/>
          <p:cNvSpPr txBox="1">
            <a:spLocks noChangeArrowheads="1"/>
          </p:cNvSpPr>
          <p:nvPr/>
        </p:nvSpPr>
        <p:spPr bwMode="auto">
          <a:xfrm>
            <a:off x="1887538" y="2263775"/>
            <a:ext cx="1416050" cy="608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2400">
                <a:latin typeface="Times New Roman" pitchFamily="18" charset="0"/>
              </a:rPr>
              <a:t>изход</a:t>
            </a:r>
            <a:endParaRPr lang="en-US" altLang="bg-BG" sz="2400" b="1"/>
          </a:p>
        </p:txBody>
      </p:sp>
      <p:sp>
        <p:nvSpPr>
          <p:cNvPr id="245788" name="Oval 28"/>
          <p:cNvSpPr>
            <a:spLocks noChangeArrowheads="1"/>
          </p:cNvSpPr>
          <p:nvPr/>
        </p:nvSpPr>
        <p:spPr bwMode="auto">
          <a:xfrm>
            <a:off x="3235325" y="3609975"/>
            <a:ext cx="355600" cy="355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2392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5784" name="Oval 24"/>
          <p:cNvSpPr>
            <a:spLocks noChangeArrowheads="1"/>
          </p:cNvSpPr>
          <p:nvPr/>
        </p:nvSpPr>
        <p:spPr bwMode="auto">
          <a:xfrm>
            <a:off x="2697163" y="3571875"/>
            <a:ext cx="546100" cy="4968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5790" name="Rectangle 30"/>
          <p:cNvSpPr>
            <a:spLocks noChangeArrowheads="1"/>
          </p:cNvSpPr>
          <p:nvPr/>
        </p:nvSpPr>
        <p:spPr bwMode="auto">
          <a:xfrm>
            <a:off x="3167063" y="430213"/>
            <a:ext cx="2154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fr-FR" altLang="bg-BG" sz="2000" b="1"/>
              <a:t>First In First Out</a:t>
            </a:r>
            <a:endParaRPr lang="en-US" altLang="bg-BG" sz="2000" b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235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3.7037E-7 C -0.00902 -0.01921 -0.01805 -0.03842 -0.02499 -0.05 C -0.03194 -0.06157 -0.03194 -0.06481 -0.04166 -0.06944 C -0.05138 -0.07407 -0.06735 -0.08101 -0.08333 -0.07777 C -0.0993 -0.07453 -0.12847 -0.05463 -0.13749 -0.05 " pathEditMode="relative" ptsTypes="aaaaA">
                                      <p:cBhvr>
                                        <p:cTn id="9" dur="500" fill="hold"/>
                                        <p:tgtEl>
                                          <p:spTgt spid="2457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45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45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57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8" grpId="0" animBg="1"/>
      <p:bldP spid="245788" grpId="1" animBg="1"/>
      <p:bldP spid="245788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801" name="Group 17"/>
          <p:cNvGrpSpPr>
            <a:grpSpLocks/>
          </p:cNvGrpSpPr>
          <p:nvPr/>
        </p:nvGrpSpPr>
        <p:grpSpPr bwMode="auto">
          <a:xfrm rot="19479380" flipV="1">
            <a:off x="2659063" y="3400425"/>
            <a:ext cx="749300" cy="298450"/>
            <a:chOff x="1177" y="8699"/>
            <a:chExt cx="1312" cy="586"/>
          </a:xfrm>
        </p:grpSpPr>
        <p:sp>
          <p:nvSpPr>
            <p:cNvPr id="246802" name="Freeform 18"/>
            <p:cNvSpPr>
              <a:spLocks/>
            </p:cNvSpPr>
            <p:nvPr/>
          </p:nvSpPr>
          <p:spPr bwMode="auto">
            <a:xfrm>
              <a:off x="1177" y="8699"/>
              <a:ext cx="1312" cy="586"/>
            </a:xfrm>
            <a:custGeom>
              <a:avLst/>
              <a:gdLst>
                <a:gd name="T0" fmla="*/ 1112 w 1312"/>
                <a:gd name="T1" fmla="*/ 168 h 586"/>
                <a:gd name="T2" fmla="*/ 972 w 1312"/>
                <a:gd name="T3" fmla="*/ 168 h 586"/>
                <a:gd name="T4" fmla="*/ 907 w 1312"/>
                <a:gd name="T5" fmla="*/ 140 h 586"/>
                <a:gd name="T6" fmla="*/ 849 w 1312"/>
                <a:gd name="T7" fmla="*/ 118 h 586"/>
                <a:gd name="T8" fmla="*/ 769 w 1312"/>
                <a:gd name="T9" fmla="*/ 103 h 586"/>
                <a:gd name="T10" fmla="*/ 722 w 1312"/>
                <a:gd name="T11" fmla="*/ 103 h 586"/>
                <a:gd name="T12" fmla="*/ 654 w 1312"/>
                <a:gd name="T13" fmla="*/ 103 h 586"/>
                <a:gd name="T14" fmla="*/ 579 w 1312"/>
                <a:gd name="T15" fmla="*/ 75 h 586"/>
                <a:gd name="T16" fmla="*/ 479 w 1312"/>
                <a:gd name="T17" fmla="*/ 38 h 586"/>
                <a:gd name="T18" fmla="*/ 449 w 1312"/>
                <a:gd name="T19" fmla="*/ 23 h 586"/>
                <a:gd name="T20" fmla="*/ 412 w 1312"/>
                <a:gd name="T21" fmla="*/ 0 h 586"/>
                <a:gd name="T22" fmla="*/ 389 w 1312"/>
                <a:gd name="T23" fmla="*/ 0 h 586"/>
                <a:gd name="T24" fmla="*/ 379 w 1312"/>
                <a:gd name="T25" fmla="*/ 15 h 586"/>
                <a:gd name="T26" fmla="*/ 379 w 1312"/>
                <a:gd name="T27" fmla="*/ 38 h 586"/>
                <a:gd name="T28" fmla="*/ 394 w 1312"/>
                <a:gd name="T29" fmla="*/ 65 h 586"/>
                <a:gd name="T30" fmla="*/ 429 w 1312"/>
                <a:gd name="T31" fmla="*/ 103 h 586"/>
                <a:gd name="T32" fmla="*/ 469 w 1312"/>
                <a:gd name="T33" fmla="*/ 135 h 586"/>
                <a:gd name="T34" fmla="*/ 519 w 1312"/>
                <a:gd name="T35" fmla="*/ 175 h 586"/>
                <a:gd name="T36" fmla="*/ 497 w 1312"/>
                <a:gd name="T37" fmla="*/ 213 h 586"/>
                <a:gd name="T38" fmla="*/ 469 w 1312"/>
                <a:gd name="T39" fmla="*/ 233 h 586"/>
                <a:gd name="T40" fmla="*/ 422 w 1312"/>
                <a:gd name="T41" fmla="*/ 263 h 586"/>
                <a:gd name="T42" fmla="*/ 322 w 1312"/>
                <a:gd name="T43" fmla="*/ 296 h 586"/>
                <a:gd name="T44" fmla="*/ 135 w 1312"/>
                <a:gd name="T45" fmla="*/ 296 h 586"/>
                <a:gd name="T46" fmla="*/ 97 w 1312"/>
                <a:gd name="T47" fmla="*/ 291 h 586"/>
                <a:gd name="T48" fmla="*/ 47 w 1312"/>
                <a:gd name="T49" fmla="*/ 281 h 586"/>
                <a:gd name="T50" fmla="*/ 27 w 1312"/>
                <a:gd name="T51" fmla="*/ 278 h 586"/>
                <a:gd name="T52" fmla="*/ 10 w 1312"/>
                <a:gd name="T53" fmla="*/ 283 h 586"/>
                <a:gd name="T54" fmla="*/ 0 w 1312"/>
                <a:gd name="T55" fmla="*/ 308 h 586"/>
                <a:gd name="T56" fmla="*/ 15 w 1312"/>
                <a:gd name="T57" fmla="*/ 333 h 586"/>
                <a:gd name="T58" fmla="*/ 42 w 1312"/>
                <a:gd name="T59" fmla="*/ 371 h 586"/>
                <a:gd name="T60" fmla="*/ 80 w 1312"/>
                <a:gd name="T61" fmla="*/ 446 h 586"/>
                <a:gd name="T62" fmla="*/ 180 w 1312"/>
                <a:gd name="T63" fmla="*/ 511 h 586"/>
                <a:gd name="T64" fmla="*/ 417 w 1312"/>
                <a:gd name="T65" fmla="*/ 576 h 586"/>
                <a:gd name="T66" fmla="*/ 529 w 1312"/>
                <a:gd name="T67" fmla="*/ 586 h 586"/>
                <a:gd name="T68" fmla="*/ 657 w 1312"/>
                <a:gd name="T69" fmla="*/ 583 h 586"/>
                <a:gd name="T70" fmla="*/ 982 w 1312"/>
                <a:gd name="T71" fmla="*/ 498 h 586"/>
                <a:gd name="T72" fmla="*/ 1149 w 1312"/>
                <a:gd name="T73" fmla="*/ 411 h 586"/>
                <a:gd name="T74" fmla="*/ 1312 w 1312"/>
                <a:gd name="T75" fmla="*/ 336 h 586"/>
                <a:gd name="T76" fmla="*/ 1297 w 1312"/>
                <a:gd name="T77" fmla="*/ 143 h 586"/>
                <a:gd name="T78" fmla="*/ 1112 w 1312"/>
                <a:gd name="T79" fmla="*/ 168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12" h="586">
                  <a:moveTo>
                    <a:pt x="1112" y="168"/>
                  </a:moveTo>
                  <a:lnTo>
                    <a:pt x="972" y="168"/>
                  </a:lnTo>
                  <a:lnTo>
                    <a:pt x="907" y="140"/>
                  </a:lnTo>
                  <a:lnTo>
                    <a:pt x="849" y="118"/>
                  </a:lnTo>
                  <a:lnTo>
                    <a:pt x="769" y="103"/>
                  </a:lnTo>
                  <a:lnTo>
                    <a:pt x="722" y="103"/>
                  </a:lnTo>
                  <a:lnTo>
                    <a:pt x="654" y="103"/>
                  </a:lnTo>
                  <a:lnTo>
                    <a:pt x="579" y="75"/>
                  </a:lnTo>
                  <a:lnTo>
                    <a:pt x="479" y="38"/>
                  </a:lnTo>
                  <a:lnTo>
                    <a:pt x="449" y="23"/>
                  </a:lnTo>
                  <a:lnTo>
                    <a:pt x="412" y="0"/>
                  </a:lnTo>
                  <a:lnTo>
                    <a:pt x="389" y="0"/>
                  </a:lnTo>
                  <a:lnTo>
                    <a:pt x="379" y="15"/>
                  </a:lnTo>
                  <a:lnTo>
                    <a:pt x="379" y="38"/>
                  </a:lnTo>
                  <a:lnTo>
                    <a:pt x="394" y="65"/>
                  </a:lnTo>
                  <a:lnTo>
                    <a:pt x="429" y="103"/>
                  </a:lnTo>
                  <a:lnTo>
                    <a:pt x="469" y="135"/>
                  </a:lnTo>
                  <a:lnTo>
                    <a:pt x="519" y="175"/>
                  </a:lnTo>
                  <a:lnTo>
                    <a:pt x="497" y="213"/>
                  </a:lnTo>
                  <a:lnTo>
                    <a:pt x="469" y="233"/>
                  </a:lnTo>
                  <a:lnTo>
                    <a:pt x="422" y="263"/>
                  </a:lnTo>
                  <a:lnTo>
                    <a:pt x="322" y="296"/>
                  </a:lnTo>
                  <a:lnTo>
                    <a:pt x="135" y="296"/>
                  </a:lnTo>
                  <a:lnTo>
                    <a:pt x="97" y="291"/>
                  </a:lnTo>
                  <a:lnTo>
                    <a:pt x="47" y="281"/>
                  </a:lnTo>
                  <a:lnTo>
                    <a:pt x="27" y="278"/>
                  </a:lnTo>
                  <a:lnTo>
                    <a:pt x="10" y="283"/>
                  </a:lnTo>
                  <a:lnTo>
                    <a:pt x="0" y="308"/>
                  </a:lnTo>
                  <a:lnTo>
                    <a:pt x="15" y="333"/>
                  </a:lnTo>
                  <a:lnTo>
                    <a:pt x="42" y="371"/>
                  </a:lnTo>
                  <a:lnTo>
                    <a:pt x="80" y="446"/>
                  </a:lnTo>
                  <a:lnTo>
                    <a:pt x="180" y="511"/>
                  </a:lnTo>
                  <a:lnTo>
                    <a:pt x="417" y="576"/>
                  </a:lnTo>
                  <a:lnTo>
                    <a:pt x="529" y="586"/>
                  </a:lnTo>
                  <a:lnTo>
                    <a:pt x="657" y="583"/>
                  </a:lnTo>
                  <a:lnTo>
                    <a:pt x="982" y="498"/>
                  </a:lnTo>
                  <a:lnTo>
                    <a:pt x="1149" y="411"/>
                  </a:lnTo>
                  <a:lnTo>
                    <a:pt x="1312" y="336"/>
                  </a:lnTo>
                  <a:lnTo>
                    <a:pt x="1297" y="143"/>
                  </a:lnTo>
                  <a:lnTo>
                    <a:pt x="1112" y="16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46803" name="Freeform 19"/>
            <p:cNvSpPr>
              <a:spLocks/>
            </p:cNvSpPr>
            <p:nvPr/>
          </p:nvSpPr>
          <p:spPr bwMode="auto">
            <a:xfrm>
              <a:off x="2146" y="8724"/>
              <a:ext cx="215" cy="551"/>
            </a:xfrm>
            <a:custGeom>
              <a:avLst/>
              <a:gdLst>
                <a:gd name="T0" fmla="*/ 8 w 215"/>
                <a:gd name="T1" fmla="*/ 3 h 551"/>
                <a:gd name="T2" fmla="*/ 0 w 215"/>
                <a:gd name="T3" fmla="*/ 258 h 551"/>
                <a:gd name="T4" fmla="*/ 5 w 215"/>
                <a:gd name="T5" fmla="*/ 396 h 551"/>
                <a:gd name="T6" fmla="*/ 18 w 215"/>
                <a:gd name="T7" fmla="*/ 471 h 551"/>
                <a:gd name="T8" fmla="*/ 38 w 215"/>
                <a:gd name="T9" fmla="*/ 551 h 551"/>
                <a:gd name="T10" fmla="*/ 215 w 215"/>
                <a:gd name="T11" fmla="*/ 481 h 551"/>
                <a:gd name="T12" fmla="*/ 155 w 215"/>
                <a:gd name="T13" fmla="*/ 0 h 551"/>
                <a:gd name="T14" fmla="*/ 8 w 215"/>
                <a:gd name="T15" fmla="*/ 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551">
                  <a:moveTo>
                    <a:pt x="8" y="3"/>
                  </a:moveTo>
                  <a:lnTo>
                    <a:pt x="0" y="258"/>
                  </a:lnTo>
                  <a:lnTo>
                    <a:pt x="5" y="396"/>
                  </a:lnTo>
                  <a:lnTo>
                    <a:pt x="18" y="471"/>
                  </a:lnTo>
                  <a:lnTo>
                    <a:pt x="38" y="551"/>
                  </a:lnTo>
                  <a:lnTo>
                    <a:pt x="215" y="481"/>
                  </a:lnTo>
                  <a:lnTo>
                    <a:pt x="155" y="0"/>
                  </a:lnTo>
                  <a:lnTo>
                    <a:pt x="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46787" name="Freeform 3"/>
          <p:cNvSpPr>
            <a:spLocks/>
          </p:cNvSpPr>
          <p:nvPr/>
        </p:nvSpPr>
        <p:spPr bwMode="auto">
          <a:xfrm flipH="1">
            <a:off x="4351338" y="2355850"/>
            <a:ext cx="892175" cy="1487488"/>
          </a:xfrm>
          <a:custGeom>
            <a:avLst/>
            <a:gdLst>
              <a:gd name="T0" fmla="*/ 457 w 1564"/>
              <a:gd name="T1" fmla="*/ 45 h 2938"/>
              <a:gd name="T2" fmla="*/ 404 w 1564"/>
              <a:gd name="T3" fmla="*/ 75 h 2938"/>
              <a:gd name="T4" fmla="*/ 0 w 1564"/>
              <a:gd name="T5" fmla="*/ 343 h 2938"/>
              <a:gd name="T6" fmla="*/ 107 w 1564"/>
              <a:gd name="T7" fmla="*/ 2272 h 2938"/>
              <a:gd name="T8" fmla="*/ 107 w 1564"/>
              <a:gd name="T9" fmla="*/ 2375 h 2938"/>
              <a:gd name="T10" fmla="*/ 129 w 1564"/>
              <a:gd name="T11" fmla="*/ 2555 h 2938"/>
              <a:gd name="T12" fmla="*/ 122 w 1564"/>
              <a:gd name="T13" fmla="*/ 2757 h 2938"/>
              <a:gd name="T14" fmla="*/ 444 w 1564"/>
              <a:gd name="T15" fmla="*/ 2883 h 2938"/>
              <a:gd name="T16" fmla="*/ 784 w 1564"/>
              <a:gd name="T17" fmla="*/ 2938 h 2938"/>
              <a:gd name="T18" fmla="*/ 1194 w 1564"/>
              <a:gd name="T19" fmla="*/ 2900 h 2938"/>
              <a:gd name="T20" fmla="*/ 1534 w 1564"/>
              <a:gd name="T21" fmla="*/ 2775 h 2938"/>
              <a:gd name="T22" fmla="*/ 1564 w 1564"/>
              <a:gd name="T23" fmla="*/ 2412 h 2938"/>
              <a:gd name="T24" fmla="*/ 1534 w 1564"/>
              <a:gd name="T25" fmla="*/ 1486 h 2938"/>
              <a:gd name="T26" fmla="*/ 1281 w 1564"/>
              <a:gd name="T27" fmla="*/ 305 h 2938"/>
              <a:gd name="T28" fmla="*/ 944 w 1564"/>
              <a:gd name="T29" fmla="*/ 30 h 2938"/>
              <a:gd name="T30" fmla="*/ 847 w 1564"/>
              <a:gd name="T31" fmla="*/ 0 h 2938"/>
              <a:gd name="T32" fmla="*/ 697 w 1564"/>
              <a:gd name="T33" fmla="*/ 8 h 2938"/>
              <a:gd name="T34" fmla="*/ 592 w 1564"/>
              <a:gd name="T35" fmla="*/ 8 h 2938"/>
              <a:gd name="T36" fmla="*/ 524 w 1564"/>
              <a:gd name="T37" fmla="*/ 38 h 2938"/>
              <a:gd name="T38" fmla="*/ 457 w 1564"/>
              <a:gd name="T39" fmla="*/ 45 h 2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64" h="2938">
                <a:moveTo>
                  <a:pt x="457" y="45"/>
                </a:moveTo>
                <a:lnTo>
                  <a:pt x="404" y="75"/>
                </a:lnTo>
                <a:lnTo>
                  <a:pt x="0" y="343"/>
                </a:lnTo>
                <a:lnTo>
                  <a:pt x="107" y="2272"/>
                </a:lnTo>
                <a:lnTo>
                  <a:pt x="107" y="2375"/>
                </a:lnTo>
                <a:lnTo>
                  <a:pt x="129" y="2555"/>
                </a:lnTo>
                <a:lnTo>
                  <a:pt x="122" y="2757"/>
                </a:lnTo>
                <a:lnTo>
                  <a:pt x="444" y="2883"/>
                </a:lnTo>
                <a:lnTo>
                  <a:pt x="784" y="2938"/>
                </a:lnTo>
                <a:lnTo>
                  <a:pt x="1194" y="2900"/>
                </a:lnTo>
                <a:lnTo>
                  <a:pt x="1534" y="2775"/>
                </a:lnTo>
                <a:lnTo>
                  <a:pt x="1564" y="2412"/>
                </a:lnTo>
                <a:lnTo>
                  <a:pt x="1534" y="1486"/>
                </a:lnTo>
                <a:lnTo>
                  <a:pt x="1281" y="305"/>
                </a:lnTo>
                <a:lnTo>
                  <a:pt x="944" y="30"/>
                </a:lnTo>
                <a:lnTo>
                  <a:pt x="847" y="0"/>
                </a:lnTo>
                <a:lnTo>
                  <a:pt x="697" y="8"/>
                </a:lnTo>
                <a:lnTo>
                  <a:pt x="592" y="8"/>
                </a:lnTo>
                <a:lnTo>
                  <a:pt x="524" y="38"/>
                </a:lnTo>
                <a:lnTo>
                  <a:pt x="457" y="45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6788" name="Freeform 4"/>
          <p:cNvSpPr>
            <a:spLocks/>
          </p:cNvSpPr>
          <p:nvPr/>
        </p:nvSpPr>
        <p:spPr bwMode="auto">
          <a:xfrm flipH="1">
            <a:off x="4699000" y="2232025"/>
            <a:ext cx="333375" cy="258763"/>
          </a:xfrm>
          <a:custGeom>
            <a:avLst/>
            <a:gdLst>
              <a:gd name="T0" fmla="*/ 540 w 583"/>
              <a:gd name="T1" fmla="*/ 0 h 511"/>
              <a:gd name="T2" fmla="*/ 560 w 583"/>
              <a:gd name="T3" fmla="*/ 116 h 511"/>
              <a:gd name="T4" fmla="*/ 563 w 583"/>
              <a:gd name="T5" fmla="*/ 173 h 511"/>
              <a:gd name="T6" fmla="*/ 570 w 583"/>
              <a:gd name="T7" fmla="*/ 248 h 511"/>
              <a:gd name="T8" fmla="*/ 583 w 583"/>
              <a:gd name="T9" fmla="*/ 321 h 511"/>
              <a:gd name="T10" fmla="*/ 548 w 583"/>
              <a:gd name="T11" fmla="*/ 383 h 511"/>
              <a:gd name="T12" fmla="*/ 503 w 583"/>
              <a:gd name="T13" fmla="*/ 453 h 511"/>
              <a:gd name="T14" fmla="*/ 453 w 583"/>
              <a:gd name="T15" fmla="*/ 488 h 511"/>
              <a:gd name="T16" fmla="*/ 385 w 583"/>
              <a:gd name="T17" fmla="*/ 508 h 511"/>
              <a:gd name="T18" fmla="*/ 305 w 583"/>
              <a:gd name="T19" fmla="*/ 511 h 511"/>
              <a:gd name="T20" fmla="*/ 220 w 583"/>
              <a:gd name="T21" fmla="*/ 503 h 511"/>
              <a:gd name="T22" fmla="*/ 160 w 583"/>
              <a:gd name="T23" fmla="*/ 481 h 511"/>
              <a:gd name="T24" fmla="*/ 108 w 583"/>
              <a:gd name="T25" fmla="*/ 456 h 511"/>
              <a:gd name="T26" fmla="*/ 70 w 583"/>
              <a:gd name="T27" fmla="*/ 426 h 511"/>
              <a:gd name="T28" fmla="*/ 33 w 583"/>
              <a:gd name="T29" fmla="*/ 373 h 511"/>
              <a:gd name="T30" fmla="*/ 15 w 583"/>
              <a:gd name="T31" fmla="*/ 321 h 511"/>
              <a:gd name="T32" fmla="*/ 8 w 583"/>
              <a:gd name="T33" fmla="*/ 271 h 511"/>
              <a:gd name="T34" fmla="*/ 0 w 583"/>
              <a:gd name="T35" fmla="*/ 116 h 511"/>
              <a:gd name="T36" fmla="*/ 540 w 583"/>
              <a:gd name="T37" fmla="*/ 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83" h="511">
                <a:moveTo>
                  <a:pt x="540" y="0"/>
                </a:moveTo>
                <a:lnTo>
                  <a:pt x="560" y="116"/>
                </a:lnTo>
                <a:lnTo>
                  <a:pt x="563" y="173"/>
                </a:lnTo>
                <a:lnTo>
                  <a:pt x="570" y="248"/>
                </a:lnTo>
                <a:lnTo>
                  <a:pt x="583" y="321"/>
                </a:lnTo>
                <a:lnTo>
                  <a:pt x="548" y="383"/>
                </a:lnTo>
                <a:lnTo>
                  <a:pt x="503" y="453"/>
                </a:lnTo>
                <a:lnTo>
                  <a:pt x="453" y="488"/>
                </a:lnTo>
                <a:lnTo>
                  <a:pt x="385" y="508"/>
                </a:lnTo>
                <a:lnTo>
                  <a:pt x="305" y="511"/>
                </a:lnTo>
                <a:lnTo>
                  <a:pt x="220" y="503"/>
                </a:lnTo>
                <a:lnTo>
                  <a:pt x="160" y="481"/>
                </a:lnTo>
                <a:lnTo>
                  <a:pt x="108" y="456"/>
                </a:lnTo>
                <a:lnTo>
                  <a:pt x="70" y="426"/>
                </a:lnTo>
                <a:lnTo>
                  <a:pt x="33" y="373"/>
                </a:lnTo>
                <a:lnTo>
                  <a:pt x="15" y="321"/>
                </a:lnTo>
                <a:lnTo>
                  <a:pt x="8" y="271"/>
                </a:lnTo>
                <a:lnTo>
                  <a:pt x="0" y="116"/>
                </a:lnTo>
                <a:lnTo>
                  <a:pt x="540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246789" name="Group 5"/>
          <p:cNvGrpSpPr>
            <a:grpSpLocks/>
          </p:cNvGrpSpPr>
          <p:nvPr/>
        </p:nvGrpSpPr>
        <p:grpSpPr bwMode="auto">
          <a:xfrm flipH="1">
            <a:off x="5092700" y="1784350"/>
            <a:ext cx="96838" cy="365125"/>
            <a:chOff x="3858" y="5552"/>
            <a:chExt cx="167" cy="720"/>
          </a:xfrm>
        </p:grpSpPr>
        <p:sp>
          <p:nvSpPr>
            <p:cNvPr id="246790" name="Freeform 6"/>
            <p:cNvSpPr>
              <a:spLocks/>
            </p:cNvSpPr>
            <p:nvPr/>
          </p:nvSpPr>
          <p:spPr bwMode="auto">
            <a:xfrm>
              <a:off x="3858" y="5552"/>
              <a:ext cx="167" cy="503"/>
            </a:xfrm>
            <a:custGeom>
              <a:avLst/>
              <a:gdLst>
                <a:gd name="T0" fmla="*/ 85 w 167"/>
                <a:gd name="T1" fmla="*/ 0 h 503"/>
                <a:gd name="T2" fmla="*/ 37 w 167"/>
                <a:gd name="T3" fmla="*/ 55 h 503"/>
                <a:gd name="T4" fmla="*/ 7 w 167"/>
                <a:gd name="T5" fmla="*/ 120 h 503"/>
                <a:gd name="T6" fmla="*/ 0 w 167"/>
                <a:gd name="T7" fmla="*/ 195 h 503"/>
                <a:gd name="T8" fmla="*/ 0 w 167"/>
                <a:gd name="T9" fmla="*/ 247 h 503"/>
                <a:gd name="T10" fmla="*/ 15 w 167"/>
                <a:gd name="T11" fmla="*/ 345 h 503"/>
                <a:gd name="T12" fmla="*/ 22 w 167"/>
                <a:gd name="T13" fmla="*/ 400 h 503"/>
                <a:gd name="T14" fmla="*/ 37 w 167"/>
                <a:gd name="T15" fmla="*/ 428 h 503"/>
                <a:gd name="T16" fmla="*/ 67 w 167"/>
                <a:gd name="T17" fmla="*/ 445 h 503"/>
                <a:gd name="T18" fmla="*/ 92 w 167"/>
                <a:gd name="T19" fmla="*/ 503 h 503"/>
                <a:gd name="T20" fmla="*/ 100 w 167"/>
                <a:gd name="T21" fmla="*/ 420 h 503"/>
                <a:gd name="T22" fmla="*/ 112 w 167"/>
                <a:gd name="T23" fmla="*/ 360 h 503"/>
                <a:gd name="T24" fmla="*/ 142 w 167"/>
                <a:gd name="T25" fmla="*/ 280 h 503"/>
                <a:gd name="T26" fmla="*/ 137 w 167"/>
                <a:gd name="T27" fmla="*/ 217 h 503"/>
                <a:gd name="T28" fmla="*/ 167 w 167"/>
                <a:gd name="T29" fmla="*/ 175 h 503"/>
                <a:gd name="T30" fmla="*/ 112 w 167"/>
                <a:gd name="T31" fmla="*/ 142 h 503"/>
                <a:gd name="T32" fmla="*/ 90 w 167"/>
                <a:gd name="T33" fmla="*/ 107 h 503"/>
                <a:gd name="T34" fmla="*/ 85 w 167"/>
                <a:gd name="T35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7" h="503">
                  <a:moveTo>
                    <a:pt x="85" y="0"/>
                  </a:moveTo>
                  <a:lnTo>
                    <a:pt x="37" y="55"/>
                  </a:lnTo>
                  <a:lnTo>
                    <a:pt x="7" y="120"/>
                  </a:lnTo>
                  <a:lnTo>
                    <a:pt x="0" y="195"/>
                  </a:lnTo>
                  <a:lnTo>
                    <a:pt x="0" y="247"/>
                  </a:lnTo>
                  <a:lnTo>
                    <a:pt x="15" y="345"/>
                  </a:lnTo>
                  <a:lnTo>
                    <a:pt x="22" y="400"/>
                  </a:lnTo>
                  <a:lnTo>
                    <a:pt x="37" y="428"/>
                  </a:lnTo>
                  <a:lnTo>
                    <a:pt x="67" y="445"/>
                  </a:lnTo>
                  <a:lnTo>
                    <a:pt x="92" y="503"/>
                  </a:lnTo>
                  <a:lnTo>
                    <a:pt x="100" y="420"/>
                  </a:lnTo>
                  <a:lnTo>
                    <a:pt x="112" y="360"/>
                  </a:lnTo>
                  <a:lnTo>
                    <a:pt x="142" y="280"/>
                  </a:lnTo>
                  <a:lnTo>
                    <a:pt x="137" y="217"/>
                  </a:lnTo>
                  <a:lnTo>
                    <a:pt x="167" y="175"/>
                  </a:lnTo>
                  <a:lnTo>
                    <a:pt x="112" y="142"/>
                  </a:lnTo>
                  <a:lnTo>
                    <a:pt x="90" y="107"/>
                  </a:lnTo>
                  <a:lnTo>
                    <a:pt x="8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46791" name="Freeform 7"/>
            <p:cNvSpPr>
              <a:spLocks/>
            </p:cNvSpPr>
            <p:nvPr/>
          </p:nvSpPr>
          <p:spPr bwMode="auto">
            <a:xfrm>
              <a:off x="3875" y="5977"/>
              <a:ext cx="93" cy="295"/>
            </a:xfrm>
            <a:custGeom>
              <a:avLst/>
              <a:gdLst>
                <a:gd name="T0" fmla="*/ 68 w 93"/>
                <a:gd name="T1" fmla="*/ 28 h 295"/>
                <a:gd name="T2" fmla="*/ 45 w 93"/>
                <a:gd name="T3" fmla="*/ 5 h 295"/>
                <a:gd name="T4" fmla="*/ 25 w 93"/>
                <a:gd name="T5" fmla="*/ 0 h 295"/>
                <a:gd name="T6" fmla="*/ 8 w 93"/>
                <a:gd name="T7" fmla="*/ 23 h 295"/>
                <a:gd name="T8" fmla="*/ 0 w 93"/>
                <a:gd name="T9" fmla="*/ 70 h 295"/>
                <a:gd name="T10" fmla="*/ 5 w 93"/>
                <a:gd name="T11" fmla="*/ 115 h 295"/>
                <a:gd name="T12" fmla="*/ 8 w 93"/>
                <a:gd name="T13" fmla="*/ 158 h 295"/>
                <a:gd name="T14" fmla="*/ 20 w 93"/>
                <a:gd name="T15" fmla="*/ 198 h 295"/>
                <a:gd name="T16" fmla="*/ 30 w 93"/>
                <a:gd name="T17" fmla="*/ 248 h 295"/>
                <a:gd name="T18" fmla="*/ 35 w 93"/>
                <a:gd name="T19" fmla="*/ 265 h 295"/>
                <a:gd name="T20" fmla="*/ 45 w 93"/>
                <a:gd name="T21" fmla="*/ 295 h 295"/>
                <a:gd name="T22" fmla="*/ 58 w 93"/>
                <a:gd name="T23" fmla="*/ 280 h 295"/>
                <a:gd name="T24" fmla="*/ 68 w 93"/>
                <a:gd name="T25" fmla="*/ 295 h 295"/>
                <a:gd name="T26" fmla="*/ 88 w 93"/>
                <a:gd name="T27" fmla="*/ 260 h 295"/>
                <a:gd name="T28" fmla="*/ 93 w 93"/>
                <a:gd name="T29" fmla="*/ 203 h 295"/>
                <a:gd name="T30" fmla="*/ 93 w 93"/>
                <a:gd name="T31" fmla="*/ 98 h 295"/>
                <a:gd name="T32" fmla="*/ 68 w 93"/>
                <a:gd name="T33" fmla="*/ 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" h="295">
                  <a:moveTo>
                    <a:pt x="68" y="28"/>
                  </a:moveTo>
                  <a:lnTo>
                    <a:pt x="45" y="5"/>
                  </a:lnTo>
                  <a:lnTo>
                    <a:pt x="25" y="0"/>
                  </a:lnTo>
                  <a:lnTo>
                    <a:pt x="8" y="23"/>
                  </a:lnTo>
                  <a:lnTo>
                    <a:pt x="0" y="70"/>
                  </a:lnTo>
                  <a:lnTo>
                    <a:pt x="5" y="115"/>
                  </a:lnTo>
                  <a:lnTo>
                    <a:pt x="8" y="158"/>
                  </a:lnTo>
                  <a:lnTo>
                    <a:pt x="20" y="198"/>
                  </a:lnTo>
                  <a:lnTo>
                    <a:pt x="30" y="248"/>
                  </a:lnTo>
                  <a:lnTo>
                    <a:pt x="35" y="265"/>
                  </a:lnTo>
                  <a:lnTo>
                    <a:pt x="45" y="295"/>
                  </a:lnTo>
                  <a:lnTo>
                    <a:pt x="58" y="280"/>
                  </a:lnTo>
                  <a:lnTo>
                    <a:pt x="68" y="295"/>
                  </a:lnTo>
                  <a:lnTo>
                    <a:pt x="88" y="260"/>
                  </a:lnTo>
                  <a:lnTo>
                    <a:pt x="93" y="203"/>
                  </a:lnTo>
                  <a:lnTo>
                    <a:pt x="93" y="98"/>
                  </a:lnTo>
                  <a:lnTo>
                    <a:pt x="68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46792" name="Freeform 8"/>
          <p:cNvSpPr>
            <a:spLocks/>
          </p:cNvSpPr>
          <p:nvPr/>
        </p:nvSpPr>
        <p:spPr bwMode="auto">
          <a:xfrm flipH="1">
            <a:off x="4597400" y="1763713"/>
            <a:ext cx="541338" cy="663575"/>
          </a:xfrm>
          <a:custGeom>
            <a:avLst/>
            <a:gdLst>
              <a:gd name="T0" fmla="*/ 52 w 947"/>
              <a:gd name="T1" fmla="*/ 192 h 1308"/>
              <a:gd name="T2" fmla="*/ 12 w 947"/>
              <a:gd name="T3" fmla="*/ 370 h 1308"/>
              <a:gd name="T4" fmla="*/ 15 w 947"/>
              <a:gd name="T5" fmla="*/ 523 h 1308"/>
              <a:gd name="T6" fmla="*/ 0 w 947"/>
              <a:gd name="T7" fmla="*/ 658 h 1308"/>
              <a:gd name="T8" fmla="*/ 5 w 947"/>
              <a:gd name="T9" fmla="*/ 753 h 1308"/>
              <a:gd name="T10" fmla="*/ 27 w 947"/>
              <a:gd name="T11" fmla="*/ 850 h 1308"/>
              <a:gd name="T12" fmla="*/ 87 w 947"/>
              <a:gd name="T13" fmla="*/ 998 h 1308"/>
              <a:gd name="T14" fmla="*/ 142 w 947"/>
              <a:gd name="T15" fmla="*/ 1121 h 1308"/>
              <a:gd name="T16" fmla="*/ 190 w 947"/>
              <a:gd name="T17" fmla="*/ 1226 h 1308"/>
              <a:gd name="T18" fmla="*/ 290 w 947"/>
              <a:gd name="T19" fmla="*/ 1293 h 1308"/>
              <a:gd name="T20" fmla="*/ 425 w 947"/>
              <a:gd name="T21" fmla="*/ 1308 h 1308"/>
              <a:gd name="T22" fmla="*/ 515 w 947"/>
              <a:gd name="T23" fmla="*/ 1303 h 1308"/>
              <a:gd name="T24" fmla="*/ 590 w 947"/>
              <a:gd name="T25" fmla="*/ 1273 h 1308"/>
              <a:gd name="T26" fmla="*/ 662 w 947"/>
              <a:gd name="T27" fmla="*/ 1226 h 1308"/>
              <a:gd name="T28" fmla="*/ 752 w 947"/>
              <a:gd name="T29" fmla="*/ 1121 h 1308"/>
              <a:gd name="T30" fmla="*/ 812 w 947"/>
              <a:gd name="T31" fmla="*/ 980 h 1308"/>
              <a:gd name="T32" fmla="*/ 835 w 947"/>
              <a:gd name="T33" fmla="*/ 873 h 1308"/>
              <a:gd name="T34" fmla="*/ 845 w 947"/>
              <a:gd name="T35" fmla="*/ 793 h 1308"/>
              <a:gd name="T36" fmla="*/ 880 w 947"/>
              <a:gd name="T37" fmla="*/ 768 h 1308"/>
              <a:gd name="T38" fmla="*/ 910 w 947"/>
              <a:gd name="T39" fmla="*/ 710 h 1308"/>
              <a:gd name="T40" fmla="*/ 940 w 947"/>
              <a:gd name="T41" fmla="*/ 625 h 1308"/>
              <a:gd name="T42" fmla="*/ 947 w 947"/>
              <a:gd name="T43" fmla="*/ 538 h 1308"/>
              <a:gd name="T44" fmla="*/ 925 w 947"/>
              <a:gd name="T45" fmla="*/ 478 h 1308"/>
              <a:gd name="T46" fmla="*/ 872 w 947"/>
              <a:gd name="T47" fmla="*/ 478 h 1308"/>
              <a:gd name="T48" fmla="*/ 822 w 947"/>
              <a:gd name="T49" fmla="*/ 493 h 1308"/>
              <a:gd name="T50" fmla="*/ 827 w 947"/>
              <a:gd name="T51" fmla="*/ 347 h 1308"/>
              <a:gd name="T52" fmla="*/ 807 w 947"/>
              <a:gd name="T53" fmla="*/ 205 h 1308"/>
              <a:gd name="T54" fmla="*/ 737 w 947"/>
              <a:gd name="T55" fmla="*/ 90 h 1308"/>
              <a:gd name="T56" fmla="*/ 602 w 947"/>
              <a:gd name="T57" fmla="*/ 17 h 1308"/>
              <a:gd name="T58" fmla="*/ 400 w 947"/>
              <a:gd name="T59" fmla="*/ 0 h 1308"/>
              <a:gd name="T60" fmla="*/ 200 w 947"/>
              <a:gd name="T61" fmla="*/ 32 h 1308"/>
              <a:gd name="T62" fmla="*/ 77 w 947"/>
              <a:gd name="T63" fmla="*/ 137 h 1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47" h="1308">
                <a:moveTo>
                  <a:pt x="77" y="137"/>
                </a:moveTo>
                <a:lnTo>
                  <a:pt x="52" y="192"/>
                </a:lnTo>
                <a:lnTo>
                  <a:pt x="27" y="282"/>
                </a:lnTo>
                <a:lnTo>
                  <a:pt x="12" y="370"/>
                </a:lnTo>
                <a:lnTo>
                  <a:pt x="5" y="440"/>
                </a:lnTo>
                <a:lnTo>
                  <a:pt x="15" y="523"/>
                </a:lnTo>
                <a:lnTo>
                  <a:pt x="10" y="578"/>
                </a:lnTo>
                <a:lnTo>
                  <a:pt x="0" y="658"/>
                </a:lnTo>
                <a:lnTo>
                  <a:pt x="0" y="708"/>
                </a:lnTo>
                <a:lnTo>
                  <a:pt x="5" y="753"/>
                </a:lnTo>
                <a:lnTo>
                  <a:pt x="12" y="805"/>
                </a:lnTo>
                <a:lnTo>
                  <a:pt x="27" y="850"/>
                </a:lnTo>
                <a:lnTo>
                  <a:pt x="60" y="933"/>
                </a:lnTo>
                <a:lnTo>
                  <a:pt x="87" y="998"/>
                </a:lnTo>
                <a:lnTo>
                  <a:pt x="117" y="1066"/>
                </a:lnTo>
                <a:lnTo>
                  <a:pt x="142" y="1121"/>
                </a:lnTo>
                <a:lnTo>
                  <a:pt x="160" y="1171"/>
                </a:lnTo>
                <a:lnTo>
                  <a:pt x="190" y="1226"/>
                </a:lnTo>
                <a:lnTo>
                  <a:pt x="235" y="1271"/>
                </a:lnTo>
                <a:lnTo>
                  <a:pt x="290" y="1293"/>
                </a:lnTo>
                <a:lnTo>
                  <a:pt x="362" y="1308"/>
                </a:lnTo>
                <a:lnTo>
                  <a:pt x="425" y="1308"/>
                </a:lnTo>
                <a:lnTo>
                  <a:pt x="475" y="1308"/>
                </a:lnTo>
                <a:lnTo>
                  <a:pt x="515" y="1303"/>
                </a:lnTo>
                <a:lnTo>
                  <a:pt x="552" y="1293"/>
                </a:lnTo>
                <a:lnTo>
                  <a:pt x="590" y="1273"/>
                </a:lnTo>
                <a:lnTo>
                  <a:pt x="625" y="1256"/>
                </a:lnTo>
                <a:lnTo>
                  <a:pt x="662" y="1226"/>
                </a:lnTo>
                <a:lnTo>
                  <a:pt x="700" y="1183"/>
                </a:lnTo>
                <a:lnTo>
                  <a:pt x="752" y="1121"/>
                </a:lnTo>
                <a:lnTo>
                  <a:pt x="782" y="1063"/>
                </a:lnTo>
                <a:lnTo>
                  <a:pt x="812" y="980"/>
                </a:lnTo>
                <a:lnTo>
                  <a:pt x="827" y="925"/>
                </a:lnTo>
                <a:lnTo>
                  <a:pt x="835" y="873"/>
                </a:lnTo>
                <a:lnTo>
                  <a:pt x="842" y="830"/>
                </a:lnTo>
                <a:lnTo>
                  <a:pt x="845" y="793"/>
                </a:lnTo>
                <a:lnTo>
                  <a:pt x="860" y="783"/>
                </a:lnTo>
                <a:lnTo>
                  <a:pt x="880" y="768"/>
                </a:lnTo>
                <a:lnTo>
                  <a:pt x="895" y="738"/>
                </a:lnTo>
                <a:lnTo>
                  <a:pt x="910" y="710"/>
                </a:lnTo>
                <a:lnTo>
                  <a:pt x="925" y="678"/>
                </a:lnTo>
                <a:lnTo>
                  <a:pt x="940" y="625"/>
                </a:lnTo>
                <a:lnTo>
                  <a:pt x="942" y="583"/>
                </a:lnTo>
                <a:lnTo>
                  <a:pt x="947" y="538"/>
                </a:lnTo>
                <a:lnTo>
                  <a:pt x="940" y="510"/>
                </a:lnTo>
                <a:lnTo>
                  <a:pt x="925" y="478"/>
                </a:lnTo>
                <a:lnTo>
                  <a:pt x="890" y="478"/>
                </a:lnTo>
                <a:lnTo>
                  <a:pt x="872" y="478"/>
                </a:lnTo>
                <a:lnTo>
                  <a:pt x="850" y="500"/>
                </a:lnTo>
                <a:lnTo>
                  <a:pt x="822" y="493"/>
                </a:lnTo>
                <a:lnTo>
                  <a:pt x="827" y="420"/>
                </a:lnTo>
                <a:lnTo>
                  <a:pt x="827" y="347"/>
                </a:lnTo>
                <a:lnTo>
                  <a:pt x="822" y="290"/>
                </a:lnTo>
                <a:lnTo>
                  <a:pt x="807" y="205"/>
                </a:lnTo>
                <a:lnTo>
                  <a:pt x="777" y="140"/>
                </a:lnTo>
                <a:lnTo>
                  <a:pt x="737" y="90"/>
                </a:lnTo>
                <a:lnTo>
                  <a:pt x="672" y="45"/>
                </a:lnTo>
                <a:lnTo>
                  <a:pt x="602" y="17"/>
                </a:lnTo>
                <a:lnTo>
                  <a:pt x="502" y="0"/>
                </a:lnTo>
                <a:lnTo>
                  <a:pt x="400" y="0"/>
                </a:lnTo>
                <a:lnTo>
                  <a:pt x="297" y="7"/>
                </a:lnTo>
                <a:lnTo>
                  <a:pt x="200" y="32"/>
                </a:lnTo>
                <a:lnTo>
                  <a:pt x="135" y="80"/>
                </a:lnTo>
                <a:lnTo>
                  <a:pt x="77" y="137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6793" name="Freeform 9"/>
          <p:cNvSpPr>
            <a:spLocks/>
          </p:cNvSpPr>
          <p:nvPr/>
        </p:nvSpPr>
        <p:spPr bwMode="auto">
          <a:xfrm flipH="1">
            <a:off x="4581525" y="1681163"/>
            <a:ext cx="554038" cy="368300"/>
          </a:xfrm>
          <a:custGeom>
            <a:avLst/>
            <a:gdLst>
              <a:gd name="T0" fmla="*/ 60 w 970"/>
              <a:gd name="T1" fmla="*/ 373 h 728"/>
              <a:gd name="T2" fmla="*/ 42 w 970"/>
              <a:gd name="T3" fmla="*/ 345 h 728"/>
              <a:gd name="T4" fmla="*/ 25 w 970"/>
              <a:gd name="T5" fmla="*/ 295 h 728"/>
              <a:gd name="T6" fmla="*/ 25 w 970"/>
              <a:gd name="T7" fmla="*/ 235 h 728"/>
              <a:gd name="T8" fmla="*/ 15 w 970"/>
              <a:gd name="T9" fmla="*/ 205 h 728"/>
              <a:gd name="T10" fmla="*/ 0 w 970"/>
              <a:gd name="T11" fmla="*/ 178 h 728"/>
              <a:gd name="T12" fmla="*/ 42 w 970"/>
              <a:gd name="T13" fmla="*/ 130 h 728"/>
              <a:gd name="T14" fmla="*/ 97 w 970"/>
              <a:gd name="T15" fmla="*/ 100 h 728"/>
              <a:gd name="T16" fmla="*/ 160 w 970"/>
              <a:gd name="T17" fmla="*/ 45 h 728"/>
              <a:gd name="T18" fmla="*/ 272 w 970"/>
              <a:gd name="T19" fmla="*/ 18 h 728"/>
              <a:gd name="T20" fmla="*/ 355 w 970"/>
              <a:gd name="T21" fmla="*/ 8 h 728"/>
              <a:gd name="T22" fmla="*/ 477 w 970"/>
              <a:gd name="T23" fmla="*/ 0 h 728"/>
              <a:gd name="T24" fmla="*/ 612 w 970"/>
              <a:gd name="T25" fmla="*/ 3 h 728"/>
              <a:gd name="T26" fmla="*/ 577 w 970"/>
              <a:gd name="T27" fmla="*/ 65 h 728"/>
              <a:gd name="T28" fmla="*/ 650 w 970"/>
              <a:gd name="T29" fmla="*/ 60 h 728"/>
              <a:gd name="T30" fmla="*/ 707 w 970"/>
              <a:gd name="T31" fmla="*/ 60 h 728"/>
              <a:gd name="T32" fmla="*/ 775 w 970"/>
              <a:gd name="T33" fmla="*/ 75 h 728"/>
              <a:gd name="T34" fmla="*/ 850 w 970"/>
              <a:gd name="T35" fmla="*/ 105 h 728"/>
              <a:gd name="T36" fmla="*/ 897 w 970"/>
              <a:gd name="T37" fmla="*/ 143 h 728"/>
              <a:gd name="T38" fmla="*/ 910 w 970"/>
              <a:gd name="T39" fmla="*/ 195 h 728"/>
              <a:gd name="T40" fmla="*/ 882 w 970"/>
              <a:gd name="T41" fmla="*/ 240 h 728"/>
              <a:gd name="T42" fmla="*/ 917 w 970"/>
              <a:gd name="T43" fmla="*/ 288 h 728"/>
              <a:gd name="T44" fmla="*/ 950 w 970"/>
              <a:gd name="T45" fmla="*/ 368 h 728"/>
              <a:gd name="T46" fmla="*/ 962 w 970"/>
              <a:gd name="T47" fmla="*/ 443 h 728"/>
              <a:gd name="T48" fmla="*/ 970 w 970"/>
              <a:gd name="T49" fmla="*/ 503 h 728"/>
              <a:gd name="T50" fmla="*/ 965 w 970"/>
              <a:gd name="T51" fmla="*/ 601 h 728"/>
              <a:gd name="T52" fmla="*/ 950 w 970"/>
              <a:gd name="T53" fmla="*/ 686 h 728"/>
              <a:gd name="T54" fmla="*/ 890 w 970"/>
              <a:gd name="T55" fmla="*/ 631 h 728"/>
              <a:gd name="T56" fmla="*/ 860 w 970"/>
              <a:gd name="T57" fmla="*/ 653 h 728"/>
              <a:gd name="T58" fmla="*/ 852 w 970"/>
              <a:gd name="T59" fmla="*/ 671 h 728"/>
              <a:gd name="T60" fmla="*/ 835 w 970"/>
              <a:gd name="T61" fmla="*/ 706 h 728"/>
              <a:gd name="T62" fmla="*/ 827 w 970"/>
              <a:gd name="T63" fmla="*/ 728 h 728"/>
              <a:gd name="T64" fmla="*/ 785 w 970"/>
              <a:gd name="T65" fmla="*/ 713 h 728"/>
              <a:gd name="T66" fmla="*/ 797 w 970"/>
              <a:gd name="T67" fmla="*/ 616 h 728"/>
              <a:gd name="T68" fmla="*/ 797 w 970"/>
              <a:gd name="T69" fmla="*/ 525 h 728"/>
              <a:gd name="T70" fmla="*/ 740 w 970"/>
              <a:gd name="T71" fmla="*/ 475 h 728"/>
              <a:gd name="T72" fmla="*/ 720 w 970"/>
              <a:gd name="T73" fmla="*/ 388 h 728"/>
              <a:gd name="T74" fmla="*/ 707 w 970"/>
              <a:gd name="T75" fmla="*/ 303 h 728"/>
              <a:gd name="T76" fmla="*/ 622 w 970"/>
              <a:gd name="T77" fmla="*/ 335 h 728"/>
              <a:gd name="T78" fmla="*/ 535 w 970"/>
              <a:gd name="T79" fmla="*/ 353 h 728"/>
              <a:gd name="T80" fmla="*/ 590 w 970"/>
              <a:gd name="T81" fmla="*/ 373 h 728"/>
              <a:gd name="T82" fmla="*/ 487 w 970"/>
              <a:gd name="T83" fmla="*/ 378 h 728"/>
              <a:gd name="T84" fmla="*/ 392 w 970"/>
              <a:gd name="T85" fmla="*/ 373 h 728"/>
              <a:gd name="T86" fmla="*/ 357 w 970"/>
              <a:gd name="T87" fmla="*/ 373 h 728"/>
              <a:gd name="T88" fmla="*/ 302 w 970"/>
              <a:gd name="T89" fmla="*/ 385 h 728"/>
              <a:gd name="T90" fmla="*/ 235 w 970"/>
              <a:gd name="T91" fmla="*/ 360 h 728"/>
              <a:gd name="T92" fmla="*/ 190 w 970"/>
              <a:gd name="T93" fmla="*/ 358 h 728"/>
              <a:gd name="T94" fmla="*/ 142 w 970"/>
              <a:gd name="T95" fmla="*/ 353 h 728"/>
              <a:gd name="T96" fmla="*/ 100 w 970"/>
              <a:gd name="T97" fmla="*/ 365 h 728"/>
              <a:gd name="T98" fmla="*/ 60 w 970"/>
              <a:gd name="T99" fmla="*/ 373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70" h="728">
                <a:moveTo>
                  <a:pt x="60" y="373"/>
                </a:moveTo>
                <a:lnTo>
                  <a:pt x="42" y="345"/>
                </a:lnTo>
                <a:lnTo>
                  <a:pt x="25" y="295"/>
                </a:lnTo>
                <a:lnTo>
                  <a:pt x="25" y="235"/>
                </a:lnTo>
                <a:lnTo>
                  <a:pt x="15" y="205"/>
                </a:lnTo>
                <a:lnTo>
                  <a:pt x="0" y="178"/>
                </a:lnTo>
                <a:lnTo>
                  <a:pt x="42" y="130"/>
                </a:lnTo>
                <a:lnTo>
                  <a:pt x="97" y="100"/>
                </a:lnTo>
                <a:lnTo>
                  <a:pt x="160" y="45"/>
                </a:lnTo>
                <a:lnTo>
                  <a:pt x="272" y="18"/>
                </a:lnTo>
                <a:lnTo>
                  <a:pt x="355" y="8"/>
                </a:lnTo>
                <a:lnTo>
                  <a:pt x="477" y="0"/>
                </a:lnTo>
                <a:lnTo>
                  <a:pt x="612" y="3"/>
                </a:lnTo>
                <a:lnTo>
                  <a:pt x="577" y="65"/>
                </a:lnTo>
                <a:lnTo>
                  <a:pt x="650" y="60"/>
                </a:lnTo>
                <a:lnTo>
                  <a:pt x="707" y="60"/>
                </a:lnTo>
                <a:lnTo>
                  <a:pt x="775" y="75"/>
                </a:lnTo>
                <a:lnTo>
                  <a:pt x="850" y="105"/>
                </a:lnTo>
                <a:lnTo>
                  <a:pt x="897" y="143"/>
                </a:lnTo>
                <a:lnTo>
                  <a:pt x="910" y="195"/>
                </a:lnTo>
                <a:lnTo>
                  <a:pt x="882" y="240"/>
                </a:lnTo>
                <a:lnTo>
                  <a:pt x="917" y="288"/>
                </a:lnTo>
                <a:lnTo>
                  <a:pt x="950" y="368"/>
                </a:lnTo>
                <a:lnTo>
                  <a:pt x="962" y="443"/>
                </a:lnTo>
                <a:lnTo>
                  <a:pt x="970" y="503"/>
                </a:lnTo>
                <a:lnTo>
                  <a:pt x="965" y="601"/>
                </a:lnTo>
                <a:lnTo>
                  <a:pt x="950" y="686"/>
                </a:lnTo>
                <a:lnTo>
                  <a:pt x="890" y="631"/>
                </a:lnTo>
                <a:lnTo>
                  <a:pt x="860" y="653"/>
                </a:lnTo>
                <a:lnTo>
                  <a:pt x="852" y="671"/>
                </a:lnTo>
                <a:lnTo>
                  <a:pt x="835" y="706"/>
                </a:lnTo>
                <a:lnTo>
                  <a:pt x="827" y="728"/>
                </a:lnTo>
                <a:lnTo>
                  <a:pt x="785" y="713"/>
                </a:lnTo>
                <a:lnTo>
                  <a:pt x="797" y="616"/>
                </a:lnTo>
                <a:lnTo>
                  <a:pt x="797" y="525"/>
                </a:lnTo>
                <a:lnTo>
                  <a:pt x="740" y="475"/>
                </a:lnTo>
                <a:lnTo>
                  <a:pt x="720" y="388"/>
                </a:lnTo>
                <a:lnTo>
                  <a:pt x="707" y="303"/>
                </a:lnTo>
                <a:lnTo>
                  <a:pt x="622" y="335"/>
                </a:lnTo>
                <a:lnTo>
                  <a:pt x="535" y="353"/>
                </a:lnTo>
                <a:lnTo>
                  <a:pt x="590" y="373"/>
                </a:lnTo>
                <a:lnTo>
                  <a:pt x="487" y="378"/>
                </a:lnTo>
                <a:lnTo>
                  <a:pt x="392" y="373"/>
                </a:lnTo>
                <a:lnTo>
                  <a:pt x="357" y="373"/>
                </a:lnTo>
                <a:lnTo>
                  <a:pt x="302" y="385"/>
                </a:lnTo>
                <a:lnTo>
                  <a:pt x="235" y="360"/>
                </a:lnTo>
                <a:lnTo>
                  <a:pt x="190" y="358"/>
                </a:lnTo>
                <a:lnTo>
                  <a:pt x="142" y="353"/>
                </a:lnTo>
                <a:lnTo>
                  <a:pt x="100" y="365"/>
                </a:lnTo>
                <a:lnTo>
                  <a:pt x="60" y="3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6794" name="Freeform 10"/>
          <p:cNvSpPr>
            <a:spLocks/>
          </p:cNvSpPr>
          <p:nvPr/>
        </p:nvSpPr>
        <p:spPr bwMode="auto">
          <a:xfrm flipH="1">
            <a:off x="4186238" y="2974975"/>
            <a:ext cx="150812" cy="754063"/>
          </a:xfrm>
          <a:custGeom>
            <a:avLst/>
            <a:gdLst>
              <a:gd name="T0" fmla="*/ 40 w 260"/>
              <a:gd name="T1" fmla="*/ 0 h 1486"/>
              <a:gd name="T2" fmla="*/ 77 w 260"/>
              <a:gd name="T3" fmla="*/ 456 h 1486"/>
              <a:gd name="T4" fmla="*/ 65 w 260"/>
              <a:gd name="T5" fmla="*/ 616 h 1486"/>
              <a:gd name="T6" fmla="*/ 0 w 260"/>
              <a:gd name="T7" fmla="*/ 818 h 1486"/>
              <a:gd name="T8" fmla="*/ 27 w 260"/>
              <a:gd name="T9" fmla="*/ 966 h 1486"/>
              <a:gd name="T10" fmla="*/ 92 w 260"/>
              <a:gd name="T11" fmla="*/ 1086 h 1486"/>
              <a:gd name="T12" fmla="*/ 117 w 260"/>
              <a:gd name="T13" fmla="*/ 1351 h 1486"/>
              <a:gd name="T14" fmla="*/ 127 w 260"/>
              <a:gd name="T15" fmla="*/ 1486 h 1486"/>
              <a:gd name="T16" fmla="*/ 237 w 260"/>
              <a:gd name="T17" fmla="*/ 928 h 1486"/>
              <a:gd name="T18" fmla="*/ 260 w 260"/>
              <a:gd name="T19" fmla="*/ 623 h 1486"/>
              <a:gd name="T20" fmla="*/ 40 w 260"/>
              <a:gd name="T21" fmla="*/ 0 h 1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0" h="1486">
                <a:moveTo>
                  <a:pt x="40" y="0"/>
                </a:moveTo>
                <a:lnTo>
                  <a:pt x="77" y="456"/>
                </a:lnTo>
                <a:lnTo>
                  <a:pt x="65" y="616"/>
                </a:lnTo>
                <a:lnTo>
                  <a:pt x="0" y="818"/>
                </a:lnTo>
                <a:lnTo>
                  <a:pt x="27" y="966"/>
                </a:lnTo>
                <a:lnTo>
                  <a:pt x="92" y="1086"/>
                </a:lnTo>
                <a:lnTo>
                  <a:pt x="117" y="1351"/>
                </a:lnTo>
                <a:lnTo>
                  <a:pt x="127" y="1486"/>
                </a:lnTo>
                <a:lnTo>
                  <a:pt x="237" y="928"/>
                </a:lnTo>
                <a:lnTo>
                  <a:pt x="260" y="623"/>
                </a:lnTo>
                <a:lnTo>
                  <a:pt x="40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246795" name="Group 11"/>
          <p:cNvGrpSpPr>
            <a:grpSpLocks/>
          </p:cNvGrpSpPr>
          <p:nvPr/>
        </p:nvGrpSpPr>
        <p:grpSpPr bwMode="auto">
          <a:xfrm flipH="1">
            <a:off x="6018213" y="3316288"/>
            <a:ext cx="749300" cy="298450"/>
            <a:chOff x="1177" y="8699"/>
            <a:chExt cx="1312" cy="586"/>
          </a:xfrm>
        </p:grpSpPr>
        <p:sp>
          <p:nvSpPr>
            <p:cNvPr id="246796" name="Freeform 12"/>
            <p:cNvSpPr>
              <a:spLocks/>
            </p:cNvSpPr>
            <p:nvPr/>
          </p:nvSpPr>
          <p:spPr bwMode="auto">
            <a:xfrm>
              <a:off x="1177" y="8699"/>
              <a:ext cx="1312" cy="586"/>
            </a:xfrm>
            <a:custGeom>
              <a:avLst/>
              <a:gdLst>
                <a:gd name="T0" fmla="*/ 1112 w 1312"/>
                <a:gd name="T1" fmla="*/ 168 h 586"/>
                <a:gd name="T2" fmla="*/ 972 w 1312"/>
                <a:gd name="T3" fmla="*/ 168 h 586"/>
                <a:gd name="T4" fmla="*/ 907 w 1312"/>
                <a:gd name="T5" fmla="*/ 140 h 586"/>
                <a:gd name="T6" fmla="*/ 849 w 1312"/>
                <a:gd name="T7" fmla="*/ 118 h 586"/>
                <a:gd name="T8" fmla="*/ 769 w 1312"/>
                <a:gd name="T9" fmla="*/ 103 h 586"/>
                <a:gd name="T10" fmla="*/ 722 w 1312"/>
                <a:gd name="T11" fmla="*/ 103 h 586"/>
                <a:gd name="T12" fmla="*/ 654 w 1312"/>
                <a:gd name="T13" fmla="*/ 103 h 586"/>
                <a:gd name="T14" fmla="*/ 579 w 1312"/>
                <a:gd name="T15" fmla="*/ 75 h 586"/>
                <a:gd name="T16" fmla="*/ 479 w 1312"/>
                <a:gd name="T17" fmla="*/ 38 h 586"/>
                <a:gd name="T18" fmla="*/ 449 w 1312"/>
                <a:gd name="T19" fmla="*/ 23 h 586"/>
                <a:gd name="T20" fmla="*/ 412 w 1312"/>
                <a:gd name="T21" fmla="*/ 0 h 586"/>
                <a:gd name="T22" fmla="*/ 389 w 1312"/>
                <a:gd name="T23" fmla="*/ 0 h 586"/>
                <a:gd name="T24" fmla="*/ 379 w 1312"/>
                <a:gd name="T25" fmla="*/ 15 h 586"/>
                <a:gd name="T26" fmla="*/ 379 w 1312"/>
                <a:gd name="T27" fmla="*/ 38 h 586"/>
                <a:gd name="T28" fmla="*/ 394 w 1312"/>
                <a:gd name="T29" fmla="*/ 65 h 586"/>
                <a:gd name="T30" fmla="*/ 429 w 1312"/>
                <a:gd name="T31" fmla="*/ 103 h 586"/>
                <a:gd name="T32" fmla="*/ 469 w 1312"/>
                <a:gd name="T33" fmla="*/ 135 h 586"/>
                <a:gd name="T34" fmla="*/ 519 w 1312"/>
                <a:gd name="T35" fmla="*/ 175 h 586"/>
                <a:gd name="T36" fmla="*/ 497 w 1312"/>
                <a:gd name="T37" fmla="*/ 213 h 586"/>
                <a:gd name="T38" fmla="*/ 469 w 1312"/>
                <a:gd name="T39" fmla="*/ 233 h 586"/>
                <a:gd name="T40" fmla="*/ 422 w 1312"/>
                <a:gd name="T41" fmla="*/ 263 h 586"/>
                <a:gd name="T42" fmla="*/ 322 w 1312"/>
                <a:gd name="T43" fmla="*/ 296 h 586"/>
                <a:gd name="T44" fmla="*/ 135 w 1312"/>
                <a:gd name="T45" fmla="*/ 296 h 586"/>
                <a:gd name="T46" fmla="*/ 97 w 1312"/>
                <a:gd name="T47" fmla="*/ 291 h 586"/>
                <a:gd name="T48" fmla="*/ 47 w 1312"/>
                <a:gd name="T49" fmla="*/ 281 h 586"/>
                <a:gd name="T50" fmla="*/ 27 w 1312"/>
                <a:gd name="T51" fmla="*/ 278 h 586"/>
                <a:gd name="T52" fmla="*/ 10 w 1312"/>
                <a:gd name="T53" fmla="*/ 283 h 586"/>
                <a:gd name="T54" fmla="*/ 0 w 1312"/>
                <a:gd name="T55" fmla="*/ 308 h 586"/>
                <a:gd name="T56" fmla="*/ 15 w 1312"/>
                <a:gd name="T57" fmla="*/ 333 h 586"/>
                <a:gd name="T58" fmla="*/ 42 w 1312"/>
                <a:gd name="T59" fmla="*/ 371 h 586"/>
                <a:gd name="T60" fmla="*/ 80 w 1312"/>
                <a:gd name="T61" fmla="*/ 446 h 586"/>
                <a:gd name="T62" fmla="*/ 180 w 1312"/>
                <a:gd name="T63" fmla="*/ 511 h 586"/>
                <a:gd name="T64" fmla="*/ 417 w 1312"/>
                <a:gd name="T65" fmla="*/ 576 h 586"/>
                <a:gd name="T66" fmla="*/ 529 w 1312"/>
                <a:gd name="T67" fmla="*/ 586 h 586"/>
                <a:gd name="T68" fmla="*/ 657 w 1312"/>
                <a:gd name="T69" fmla="*/ 583 h 586"/>
                <a:gd name="T70" fmla="*/ 982 w 1312"/>
                <a:gd name="T71" fmla="*/ 498 h 586"/>
                <a:gd name="T72" fmla="*/ 1149 w 1312"/>
                <a:gd name="T73" fmla="*/ 411 h 586"/>
                <a:gd name="T74" fmla="*/ 1312 w 1312"/>
                <a:gd name="T75" fmla="*/ 336 h 586"/>
                <a:gd name="T76" fmla="*/ 1297 w 1312"/>
                <a:gd name="T77" fmla="*/ 143 h 586"/>
                <a:gd name="T78" fmla="*/ 1112 w 1312"/>
                <a:gd name="T79" fmla="*/ 168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12" h="586">
                  <a:moveTo>
                    <a:pt x="1112" y="168"/>
                  </a:moveTo>
                  <a:lnTo>
                    <a:pt x="972" y="168"/>
                  </a:lnTo>
                  <a:lnTo>
                    <a:pt x="907" y="140"/>
                  </a:lnTo>
                  <a:lnTo>
                    <a:pt x="849" y="118"/>
                  </a:lnTo>
                  <a:lnTo>
                    <a:pt x="769" y="103"/>
                  </a:lnTo>
                  <a:lnTo>
                    <a:pt x="722" y="103"/>
                  </a:lnTo>
                  <a:lnTo>
                    <a:pt x="654" y="103"/>
                  </a:lnTo>
                  <a:lnTo>
                    <a:pt x="579" y="75"/>
                  </a:lnTo>
                  <a:lnTo>
                    <a:pt x="479" y="38"/>
                  </a:lnTo>
                  <a:lnTo>
                    <a:pt x="449" y="23"/>
                  </a:lnTo>
                  <a:lnTo>
                    <a:pt x="412" y="0"/>
                  </a:lnTo>
                  <a:lnTo>
                    <a:pt x="389" y="0"/>
                  </a:lnTo>
                  <a:lnTo>
                    <a:pt x="379" y="15"/>
                  </a:lnTo>
                  <a:lnTo>
                    <a:pt x="379" y="38"/>
                  </a:lnTo>
                  <a:lnTo>
                    <a:pt x="394" y="65"/>
                  </a:lnTo>
                  <a:lnTo>
                    <a:pt x="429" y="103"/>
                  </a:lnTo>
                  <a:lnTo>
                    <a:pt x="469" y="135"/>
                  </a:lnTo>
                  <a:lnTo>
                    <a:pt x="519" y="175"/>
                  </a:lnTo>
                  <a:lnTo>
                    <a:pt x="497" y="213"/>
                  </a:lnTo>
                  <a:lnTo>
                    <a:pt x="469" y="233"/>
                  </a:lnTo>
                  <a:lnTo>
                    <a:pt x="422" y="263"/>
                  </a:lnTo>
                  <a:lnTo>
                    <a:pt x="322" y="296"/>
                  </a:lnTo>
                  <a:lnTo>
                    <a:pt x="135" y="296"/>
                  </a:lnTo>
                  <a:lnTo>
                    <a:pt x="97" y="291"/>
                  </a:lnTo>
                  <a:lnTo>
                    <a:pt x="47" y="281"/>
                  </a:lnTo>
                  <a:lnTo>
                    <a:pt x="27" y="278"/>
                  </a:lnTo>
                  <a:lnTo>
                    <a:pt x="10" y="283"/>
                  </a:lnTo>
                  <a:lnTo>
                    <a:pt x="0" y="308"/>
                  </a:lnTo>
                  <a:lnTo>
                    <a:pt x="15" y="333"/>
                  </a:lnTo>
                  <a:lnTo>
                    <a:pt x="42" y="371"/>
                  </a:lnTo>
                  <a:lnTo>
                    <a:pt x="80" y="446"/>
                  </a:lnTo>
                  <a:lnTo>
                    <a:pt x="180" y="511"/>
                  </a:lnTo>
                  <a:lnTo>
                    <a:pt x="417" y="576"/>
                  </a:lnTo>
                  <a:lnTo>
                    <a:pt x="529" y="586"/>
                  </a:lnTo>
                  <a:lnTo>
                    <a:pt x="657" y="583"/>
                  </a:lnTo>
                  <a:lnTo>
                    <a:pt x="982" y="498"/>
                  </a:lnTo>
                  <a:lnTo>
                    <a:pt x="1149" y="411"/>
                  </a:lnTo>
                  <a:lnTo>
                    <a:pt x="1312" y="336"/>
                  </a:lnTo>
                  <a:lnTo>
                    <a:pt x="1297" y="143"/>
                  </a:lnTo>
                  <a:lnTo>
                    <a:pt x="1112" y="16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46797" name="Freeform 13"/>
            <p:cNvSpPr>
              <a:spLocks/>
            </p:cNvSpPr>
            <p:nvPr/>
          </p:nvSpPr>
          <p:spPr bwMode="auto">
            <a:xfrm>
              <a:off x="2146" y="8724"/>
              <a:ext cx="215" cy="551"/>
            </a:xfrm>
            <a:custGeom>
              <a:avLst/>
              <a:gdLst>
                <a:gd name="T0" fmla="*/ 8 w 215"/>
                <a:gd name="T1" fmla="*/ 3 h 551"/>
                <a:gd name="T2" fmla="*/ 0 w 215"/>
                <a:gd name="T3" fmla="*/ 258 h 551"/>
                <a:gd name="T4" fmla="*/ 5 w 215"/>
                <a:gd name="T5" fmla="*/ 396 h 551"/>
                <a:gd name="T6" fmla="*/ 18 w 215"/>
                <a:gd name="T7" fmla="*/ 471 h 551"/>
                <a:gd name="T8" fmla="*/ 38 w 215"/>
                <a:gd name="T9" fmla="*/ 551 h 551"/>
                <a:gd name="T10" fmla="*/ 215 w 215"/>
                <a:gd name="T11" fmla="*/ 481 h 551"/>
                <a:gd name="T12" fmla="*/ 155 w 215"/>
                <a:gd name="T13" fmla="*/ 0 h 551"/>
                <a:gd name="T14" fmla="*/ 8 w 215"/>
                <a:gd name="T15" fmla="*/ 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551">
                  <a:moveTo>
                    <a:pt x="8" y="3"/>
                  </a:moveTo>
                  <a:lnTo>
                    <a:pt x="0" y="258"/>
                  </a:lnTo>
                  <a:lnTo>
                    <a:pt x="5" y="396"/>
                  </a:lnTo>
                  <a:lnTo>
                    <a:pt x="18" y="471"/>
                  </a:lnTo>
                  <a:lnTo>
                    <a:pt x="38" y="551"/>
                  </a:lnTo>
                  <a:lnTo>
                    <a:pt x="215" y="481"/>
                  </a:lnTo>
                  <a:lnTo>
                    <a:pt x="155" y="0"/>
                  </a:lnTo>
                  <a:lnTo>
                    <a:pt x="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46798" name="Freeform 14"/>
          <p:cNvSpPr>
            <a:spLocks/>
          </p:cNvSpPr>
          <p:nvPr/>
        </p:nvSpPr>
        <p:spPr bwMode="auto">
          <a:xfrm flipH="1">
            <a:off x="4989513" y="2393950"/>
            <a:ext cx="1128712" cy="1765300"/>
          </a:xfrm>
          <a:custGeom>
            <a:avLst/>
            <a:gdLst>
              <a:gd name="T0" fmla="*/ 1722 w 1982"/>
              <a:gd name="T1" fmla="*/ 85 h 3798"/>
              <a:gd name="T2" fmla="*/ 1620 w 1982"/>
              <a:gd name="T3" fmla="*/ 140 h 3798"/>
              <a:gd name="T4" fmla="*/ 1537 w 1982"/>
              <a:gd name="T5" fmla="*/ 182 h 3798"/>
              <a:gd name="T6" fmla="*/ 1447 w 1982"/>
              <a:gd name="T7" fmla="*/ 232 h 3798"/>
              <a:gd name="T8" fmla="*/ 1362 w 1982"/>
              <a:gd name="T9" fmla="*/ 282 h 3798"/>
              <a:gd name="T10" fmla="*/ 1287 w 1982"/>
              <a:gd name="T11" fmla="*/ 327 h 3798"/>
              <a:gd name="T12" fmla="*/ 1220 w 1982"/>
              <a:gd name="T13" fmla="*/ 380 h 3798"/>
              <a:gd name="T14" fmla="*/ 1175 w 1982"/>
              <a:gd name="T15" fmla="*/ 425 h 3798"/>
              <a:gd name="T16" fmla="*/ 1142 w 1982"/>
              <a:gd name="T17" fmla="*/ 463 h 3798"/>
              <a:gd name="T18" fmla="*/ 1115 w 1982"/>
              <a:gd name="T19" fmla="*/ 508 h 3798"/>
              <a:gd name="T20" fmla="*/ 1092 w 1982"/>
              <a:gd name="T21" fmla="*/ 568 h 3798"/>
              <a:gd name="T22" fmla="*/ 1077 w 1982"/>
              <a:gd name="T23" fmla="*/ 658 h 3798"/>
              <a:gd name="T24" fmla="*/ 955 w 1982"/>
              <a:gd name="T25" fmla="*/ 1348 h 3798"/>
              <a:gd name="T26" fmla="*/ 852 w 1982"/>
              <a:gd name="T27" fmla="*/ 1641 h 3798"/>
              <a:gd name="T28" fmla="*/ 807 w 1982"/>
              <a:gd name="T29" fmla="*/ 1699 h 3798"/>
              <a:gd name="T30" fmla="*/ 780 w 1982"/>
              <a:gd name="T31" fmla="*/ 1721 h 3798"/>
              <a:gd name="T32" fmla="*/ 700 w 1982"/>
              <a:gd name="T33" fmla="*/ 1759 h 3798"/>
              <a:gd name="T34" fmla="*/ 565 w 1982"/>
              <a:gd name="T35" fmla="*/ 1809 h 3798"/>
              <a:gd name="T36" fmla="*/ 403 w 1982"/>
              <a:gd name="T37" fmla="*/ 1861 h 3798"/>
              <a:gd name="T38" fmla="*/ 235 w 1982"/>
              <a:gd name="T39" fmla="*/ 1901 h 3798"/>
              <a:gd name="T40" fmla="*/ 105 w 1982"/>
              <a:gd name="T41" fmla="*/ 1929 h 3798"/>
              <a:gd name="T42" fmla="*/ 0 w 1982"/>
              <a:gd name="T43" fmla="*/ 1944 h 3798"/>
              <a:gd name="T44" fmla="*/ 0 w 1982"/>
              <a:gd name="T45" fmla="*/ 2054 h 3798"/>
              <a:gd name="T46" fmla="*/ 0 w 1982"/>
              <a:gd name="T47" fmla="*/ 2182 h 3798"/>
              <a:gd name="T48" fmla="*/ 5 w 1982"/>
              <a:gd name="T49" fmla="*/ 2264 h 3798"/>
              <a:gd name="T50" fmla="*/ 20 w 1982"/>
              <a:gd name="T51" fmla="*/ 2362 h 3798"/>
              <a:gd name="T52" fmla="*/ 63 w 1982"/>
              <a:gd name="T53" fmla="*/ 2517 h 3798"/>
              <a:gd name="T54" fmla="*/ 268 w 1982"/>
              <a:gd name="T55" fmla="*/ 2472 h 3798"/>
              <a:gd name="T56" fmla="*/ 612 w 1982"/>
              <a:gd name="T57" fmla="*/ 2382 h 3798"/>
              <a:gd name="T58" fmla="*/ 1032 w 1982"/>
              <a:gd name="T59" fmla="*/ 2249 h 3798"/>
              <a:gd name="T60" fmla="*/ 1135 w 1982"/>
              <a:gd name="T61" fmla="*/ 2189 h 3798"/>
              <a:gd name="T62" fmla="*/ 1240 w 1982"/>
              <a:gd name="T63" fmla="*/ 2129 h 3798"/>
              <a:gd name="T64" fmla="*/ 1305 w 1982"/>
              <a:gd name="T65" fmla="*/ 2036 h 3798"/>
              <a:gd name="T66" fmla="*/ 1327 w 1982"/>
              <a:gd name="T67" fmla="*/ 2006 h 3798"/>
              <a:gd name="T68" fmla="*/ 1400 w 1982"/>
              <a:gd name="T69" fmla="*/ 1814 h 3798"/>
              <a:gd name="T70" fmla="*/ 1430 w 1982"/>
              <a:gd name="T71" fmla="*/ 1529 h 3798"/>
              <a:gd name="T72" fmla="*/ 1375 w 1982"/>
              <a:gd name="T73" fmla="*/ 1931 h 3798"/>
              <a:gd name="T74" fmla="*/ 1375 w 1982"/>
              <a:gd name="T75" fmla="*/ 2091 h 3798"/>
              <a:gd name="T76" fmla="*/ 1355 w 1982"/>
              <a:gd name="T77" fmla="*/ 2309 h 3798"/>
              <a:gd name="T78" fmla="*/ 1330 w 1982"/>
              <a:gd name="T79" fmla="*/ 2607 h 3798"/>
              <a:gd name="T80" fmla="*/ 1285 w 1982"/>
              <a:gd name="T81" fmla="*/ 2907 h 3798"/>
              <a:gd name="T82" fmla="*/ 1255 w 1982"/>
              <a:gd name="T83" fmla="*/ 3260 h 3798"/>
              <a:gd name="T84" fmla="*/ 1225 w 1982"/>
              <a:gd name="T85" fmla="*/ 3798 h 3798"/>
              <a:gd name="T86" fmla="*/ 1352 w 1982"/>
              <a:gd name="T87" fmla="*/ 3783 h 3798"/>
              <a:gd name="T88" fmla="*/ 1465 w 1982"/>
              <a:gd name="T89" fmla="*/ 3768 h 3798"/>
              <a:gd name="T90" fmla="*/ 1622 w 1982"/>
              <a:gd name="T91" fmla="*/ 3718 h 3798"/>
              <a:gd name="T92" fmla="*/ 1719 w 1982"/>
              <a:gd name="T93" fmla="*/ 3658 h 3798"/>
              <a:gd name="T94" fmla="*/ 1779 w 1982"/>
              <a:gd name="T95" fmla="*/ 3598 h 3798"/>
              <a:gd name="T96" fmla="*/ 1839 w 1982"/>
              <a:gd name="T97" fmla="*/ 3388 h 3798"/>
              <a:gd name="T98" fmla="*/ 1867 w 1982"/>
              <a:gd name="T99" fmla="*/ 2997 h 3798"/>
              <a:gd name="T100" fmla="*/ 1897 w 1982"/>
              <a:gd name="T101" fmla="*/ 2622 h 3798"/>
              <a:gd name="T102" fmla="*/ 1897 w 1982"/>
              <a:gd name="T103" fmla="*/ 2322 h 3798"/>
              <a:gd name="T104" fmla="*/ 1854 w 1982"/>
              <a:gd name="T105" fmla="*/ 1769 h 3798"/>
              <a:gd name="T106" fmla="*/ 1889 w 1982"/>
              <a:gd name="T107" fmla="*/ 1251 h 3798"/>
              <a:gd name="T108" fmla="*/ 1952 w 1982"/>
              <a:gd name="T109" fmla="*/ 900 h 3798"/>
              <a:gd name="T110" fmla="*/ 1982 w 1982"/>
              <a:gd name="T111" fmla="*/ 453 h 3798"/>
              <a:gd name="T112" fmla="*/ 1944 w 1982"/>
              <a:gd name="T113" fmla="*/ 205 h 3798"/>
              <a:gd name="T114" fmla="*/ 1907 w 1982"/>
              <a:gd name="T115" fmla="*/ 0 h 3798"/>
              <a:gd name="T116" fmla="*/ 1722 w 1982"/>
              <a:gd name="T117" fmla="*/ 85 h 3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82" h="3798">
                <a:moveTo>
                  <a:pt x="1722" y="85"/>
                </a:moveTo>
                <a:lnTo>
                  <a:pt x="1620" y="140"/>
                </a:lnTo>
                <a:lnTo>
                  <a:pt x="1537" y="182"/>
                </a:lnTo>
                <a:lnTo>
                  <a:pt x="1447" y="232"/>
                </a:lnTo>
                <a:lnTo>
                  <a:pt x="1362" y="282"/>
                </a:lnTo>
                <a:lnTo>
                  <a:pt x="1287" y="327"/>
                </a:lnTo>
                <a:lnTo>
                  <a:pt x="1220" y="380"/>
                </a:lnTo>
                <a:lnTo>
                  <a:pt x="1175" y="425"/>
                </a:lnTo>
                <a:lnTo>
                  <a:pt x="1142" y="463"/>
                </a:lnTo>
                <a:lnTo>
                  <a:pt x="1115" y="508"/>
                </a:lnTo>
                <a:lnTo>
                  <a:pt x="1092" y="568"/>
                </a:lnTo>
                <a:lnTo>
                  <a:pt x="1077" y="658"/>
                </a:lnTo>
                <a:lnTo>
                  <a:pt x="955" y="1348"/>
                </a:lnTo>
                <a:lnTo>
                  <a:pt x="852" y="1641"/>
                </a:lnTo>
                <a:lnTo>
                  <a:pt x="807" y="1699"/>
                </a:lnTo>
                <a:lnTo>
                  <a:pt x="780" y="1721"/>
                </a:lnTo>
                <a:lnTo>
                  <a:pt x="700" y="1759"/>
                </a:lnTo>
                <a:lnTo>
                  <a:pt x="565" y="1809"/>
                </a:lnTo>
                <a:lnTo>
                  <a:pt x="403" y="1861"/>
                </a:lnTo>
                <a:lnTo>
                  <a:pt x="235" y="1901"/>
                </a:lnTo>
                <a:lnTo>
                  <a:pt x="105" y="1929"/>
                </a:lnTo>
                <a:lnTo>
                  <a:pt x="0" y="1944"/>
                </a:lnTo>
                <a:lnTo>
                  <a:pt x="0" y="2054"/>
                </a:lnTo>
                <a:lnTo>
                  <a:pt x="0" y="2182"/>
                </a:lnTo>
                <a:lnTo>
                  <a:pt x="5" y="2264"/>
                </a:lnTo>
                <a:lnTo>
                  <a:pt x="20" y="2362"/>
                </a:lnTo>
                <a:lnTo>
                  <a:pt x="63" y="2517"/>
                </a:lnTo>
                <a:lnTo>
                  <a:pt x="268" y="2472"/>
                </a:lnTo>
                <a:lnTo>
                  <a:pt x="612" y="2382"/>
                </a:lnTo>
                <a:lnTo>
                  <a:pt x="1032" y="2249"/>
                </a:lnTo>
                <a:lnTo>
                  <a:pt x="1135" y="2189"/>
                </a:lnTo>
                <a:lnTo>
                  <a:pt x="1240" y="2129"/>
                </a:lnTo>
                <a:lnTo>
                  <a:pt x="1305" y="2036"/>
                </a:lnTo>
                <a:lnTo>
                  <a:pt x="1327" y="2006"/>
                </a:lnTo>
                <a:lnTo>
                  <a:pt x="1400" y="1814"/>
                </a:lnTo>
                <a:lnTo>
                  <a:pt x="1430" y="1529"/>
                </a:lnTo>
                <a:lnTo>
                  <a:pt x="1375" y="1931"/>
                </a:lnTo>
                <a:lnTo>
                  <a:pt x="1375" y="2091"/>
                </a:lnTo>
                <a:lnTo>
                  <a:pt x="1355" y="2309"/>
                </a:lnTo>
                <a:lnTo>
                  <a:pt x="1330" y="2607"/>
                </a:lnTo>
                <a:lnTo>
                  <a:pt x="1285" y="2907"/>
                </a:lnTo>
                <a:lnTo>
                  <a:pt x="1255" y="3260"/>
                </a:lnTo>
                <a:lnTo>
                  <a:pt x="1225" y="3798"/>
                </a:lnTo>
                <a:lnTo>
                  <a:pt x="1352" y="3783"/>
                </a:lnTo>
                <a:lnTo>
                  <a:pt x="1465" y="3768"/>
                </a:lnTo>
                <a:lnTo>
                  <a:pt x="1622" y="3718"/>
                </a:lnTo>
                <a:lnTo>
                  <a:pt x="1719" y="3658"/>
                </a:lnTo>
                <a:lnTo>
                  <a:pt x="1779" y="3598"/>
                </a:lnTo>
                <a:lnTo>
                  <a:pt x="1839" y="3388"/>
                </a:lnTo>
                <a:lnTo>
                  <a:pt x="1867" y="2997"/>
                </a:lnTo>
                <a:lnTo>
                  <a:pt x="1897" y="2622"/>
                </a:lnTo>
                <a:lnTo>
                  <a:pt x="1897" y="2322"/>
                </a:lnTo>
                <a:lnTo>
                  <a:pt x="1854" y="1769"/>
                </a:lnTo>
                <a:lnTo>
                  <a:pt x="1889" y="1251"/>
                </a:lnTo>
                <a:lnTo>
                  <a:pt x="1952" y="900"/>
                </a:lnTo>
                <a:lnTo>
                  <a:pt x="1982" y="453"/>
                </a:lnTo>
                <a:lnTo>
                  <a:pt x="1944" y="205"/>
                </a:lnTo>
                <a:lnTo>
                  <a:pt x="1907" y="0"/>
                </a:lnTo>
                <a:lnTo>
                  <a:pt x="1722" y="85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6799" name="Freeform 15"/>
          <p:cNvSpPr>
            <a:spLocks/>
          </p:cNvSpPr>
          <p:nvPr/>
        </p:nvSpPr>
        <p:spPr bwMode="auto">
          <a:xfrm flipH="1">
            <a:off x="5457825" y="3225800"/>
            <a:ext cx="203200" cy="149225"/>
          </a:xfrm>
          <a:custGeom>
            <a:avLst/>
            <a:gdLst>
              <a:gd name="T0" fmla="*/ 45 w 355"/>
              <a:gd name="T1" fmla="*/ 2 h 297"/>
              <a:gd name="T2" fmla="*/ 68 w 355"/>
              <a:gd name="T3" fmla="*/ 0 h 297"/>
              <a:gd name="T4" fmla="*/ 90 w 355"/>
              <a:gd name="T5" fmla="*/ 2 h 297"/>
              <a:gd name="T6" fmla="*/ 115 w 355"/>
              <a:gd name="T7" fmla="*/ 7 h 297"/>
              <a:gd name="T8" fmla="*/ 153 w 355"/>
              <a:gd name="T9" fmla="*/ 27 h 297"/>
              <a:gd name="T10" fmla="*/ 355 w 355"/>
              <a:gd name="T11" fmla="*/ 165 h 297"/>
              <a:gd name="T12" fmla="*/ 155 w 355"/>
              <a:gd name="T13" fmla="*/ 62 h 297"/>
              <a:gd name="T14" fmla="*/ 108 w 355"/>
              <a:gd name="T15" fmla="*/ 47 h 297"/>
              <a:gd name="T16" fmla="*/ 75 w 355"/>
              <a:gd name="T17" fmla="*/ 45 h 297"/>
              <a:gd name="T18" fmla="*/ 48 w 355"/>
              <a:gd name="T19" fmla="*/ 45 h 297"/>
              <a:gd name="T20" fmla="*/ 83 w 355"/>
              <a:gd name="T21" fmla="*/ 85 h 297"/>
              <a:gd name="T22" fmla="*/ 110 w 355"/>
              <a:gd name="T23" fmla="*/ 112 h 297"/>
              <a:gd name="T24" fmla="*/ 125 w 355"/>
              <a:gd name="T25" fmla="*/ 142 h 297"/>
              <a:gd name="T26" fmla="*/ 170 w 355"/>
              <a:gd name="T27" fmla="*/ 297 h 297"/>
              <a:gd name="T28" fmla="*/ 103 w 355"/>
              <a:gd name="T29" fmla="*/ 152 h 297"/>
              <a:gd name="T30" fmla="*/ 73 w 355"/>
              <a:gd name="T31" fmla="*/ 112 h 297"/>
              <a:gd name="T32" fmla="*/ 35 w 355"/>
              <a:gd name="T33" fmla="*/ 75 h 297"/>
              <a:gd name="T34" fmla="*/ 0 w 355"/>
              <a:gd name="T35" fmla="*/ 60 h 297"/>
              <a:gd name="T36" fmla="*/ 45 w 355"/>
              <a:gd name="T37" fmla="*/ 2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5" h="297">
                <a:moveTo>
                  <a:pt x="45" y="2"/>
                </a:moveTo>
                <a:lnTo>
                  <a:pt x="68" y="0"/>
                </a:lnTo>
                <a:lnTo>
                  <a:pt x="90" y="2"/>
                </a:lnTo>
                <a:lnTo>
                  <a:pt x="115" y="7"/>
                </a:lnTo>
                <a:lnTo>
                  <a:pt x="153" y="27"/>
                </a:lnTo>
                <a:lnTo>
                  <a:pt x="355" y="165"/>
                </a:lnTo>
                <a:lnTo>
                  <a:pt x="155" y="62"/>
                </a:lnTo>
                <a:lnTo>
                  <a:pt x="108" y="47"/>
                </a:lnTo>
                <a:lnTo>
                  <a:pt x="75" y="45"/>
                </a:lnTo>
                <a:lnTo>
                  <a:pt x="48" y="45"/>
                </a:lnTo>
                <a:lnTo>
                  <a:pt x="83" y="85"/>
                </a:lnTo>
                <a:lnTo>
                  <a:pt x="110" y="112"/>
                </a:lnTo>
                <a:lnTo>
                  <a:pt x="125" y="142"/>
                </a:lnTo>
                <a:lnTo>
                  <a:pt x="170" y="297"/>
                </a:lnTo>
                <a:lnTo>
                  <a:pt x="103" y="152"/>
                </a:lnTo>
                <a:lnTo>
                  <a:pt x="73" y="112"/>
                </a:lnTo>
                <a:lnTo>
                  <a:pt x="35" y="75"/>
                </a:lnTo>
                <a:lnTo>
                  <a:pt x="0" y="60"/>
                </a:lnTo>
                <a:lnTo>
                  <a:pt x="45" y="2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6800" name="Freeform 16"/>
          <p:cNvSpPr>
            <a:spLocks/>
          </p:cNvSpPr>
          <p:nvPr/>
        </p:nvSpPr>
        <p:spPr bwMode="auto">
          <a:xfrm>
            <a:off x="3227388" y="2362200"/>
            <a:ext cx="1524000" cy="1763713"/>
          </a:xfrm>
          <a:custGeom>
            <a:avLst/>
            <a:gdLst>
              <a:gd name="T0" fmla="*/ 1722 w 1982"/>
              <a:gd name="T1" fmla="*/ 85 h 3798"/>
              <a:gd name="T2" fmla="*/ 1620 w 1982"/>
              <a:gd name="T3" fmla="*/ 140 h 3798"/>
              <a:gd name="T4" fmla="*/ 1537 w 1982"/>
              <a:gd name="T5" fmla="*/ 182 h 3798"/>
              <a:gd name="T6" fmla="*/ 1447 w 1982"/>
              <a:gd name="T7" fmla="*/ 232 h 3798"/>
              <a:gd name="T8" fmla="*/ 1362 w 1982"/>
              <a:gd name="T9" fmla="*/ 282 h 3798"/>
              <a:gd name="T10" fmla="*/ 1287 w 1982"/>
              <a:gd name="T11" fmla="*/ 327 h 3798"/>
              <a:gd name="T12" fmla="*/ 1220 w 1982"/>
              <a:gd name="T13" fmla="*/ 380 h 3798"/>
              <a:gd name="T14" fmla="*/ 1175 w 1982"/>
              <a:gd name="T15" fmla="*/ 425 h 3798"/>
              <a:gd name="T16" fmla="*/ 1142 w 1982"/>
              <a:gd name="T17" fmla="*/ 463 h 3798"/>
              <a:gd name="T18" fmla="*/ 1115 w 1982"/>
              <a:gd name="T19" fmla="*/ 508 h 3798"/>
              <a:gd name="T20" fmla="*/ 1092 w 1982"/>
              <a:gd name="T21" fmla="*/ 568 h 3798"/>
              <a:gd name="T22" fmla="*/ 1077 w 1982"/>
              <a:gd name="T23" fmla="*/ 658 h 3798"/>
              <a:gd name="T24" fmla="*/ 955 w 1982"/>
              <a:gd name="T25" fmla="*/ 1348 h 3798"/>
              <a:gd name="T26" fmla="*/ 852 w 1982"/>
              <a:gd name="T27" fmla="*/ 1641 h 3798"/>
              <a:gd name="T28" fmla="*/ 807 w 1982"/>
              <a:gd name="T29" fmla="*/ 1699 h 3798"/>
              <a:gd name="T30" fmla="*/ 780 w 1982"/>
              <a:gd name="T31" fmla="*/ 1721 h 3798"/>
              <a:gd name="T32" fmla="*/ 700 w 1982"/>
              <a:gd name="T33" fmla="*/ 1759 h 3798"/>
              <a:gd name="T34" fmla="*/ 565 w 1982"/>
              <a:gd name="T35" fmla="*/ 1809 h 3798"/>
              <a:gd name="T36" fmla="*/ 403 w 1982"/>
              <a:gd name="T37" fmla="*/ 1861 h 3798"/>
              <a:gd name="T38" fmla="*/ 235 w 1982"/>
              <a:gd name="T39" fmla="*/ 1901 h 3798"/>
              <a:gd name="T40" fmla="*/ 105 w 1982"/>
              <a:gd name="T41" fmla="*/ 1929 h 3798"/>
              <a:gd name="T42" fmla="*/ 0 w 1982"/>
              <a:gd name="T43" fmla="*/ 1944 h 3798"/>
              <a:gd name="T44" fmla="*/ 0 w 1982"/>
              <a:gd name="T45" fmla="*/ 2054 h 3798"/>
              <a:gd name="T46" fmla="*/ 0 w 1982"/>
              <a:gd name="T47" fmla="*/ 2182 h 3798"/>
              <a:gd name="T48" fmla="*/ 5 w 1982"/>
              <a:gd name="T49" fmla="*/ 2264 h 3798"/>
              <a:gd name="T50" fmla="*/ 20 w 1982"/>
              <a:gd name="T51" fmla="*/ 2362 h 3798"/>
              <a:gd name="T52" fmla="*/ 63 w 1982"/>
              <a:gd name="T53" fmla="*/ 2517 h 3798"/>
              <a:gd name="T54" fmla="*/ 268 w 1982"/>
              <a:gd name="T55" fmla="*/ 2472 h 3798"/>
              <a:gd name="T56" fmla="*/ 612 w 1982"/>
              <a:gd name="T57" fmla="*/ 2382 h 3798"/>
              <a:gd name="T58" fmla="*/ 1032 w 1982"/>
              <a:gd name="T59" fmla="*/ 2249 h 3798"/>
              <a:gd name="T60" fmla="*/ 1135 w 1982"/>
              <a:gd name="T61" fmla="*/ 2189 h 3798"/>
              <a:gd name="T62" fmla="*/ 1240 w 1982"/>
              <a:gd name="T63" fmla="*/ 2129 h 3798"/>
              <a:gd name="T64" fmla="*/ 1305 w 1982"/>
              <a:gd name="T65" fmla="*/ 2036 h 3798"/>
              <a:gd name="T66" fmla="*/ 1327 w 1982"/>
              <a:gd name="T67" fmla="*/ 2006 h 3798"/>
              <a:gd name="T68" fmla="*/ 1400 w 1982"/>
              <a:gd name="T69" fmla="*/ 1814 h 3798"/>
              <a:gd name="T70" fmla="*/ 1430 w 1982"/>
              <a:gd name="T71" fmla="*/ 1529 h 3798"/>
              <a:gd name="T72" fmla="*/ 1375 w 1982"/>
              <a:gd name="T73" fmla="*/ 1931 h 3798"/>
              <a:gd name="T74" fmla="*/ 1375 w 1982"/>
              <a:gd name="T75" fmla="*/ 2091 h 3798"/>
              <a:gd name="T76" fmla="*/ 1355 w 1982"/>
              <a:gd name="T77" fmla="*/ 2309 h 3798"/>
              <a:gd name="T78" fmla="*/ 1330 w 1982"/>
              <a:gd name="T79" fmla="*/ 2607 h 3798"/>
              <a:gd name="T80" fmla="*/ 1285 w 1982"/>
              <a:gd name="T81" fmla="*/ 2907 h 3798"/>
              <a:gd name="T82" fmla="*/ 1255 w 1982"/>
              <a:gd name="T83" fmla="*/ 3260 h 3798"/>
              <a:gd name="T84" fmla="*/ 1225 w 1982"/>
              <a:gd name="T85" fmla="*/ 3798 h 3798"/>
              <a:gd name="T86" fmla="*/ 1352 w 1982"/>
              <a:gd name="T87" fmla="*/ 3783 h 3798"/>
              <a:gd name="T88" fmla="*/ 1465 w 1982"/>
              <a:gd name="T89" fmla="*/ 3768 h 3798"/>
              <a:gd name="T90" fmla="*/ 1622 w 1982"/>
              <a:gd name="T91" fmla="*/ 3718 h 3798"/>
              <a:gd name="T92" fmla="*/ 1719 w 1982"/>
              <a:gd name="T93" fmla="*/ 3658 h 3798"/>
              <a:gd name="T94" fmla="*/ 1779 w 1982"/>
              <a:gd name="T95" fmla="*/ 3598 h 3798"/>
              <a:gd name="T96" fmla="*/ 1839 w 1982"/>
              <a:gd name="T97" fmla="*/ 3388 h 3798"/>
              <a:gd name="T98" fmla="*/ 1867 w 1982"/>
              <a:gd name="T99" fmla="*/ 2997 h 3798"/>
              <a:gd name="T100" fmla="*/ 1897 w 1982"/>
              <a:gd name="T101" fmla="*/ 2622 h 3798"/>
              <a:gd name="T102" fmla="*/ 1897 w 1982"/>
              <a:gd name="T103" fmla="*/ 2322 h 3798"/>
              <a:gd name="T104" fmla="*/ 1854 w 1982"/>
              <a:gd name="T105" fmla="*/ 1769 h 3798"/>
              <a:gd name="T106" fmla="*/ 1889 w 1982"/>
              <a:gd name="T107" fmla="*/ 1251 h 3798"/>
              <a:gd name="T108" fmla="*/ 1952 w 1982"/>
              <a:gd name="T109" fmla="*/ 900 h 3798"/>
              <a:gd name="T110" fmla="*/ 1982 w 1982"/>
              <a:gd name="T111" fmla="*/ 453 h 3798"/>
              <a:gd name="T112" fmla="*/ 1944 w 1982"/>
              <a:gd name="T113" fmla="*/ 205 h 3798"/>
              <a:gd name="T114" fmla="*/ 1907 w 1982"/>
              <a:gd name="T115" fmla="*/ 0 h 3798"/>
              <a:gd name="T116" fmla="*/ 1722 w 1982"/>
              <a:gd name="T117" fmla="*/ 85 h 3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82" h="3798">
                <a:moveTo>
                  <a:pt x="1722" y="85"/>
                </a:moveTo>
                <a:lnTo>
                  <a:pt x="1620" y="140"/>
                </a:lnTo>
                <a:lnTo>
                  <a:pt x="1537" y="182"/>
                </a:lnTo>
                <a:lnTo>
                  <a:pt x="1447" y="232"/>
                </a:lnTo>
                <a:lnTo>
                  <a:pt x="1362" y="282"/>
                </a:lnTo>
                <a:lnTo>
                  <a:pt x="1287" y="327"/>
                </a:lnTo>
                <a:lnTo>
                  <a:pt x="1220" y="380"/>
                </a:lnTo>
                <a:lnTo>
                  <a:pt x="1175" y="425"/>
                </a:lnTo>
                <a:lnTo>
                  <a:pt x="1142" y="463"/>
                </a:lnTo>
                <a:lnTo>
                  <a:pt x="1115" y="508"/>
                </a:lnTo>
                <a:lnTo>
                  <a:pt x="1092" y="568"/>
                </a:lnTo>
                <a:lnTo>
                  <a:pt x="1077" y="658"/>
                </a:lnTo>
                <a:lnTo>
                  <a:pt x="955" y="1348"/>
                </a:lnTo>
                <a:lnTo>
                  <a:pt x="852" y="1641"/>
                </a:lnTo>
                <a:lnTo>
                  <a:pt x="807" y="1699"/>
                </a:lnTo>
                <a:lnTo>
                  <a:pt x="780" y="1721"/>
                </a:lnTo>
                <a:lnTo>
                  <a:pt x="700" y="1759"/>
                </a:lnTo>
                <a:lnTo>
                  <a:pt x="565" y="1809"/>
                </a:lnTo>
                <a:lnTo>
                  <a:pt x="403" y="1861"/>
                </a:lnTo>
                <a:lnTo>
                  <a:pt x="235" y="1901"/>
                </a:lnTo>
                <a:lnTo>
                  <a:pt x="105" y="1929"/>
                </a:lnTo>
                <a:lnTo>
                  <a:pt x="0" y="1944"/>
                </a:lnTo>
                <a:lnTo>
                  <a:pt x="0" y="2054"/>
                </a:lnTo>
                <a:lnTo>
                  <a:pt x="0" y="2182"/>
                </a:lnTo>
                <a:lnTo>
                  <a:pt x="5" y="2264"/>
                </a:lnTo>
                <a:lnTo>
                  <a:pt x="20" y="2362"/>
                </a:lnTo>
                <a:lnTo>
                  <a:pt x="63" y="2517"/>
                </a:lnTo>
                <a:lnTo>
                  <a:pt x="268" y="2472"/>
                </a:lnTo>
                <a:lnTo>
                  <a:pt x="612" y="2382"/>
                </a:lnTo>
                <a:lnTo>
                  <a:pt x="1032" y="2249"/>
                </a:lnTo>
                <a:lnTo>
                  <a:pt x="1135" y="2189"/>
                </a:lnTo>
                <a:lnTo>
                  <a:pt x="1240" y="2129"/>
                </a:lnTo>
                <a:lnTo>
                  <a:pt x="1305" y="2036"/>
                </a:lnTo>
                <a:lnTo>
                  <a:pt x="1327" y="2006"/>
                </a:lnTo>
                <a:lnTo>
                  <a:pt x="1400" y="1814"/>
                </a:lnTo>
                <a:lnTo>
                  <a:pt x="1430" y="1529"/>
                </a:lnTo>
                <a:lnTo>
                  <a:pt x="1375" y="1931"/>
                </a:lnTo>
                <a:lnTo>
                  <a:pt x="1375" y="2091"/>
                </a:lnTo>
                <a:lnTo>
                  <a:pt x="1355" y="2309"/>
                </a:lnTo>
                <a:lnTo>
                  <a:pt x="1330" y="2607"/>
                </a:lnTo>
                <a:lnTo>
                  <a:pt x="1285" y="2907"/>
                </a:lnTo>
                <a:lnTo>
                  <a:pt x="1255" y="3260"/>
                </a:lnTo>
                <a:lnTo>
                  <a:pt x="1225" y="3798"/>
                </a:lnTo>
                <a:lnTo>
                  <a:pt x="1352" y="3783"/>
                </a:lnTo>
                <a:lnTo>
                  <a:pt x="1465" y="3768"/>
                </a:lnTo>
                <a:lnTo>
                  <a:pt x="1622" y="3718"/>
                </a:lnTo>
                <a:lnTo>
                  <a:pt x="1719" y="3658"/>
                </a:lnTo>
                <a:lnTo>
                  <a:pt x="1779" y="3598"/>
                </a:lnTo>
                <a:lnTo>
                  <a:pt x="1839" y="3388"/>
                </a:lnTo>
                <a:lnTo>
                  <a:pt x="1867" y="2997"/>
                </a:lnTo>
                <a:lnTo>
                  <a:pt x="1897" y="2622"/>
                </a:lnTo>
                <a:lnTo>
                  <a:pt x="1897" y="2322"/>
                </a:lnTo>
                <a:lnTo>
                  <a:pt x="1854" y="1769"/>
                </a:lnTo>
                <a:lnTo>
                  <a:pt x="1889" y="1251"/>
                </a:lnTo>
                <a:lnTo>
                  <a:pt x="1952" y="900"/>
                </a:lnTo>
                <a:lnTo>
                  <a:pt x="1982" y="453"/>
                </a:lnTo>
                <a:lnTo>
                  <a:pt x="1944" y="205"/>
                </a:lnTo>
                <a:lnTo>
                  <a:pt x="1907" y="0"/>
                </a:lnTo>
                <a:lnTo>
                  <a:pt x="1722" y="85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6804" name="Oval 20"/>
          <p:cNvSpPr>
            <a:spLocks noChangeArrowheads="1"/>
          </p:cNvSpPr>
          <p:nvPr/>
        </p:nvSpPr>
        <p:spPr bwMode="auto">
          <a:xfrm>
            <a:off x="6113463" y="3586163"/>
            <a:ext cx="479425" cy="42545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6805" name="Freeform 21"/>
          <p:cNvSpPr>
            <a:spLocks/>
          </p:cNvSpPr>
          <p:nvPr/>
        </p:nvSpPr>
        <p:spPr bwMode="auto">
          <a:xfrm flipV="1">
            <a:off x="3003550" y="3808413"/>
            <a:ext cx="3375025" cy="234950"/>
          </a:xfrm>
          <a:custGeom>
            <a:avLst/>
            <a:gdLst>
              <a:gd name="T0" fmla="*/ 0 w 4620"/>
              <a:gd name="T1" fmla="*/ 0 h 1"/>
              <a:gd name="T2" fmla="*/ 4620 w 46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20" h="1">
                <a:moveTo>
                  <a:pt x="0" y="0"/>
                </a:moveTo>
                <a:lnTo>
                  <a:pt x="4620" y="0"/>
                </a:lnTo>
              </a:path>
            </a:pathLst>
          </a:custGeom>
          <a:noFill/>
          <a:ln w="50800" cmpd="sng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6806" name="AutoShape 22"/>
          <p:cNvSpPr>
            <a:spLocks noChangeArrowheads="1"/>
          </p:cNvSpPr>
          <p:nvPr/>
        </p:nvSpPr>
        <p:spPr bwMode="auto">
          <a:xfrm rot="16187481">
            <a:off x="4433094" y="2278856"/>
            <a:ext cx="447675" cy="3040063"/>
          </a:xfrm>
          <a:prstGeom prst="can">
            <a:avLst>
              <a:gd name="adj" fmla="val 106263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6807" name="WordArt 23"/>
          <p:cNvSpPr>
            <a:spLocks noChangeArrowheads="1" noChangeShapeType="1" noTextEdit="1"/>
          </p:cNvSpPr>
          <p:nvPr/>
        </p:nvSpPr>
        <p:spPr bwMode="auto">
          <a:xfrm>
            <a:off x="3776663" y="3648075"/>
            <a:ext cx="2214562" cy="311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опашка</a:t>
            </a:r>
          </a:p>
        </p:txBody>
      </p:sp>
      <p:sp>
        <p:nvSpPr>
          <p:cNvPr id="246808" name="Oval 24"/>
          <p:cNvSpPr>
            <a:spLocks noChangeArrowheads="1"/>
          </p:cNvSpPr>
          <p:nvPr/>
        </p:nvSpPr>
        <p:spPr bwMode="auto">
          <a:xfrm>
            <a:off x="2697163" y="3571875"/>
            <a:ext cx="546100" cy="4968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6809" name="Text Box 25"/>
          <p:cNvSpPr txBox="1">
            <a:spLocks noChangeArrowheads="1"/>
          </p:cNvSpPr>
          <p:nvPr/>
        </p:nvSpPr>
        <p:spPr bwMode="auto">
          <a:xfrm>
            <a:off x="6365875" y="2301875"/>
            <a:ext cx="1250950" cy="608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2400">
                <a:latin typeface="Times New Roman" pitchFamily="18" charset="0"/>
              </a:rPr>
              <a:t>вход</a:t>
            </a:r>
            <a:endParaRPr lang="en-US" altLang="bg-BG" sz="2400" b="1"/>
          </a:p>
        </p:txBody>
      </p:sp>
      <p:sp>
        <p:nvSpPr>
          <p:cNvPr id="246810" name="Text Box 26"/>
          <p:cNvSpPr txBox="1">
            <a:spLocks noChangeArrowheads="1"/>
          </p:cNvSpPr>
          <p:nvPr/>
        </p:nvSpPr>
        <p:spPr bwMode="auto">
          <a:xfrm>
            <a:off x="1887538" y="2263775"/>
            <a:ext cx="1416050" cy="608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2400">
                <a:latin typeface="Times New Roman" pitchFamily="18" charset="0"/>
              </a:rPr>
              <a:t>изход</a:t>
            </a:r>
            <a:endParaRPr lang="en-US" altLang="bg-BG" sz="2400" b="1"/>
          </a:p>
        </p:txBody>
      </p:sp>
      <p:grpSp>
        <p:nvGrpSpPr>
          <p:cNvPr id="246812" name="Group 28"/>
          <p:cNvGrpSpPr>
            <a:grpSpLocks/>
          </p:cNvGrpSpPr>
          <p:nvPr/>
        </p:nvGrpSpPr>
        <p:grpSpPr bwMode="auto">
          <a:xfrm>
            <a:off x="2619375" y="3175000"/>
            <a:ext cx="4991100" cy="1022350"/>
            <a:chOff x="720" y="2229"/>
            <a:chExt cx="10360" cy="1700"/>
          </a:xfrm>
        </p:grpSpPr>
        <p:sp>
          <p:nvSpPr>
            <p:cNvPr id="246813" name="Text Box 29"/>
            <p:cNvSpPr txBox="1">
              <a:spLocks noChangeArrowheads="1"/>
            </p:cNvSpPr>
            <p:nvPr/>
          </p:nvSpPr>
          <p:spPr bwMode="auto">
            <a:xfrm>
              <a:off x="10435" y="2769"/>
              <a:ext cx="64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bg-BG" altLang="bg-BG"/>
            </a:p>
          </p:txBody>
        </p:sp>
        <p:grpSp>
          <p:nvGrpSpPr>
            <p:cNvPr id="246814" name="Group 30"/>
            <p:cNvGrpSpPr>
              <a:grpSpLocks/>
            </p:cNvGrpSpPr>
            <p:nvPr/>
          </p:nvGrpSpPr>
          <p:grpSpPr bwMode="auto">
            <a:xfrm>
              <a:off x="720" y="2229"/>
              <a:ext cx="10240" cy="1700"/>
              <a:chOff x="720" y="2229"/>
              <a:chExt cx="10240" cy="1700"/>
            </a:xfrm>
          </p:grpSpPr>
          <p:grpSp>
            <p:nvGrpSpPr>
              <p:cNvPr id="246815" name="Group 31"/>
              <p:cNvGrpSpPr>
                <a:grpSpLocks/>
              </p:cNvGrpSpPr>
              <p:nvPr/>
            </p:nvGrpSpPr>
            <p:grpSpPr bwMode="auto">
              <a:xfrm>
                <a:off x="720" y="3089"/>
                <a:ext cx="1300" cy="626"/>
                <a:chOff x="860" y="3369"/>
                <a:chExt cx="1300" cy="626"/>
              </a:xfrm>
            </p:grpSpPr>
            <p:grpSp>
              <p:nvGrpSpPr>
                <p:cNvPr id="246816" name="Group 32"/>
                <p:cNvGrpSpPr>
                  <a:grpSpLocks/>
                </p:cNvGrpSpPr>
                <p:nvPr/>
              </p:nvGrpSpPr>
              <p:grpSpPr bwMode="auto">
                <a:xfrm>
                  <a:off x="900" y="3369"/>
                  <a:ext cx="1260" cy="558"/>
                  <a:chOff x="900" y="3369"/>
                  <a:chExt cx="1260" cy="558"/>
                </a:xfrm>
              </p:grpSpPr>
              <p:sp>
                <p:nvSpPr>
                  <p:cNvPr id="246817" name="AutoShape 33"/>
                  <p:cNvSpPr>
                    <a:spLocks noChangeArrowheads="1"/>
                  </p:cNvSpPr>
                  <p:nvPr/>
                </p:nvSpPr>
                <p:spPr bwMode="auto">
                  <a:xfrm>
                    <a:off x="900" y="3425"/>
                    <a:ext cx="990" cy="502"/>
                  </a:xfrm>
                  <a:prstGeom prst="cube">
                    <a:avLst>
                      <a:gd name="adj" fmla="val 5833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246818" name="Freeform 34"/>
                  <p:cNvSpPr>
                    <a:spLocks/>
                  </p:cNvSpPr>
                  <p:nvPr/>
                </p:nvSpPr>
                <p:spPr bwMode="auto">
                  <a:xfrm>
                    <a:off x="1170" y="3369"/>
                    <a:ext cx="450" cy="287"/>
                  </a:xfrm>
                  <a:custGeom>
                    <a:avLst/>
                    <a:gdLst>
                      <a:gd name="T0" fmla="*/ 0 w 900"/>
                      <a:gd name="T1" fmla="*/ 560 h 560"/>
                      <a:gd name="T2" fmla="*/ 900 w 900"/>
                      <a:gd name="T3" fmla="*/ 560 h 560"/>
                      <a:gd name="T4" fmla="*/ 900 w 900"/>
                      <a:gd name="T5" fmla="*/ 0 h 560"/>
                      <a:gd name="T6" fmla="*/ 0 w 900"/>
                      <a:gd name="T7" fmla="*/ 0 h 560"/>
                      <a:gd name="T8" fmla="*/ 0 w 900"/>
                      <a:gd name="T9" fmla="*/ 560 h 5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00" h="560">
                        <a:moveTo>
                          <a:pt x="0" y="560"/>
                        </a:moveTo>
                        <a:lnTo>
                          <a:pt x="900" y="560"/>
                        </a:lnTo>
                        <a:lnTo>
                          <a:pt x="900" y="0"/>
                        </a:lnTo>
                        <a:lnTo>
                          <a:pt x="0" y="0"/>
                        </a:lnTo>
                        <a:lnTo>
                          <a:pt x="0" y="560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246819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3518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oval" w="med" len="med"/>
                    <a:tailEnd type="triangl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24682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860" y="3534"/>
                  <a:ext cx="820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 altLang="bg-BG" sz="200"/>
                </a:p>
              </p:txBody>
            </p:sp>
          </p:grpSp>
          <p:grpSp>
            <p:nvGrpSpPr>
              <p:cNvPr id="246821" name="Group 37"/>
              <p:cNvGrpSpPr>
                <a:grpSpLocks/>
              </p:cNvGrpSpPr>
              <p:nvPr/>
            </p:nvGrpSpPr>
            <p:grpSpPr bwMode="auto">
              <a:xfrm>
                <a:off x="2040" y="3083"/>
                <a:ext cx="860" cy="780"/>
                <a:chOff x="2140" y="3269"/>
                <a:chExt cx="860" cy="780"/>
              </a:xfrm>
            </p:grpSpPr>
            <p:sp>
              <p:nvSpPr>
                <p:cNvPr id="246822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140" y="3581"/>
                  <a:ext cx="56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bg-BG" sz="1200" b="1"/>
                    <a:t>6</a:t>
                  </a:r>
                  <a:endParaRPr lang="en-US" altLang="bg-BG"/>
                </a:p>
              </p:txBody>
            </p:sp>
            <p:sp>
              <p:nvSpPr>
                <p:cNvPr id="246823" name="Rectangle 39"/>
                <p:cNvSpPr>
                  <a:spLocks noChangeArrowheads="1"/>
                </p:cNvSpPr>
                <p:nvPr/>
              </p:nvSpPr>
              <p:spPr bwMode="auto">
                <a:xfrm>
                  <a:off x="2140" y="3269"/>
                  <a:ext cx="56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246824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420" y="3425"/>
                  <a:ext cx="5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grpSp>
            <p:nvGrpSpPr>
              <p:cNvPr id="246825" name="Group 41"/>
              <p:cNvGrpSpPr>
                <a:grpSpLocks/>
              </p:cNvGrpSpPr>
              <p:nvPr/>
            </p:nvGrpSpPr>
            <p:grpSpPr bwMode="auto">
              <a:xfrm>
                <a:off x="10600" y="2389"/>
                <a:ext cx="360" cy="360"/>
                <a:chOff x="8320" y="3349"/>
                <a:chExt cx="360" cy="360"/>
              </a:xfrm>
            </p:grpSpPr>
            <p:sp>
              <p:nvSpPr>
                <p:cNvPr id="246826" name="Oval 42"/>
                <p:cNvSpPr>
                  <a:spLocks noChangeArrowheads="1"/>
                </p:cNvSpPr>
                <p:nvPr/>
              </p:nvSpPr>
              <p:spPr bwMode="auto">
                <a:xfrm>
                  <a:off x="8320" y="3349"/>
                  <a:ext cx="360" cy="360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246827" name="Line 43"/>
                <p:cNvSpPr>
                  <a:spLocks noChangeShapeType="1"/>
                </p:cNvSpPr>
                <p:nvPr/>
              </p:nvSpPr>
              <p:spPr bwMode="auto">
                <a:xfrm>
                  <a:off x="8340" y="3409"/>
                  <a:ext cx="260" cy="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246828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8360" y="3409"/>
                  <a:ext cx="260" cy="2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grpSp>
            <p:nvGrpSpPr>
              <p:cNvPr id="246829" name="Group 45"/>
              <p:cNvGrpSpPr>
                <a:grpSpLocks/>
              </p:cNvGrpSpPr>
              <p:nvPr/>
            </p:nvGrpSpPr>
            <p:grpSpPr bwMode="auto">
              <a:xfrm>
                <a:off x="8360" y="2229"/>
                <a:ext cx="1300" cy="626"/>
                <a:chOff x="860" y="3369"/>
                <a:chExt cx="1300" cy="626"/>
              </a:xfrm>
            </p:grpSpPr>
            <p:grpSp>
              <p:nvGrpSpPr>
                <p:cNvPr id="246830" name="Group 46"/>
                <p:cNvGrpSpPr>
                  <a:grpSpLocks/>
                </p:cNvGrpSpPr>
                <p:nvPr/>
              </p:nvGrpSpPr>
              <p:grpSpPr bwMode="auto">
                <a:xfrm>
                  <a:off x="900" y="3369"/>
                  <a:ext cx="1260" cy="558"/>
                  <a:chOff x="900" y="3369"/>
                  <a:chExt cx="1260" cy="558"/>
                </a:xfrm>
              </p:grpSpPr>
              <p:sp>
                <p:nvSpPr>
                  <p:cNvPr id="246831" name="AutoShape 47"/>
                  <p:cNvSpPr>
                    <a:spLocks noChangeArrowheads="1"/>
                  </p:cNvSpPr>
                  <p:nvPr/>
                </p:nvSpPr>
                <p:spPr bwMode="auto">
                  <a:xfrm>
                    <a:off x="900" y="3425"/>
                    <a:ext cx="990" cy="502"/>
                  </a:xfrm>
                  <a:prstGeom prst="cube">
                    <a:avLst>
                      <a:gd name="adj" fmla="val 5833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246832" name="Freeform 48"/>
                  <p:cNvSpPr>
                    <a:spLocks/>
                  </p:cNvSpPr>
                  <p:nvPr/>
                </p:nvSpPr>
                <p:spPr bwMode="auto">
                  <a:xfrm>
                    <a:off x="1170" y="3369"/>
                    <a:ext cx="450" cy="287"/>
                  </a:xfrm>
                  <a:custGeom>
                    <a:avLst/>
                    <a:gdLst>
                      <a:gd name="T0" fmla="*/ 0 w 900"/>
                      <a:gd name="T1" fmla="*/ 560 h 560"/>
                      <a:gd name="T2" fmla="*/ 900 w 900"/>
                      <a:gd name="T3" fmla="*/ 560 h 560"/>
                      <a:gd name="T4" fmla="*/ 900 w 900"/>
                      <a:gd name="T5" fmla="*/ 0 h 560"/>
                      <a:gd name="T6" fmla="*/ 0 w 900"/>
                      <a:gd name="T7" fmla="*/ 0 h 560"/>
                      <a:gd name="T8" fmla="*/ 0 w 900"/>
                      <a:gd name="T9" fmla="*/ 560 h 5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00" h="560">
                        <a:moveTo>
                          <a:pt x="0" y="560"/>
                        </a:moveTo>
                        <a:lnTo>
                          <a:pt x="900" y="560"/>
                        </a:lnTo>
                        <a:lnTo>
                          <a:pt x="900" y="0"/>
                        </a:lnTo>
                        <a:lnTo>
                          <a:pt x="0" y="0"/>
                        </a:lnTo>
                        <a:lnTo>
                          <a:pt x="0" y="560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246833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3518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oval" w="med" len="med"/>
                    <a:tailEnd type="triangl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24683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860" y="3534"/>
                  <a:ext cx="820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 altLang="bg-BG" sz="200"/>
                </a:p>
              </p:txBody>
            </p:sp>
          </p:grpSp>
          <p:grpSp>
            <p:nvGrpSpPr>
              <p:cNvPr id="246835" name="Group 51"/>
              <p:cNvGrpSpPr>
                <a:grpSpLocks/>
              </p:cNvGrpSpPr>
              <p:nvPr/>
            </p:nvGrpSpPr>
            <p:grpSpPr bwMode="auto">
              <a:xfrm>
                <a:off x="5560" y="2929"/>
                <a:ext cx="860" cy="780"/>
                <a:chOff x="2140" y="3269"/>
                <a:chExt cx="860" cy="780"/>
              </a:xfrm>
            </p:grpSpPr>
            <p:sp>
              <p:nvSpPr>
                <p:cNvPr id="246836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140" y="3581"/>
                  <a:ext cx="56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bg-BG" sz="1200" b="1"/>
                    <a:t>6</a:t>
                  </a:r>
                  <a:endParaRPr lang="en-US" altLang="bg-BG"/>
                </a:p>
              </p:txBody>
            </p:sp>
            <p:sp>
              <p:nvSpPr>
                <p:cNvPr id="246837" name="Rectangle 53"/>
                <p:cNvSpPr>
                  <a:spLocks noChangeArrowheads="1"/>
                </p:cNvSpPr>
                <p:nvPr/>
              </p:nvSpPr>
              <p:spPr bwMode="auto">
                <a:xfrm>
                  <a:off x="2140" y="3269"/>
                  <a:ext cx="56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246838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420" y="3425"/>
                  <a:ext cx="5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grpSp>
            <p:nvGrpSpPr>
              <p:cNvPr id="246839" name="Group 55"/>
              <p:cNvGrpSpPr>
                <a:grpSpLocks/>
              </p:cNvGrpSpPr>
              <p:nvPr/>
            </p:nvGrpSpPr>
            <p:grpSpPr bwMode="auto">
              <a:xfrm>
                <a:off x="6400" y="3029"/>
                <a:ext cx="860" cy="780"/>
                <a:chOff x="2140" y="3269"/>
                <a:chExt cx="860" cy="780"/>
              </a:xfrm>
            </p:grpSpPr>
            <p:sp>
              <p:nvSpPr>
                <p:cNvPr id="246840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140" y="3581"/>
                  <a:ext cx="56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bg-BG" sz="1200" b="1"/>
                    <a:t>7</a:t>
                  </a:r>
                  <a:endParaRPr lang="en-US" altLang="bg-BG"/>
                </a:p>
              </p:txBody>
            </p:sp>
            <p:sp>
              <p:nvSpPr>
                <p:cNvPr id="246841" name="Rectangle 57"/>
                <p:cNvSpPr>
                  <a:spLocks noChangeArrowheads="1"/>
                </p:cNvSpPr>
                <p:nvPr/>
              </p:nvSpPr>
              <p:spPr bwMode="auto">
                <a:xfrm>
                  <a:off x="2140" y="3269"/>
                  <a:ext cx="56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246842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420" y="3425"/>
                  <a:ext cx="5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grpSp>
            <p:nvGrpSpPr>
              <p:cNvPr id="246843" name="Group 59"/>
              <p:cNvGrpSpPr>
                <a:grpSpLocks/>
              </p:cNvGrpSpPr>
              <p:nvPr/>
            </p:nvGrpSpPr>
            <p:grpSpPr bwMode="auto">
              <a:xfrm>
                <a:off x="7240" y="3149"/>
                <a:ext cx="860" cy="780"/>
                <a:chOff x="2140" y="3269"/>
                <a:chExt cx="860" cy="780"/>
              </a:xfrm>
            </p:grpSpPr>
            <p:sp>
              <p:nvSpPr>
                <p:cNvPr id="246844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140" y="3581"/>
                  <a:ext cx="56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bg-BG" sz="1200" b="1"/>
                    <a:t>9</a:t>
                  </a:r>
                  <a:endParaRPr lang="en-US" altLang="bg-BG"/>
                </a:p>
              </p:txBody>
            </p:sp>
            <p:sp>
              <p:nvSpPr>
                <p:cNvPr id="246845" name="Rectangle 61"/>
                <p:cNvSpPr>
                  <a:spLocks noChangeArrowheads="1"/>
                </p:cNvSpPr>
                <p:nvPr/>
              </p:nvSpPr>
              <p:spPr bwMode="auto">
                <a:xfrm>
                  <a:off x="2140" y="3269"/>
                  <a:ext cx="56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246846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420" y="3425"/>
                  <a:ext cx="5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grpSp>
            <p:nvGrpSpPr>
              <p:cNvPr id="246847" name="Group 63"/>
              <p:cNvGrpSpPr>
                <a:grpSpLocks/>
              </p:cNvGrpSpPr>
              <p:nvPr/>
            </p:nvGrpSpPr>
            <p:grpSpPr bwMode="auto">
              <a:xfrm>
                <a:off x="8040" y="2989"/>
                <a:ext cx="860" cy="780"/>
                <a:chOff x="2140" y="3269"/>
                <a:chExt cx="860" cy="780"/>
              </a:xfrm>
            </p:grpSpPr>
            <p:sp>
              <p:nvSpPr>
                <p:cNvPr id="246848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2140" y="3581"/>
                  <a:ext cx="56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bg-BG" sz="1200" b="1"/>
                    <a:t>0</a:t>
                  </a:r>
                  <a:endParaRPr lang="en-US" altLang="bg-BG"/>
                </a:p>
              </p:txBody>
            </p:sp>
            <p:sp>
              <p:nvSpPr>
                <p:cNvPr id="246849" name="Rectangle 65"/>
                <p:cNvSpPr>
                  <a:spLocks noChangeArrowheads="1"/>
                </p:cNvSpPr>
                <p:nvPr/>
              </p:nvSpPr>
              <p:spPr bwMode="auto">
                <a:xfrm>
                  <a:off x="2140" y="3269"/>
                  <a:ext cx="56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246850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420" y="3425"/>
                  <a:ext cx="5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grpSp>
            <p:nvGrpSpPr>
              <p:cNvPr id="246851" name="Group 67"/>
              <p:cNvGrpSpPr>
                <a:grpSpLocks/>
              </p:cNvGrpSpPr>
              <p:nvPr/>
            </p:nvGrpSpPr>
            <p:grpSpPr bwMode="auto">
              <a:xfrm>
                <a:off x="9700" y="2365"/>
                <a:ext cx="860" cy="780"/>
                <a:chOff x="2140" y="3269"/>
                <a:chExt cx="860" cy="780"/>
              </a:xfrm>
            </p:grpSpPr>
            <p:sp>
              <p:nvSpPr>
                <p:cNvPr id="24685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140" y="3581"/>
                  <a:ext cx="56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bg-BG" sz="1200" b="1"/>
                    <a:t>2</a:t>
                  </a:r>
                  <a:endParaRPr lang="en-US" altLang="bg-BG"/>
                </a:p>
              </p:txBody>
            </p:sp>
            <p:sp>
              <p:nvSpPr>
                <p:cNvPr id="246853" name="Rectangle 69"/>
                <p:cNvSpPr>
                  <a:spLocks noChangeArrowheads="1"/>
                </p:cNvSpPr>
                <p:nvPr/>
              </p:nvSpPr>
              <p:spPr bwMode="auto">
                <a:xfrm>
                  <a:off x="2140" y="3269"/>
                  <a:ext cx="56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246854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420" y="3425"/>
                  <a:ext cx="5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grpSp>
            <p:nvGrpSpPr>
              <p:cNvPr id="246855" name="Group 71"/>
              <p:cNvGrpSpPr>
                <a:grpSpLocks/>
              </p:cNvGrpSpPr>
              <p:nvPr/>
            </p:nvGrpSpPr>
            <p:grpSpPr bwMode="auto">
              <a:xfrm>
                <a:off x="2920" y="2883"/>
                <a:ext cx="860" cy="780"/>
                <a:chOff x="2140" y="3269"/>
                <a:chExt cx="860" cy="780"/>
              </a:xfrm>
            </p:grpSpPr>
            <p:sp>
              <p:nvSpPr>
                <p:cNvPr id="246856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140" y="3581"/>
                  <a:ext cx="56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bg-BG" sz="1200" b="1"/>
                    <a:t>3</a:t>
                  </a:r>
                  <a:endParaRPr lang="en-US" altLang="bg-BG"/>
                </a:p>
              </p:txBody>
            </p:sp>
            <p:sp>
              <p:nvSpPr>
                <p:cNvPr id="246857" name="Rectangle 73"/>
                <p:cNvSpPr>
                  <a:spLocks noChangeArrowheads="1"/>
                </p:cNvSpPr>
                <p:nvPr/>
              </p:nvSpPr>
              <p:spPr bwMode="auto">
                <a:xfrm>
                  <a:off x="2140" y="3269"/>
                  <a:ext cx="56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246858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420" y="3425"/>
                  <a:ext cx="5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grpSp>
            <p:nvGrpSpPr>
              <p:cNvPr id="246859" name="Group 75"/>
              <p:cNvGrpSpPr>
                <a:grpSpLocks/>
              </p:cNvGrpSpPr>
              <p:nvPr/>
            </p:nvGrpSpPr>
            <p:grpSpPr bwMode="auto">
              <a:xfrm>
                <a:off x="3800" y="2689"/>
                <a:ext cx="860" cy="780"/>
                <a:chOff x="2140" y="3269"/>
                <a:chExt cx="860" cy="780"/>
              </a:xfrm>
            </p:grpSpPr>
            <p:sp>
              <p:nvSpPr>
                <p:cNvPr id="246860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140" y="3581"/>
                  <a:ext cx="56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bg-BG" sz="1200" b="1"/>
                    <a:t>4</a:t>
                  </a:r>
                  <a:endParaRPr lang="en-US" altLang="bg-BG"/>
                </a:p>
              </p:txBody>
            </p:sp>
            <p:sp>
              <p:nvSpPr>
                <p:cNvPr id="246861" name="Rectangle 77"/>
                <p:cNvSpPr>
                  <a:spLocks noChangeArrowheads="1"/>
                </p:cNvSpPr>
                <p:nvPr/>
              </p:nvSpPr>
              <p:spPr bwMode="auto">
                <a:xfrm>
                  <a:off x="2140" y="3269"/>
                  <a:ext cx="56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246862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2420" y="3425"/>
                  <a:ext cx="5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grpSp>
            <p:nvGrpSpPr>
              <p:cNvPr id="246863" name="Group 79"/>
              <p:cNvGrpSpPr>
                <a:grpSpLocks/>
              </p:cNvGrpSpPr>
              <p:nvPr/>
            </p:nvGrpSpPr>
            <p:grpSpPr bwMode="auto">
              <a:xfrm>
                <a:off x="4660" y="2769"/>
                <a:ext cx="860" cy="780"/>
                <a:chOff x="2140" y="3269"/>
                <a:chExt cx="860" cy="780"/>
              </a:xfrm>
            </p:grpSpPr>
            <p:sp>
              <p:nvSpPr>
                <p:cNvPr id="246864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140" y="3581"/>
                  <a:ext cx="56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bg-BG" sz="1200" b="1"/>
                    <a:t>1</a:t>
                  </a:r>
                  <a:endParaRPr lang="en-US" altLang="bg-BG"/>
                </a:p>
              </p:txBody>
            </p:sp>
            <p:sp>
              <p:nvSpPr>
                <p:cNvPr id="246865" name="Rectangle 81"/>
                <p:cNvSpPr>
                  <a:spLocks noChangeArrowheads="1"/>
                </p:cNvSpPr>
                <p:nvPr/>
              </p:nvSpPr>
              <p:spPr bwMode="auto">
                <a:xfrm>
                  <a:off x="2140" y="3269"/>
                  <a:ext cx="56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246866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2420" y="3425"/>
                  <a:ext cx="5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grpSp>
            <p:nvGrpSpPr>
              <p:cNvPr id="246867" name="Group 83"/>
              <p:cNvGrpSpPr>
                <a:grpSpLocks/>
              </p:cNvGrpSpPr>
              <p:nvPr/>
            </p:nvGrpSpPr>
            <p:grpSpPr bwMode="auto">
              <a:xfrm>
                <a:off x="8920" y="2909"/>
                <a:ext cx="860" cy="780"/>
                <a:chOff x="2140" y="3269"/>
                <a:chExt cx="860" cy="780"/>
              </a:xfrm>
            </p:grpSpPr>
            <p:sp>
              <p:nvSpPr>
                <p:cNvPr id="246868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140" y="3581"/>
                  <a:ext cx="56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bg-BG" sz="1200" b="1"/>
                    <a:t>7</a:t>
                  </a:r>
                  <a:endParaRPr lang="en-US" altLang="bg-BG"/>
                </a:p>
              </p:txBody>
            </p:sp>
            <p:sp>
              <p:nvSpPr>
                <p:cNvPr id="246869" name="Rectangle 85"/>
                <p:cNvSpPr>
                  <a:spLocks noChangeArrowheads="1"/>
                </p:cNvSpPr>
                <p:nvPr/>
              </p:nvSpPr>
              <p:spPr bwMode="auto">
                <a:xfrm>
                  <a:off x="2140" y="3269"/>
                  <a:ext cx="56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246870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2420" y="3425"/>
                  <a:ext cx="5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</p:grpSp>
      <p:sp>
        <p:nvSpPr>
          <p:cNvPr id="246871" name="Rectangle 87"/>
          <p:cNvSpPr>
            <a:spLocks noChangeArrowheads="1"/>
          </p:cNvSpPr>
          <p:nvPr/>
        </p:nvSpPr>
        <p:spPr bwMode="auto">
          <a:xfrm>
            <a:off x="1092200" y="295275"/>
            <a:ext cx="754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bg-BG" altLang="bg-BG" b="1"/>
              <a:t>Реализиране на опашка като динамична структура за данни, с указатели</a:t>
            </a:r>
            <a:endParaRPr lang="en-US" altLang="bg-BG" sz="2000" b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9063">
            <a:off x="3196589" y="3459808"/>
            <a:ext cx="4106429" cy="77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56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4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4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6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46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46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46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46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46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68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46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46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46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46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46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46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6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6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04" grpId="0" animBg="1"/>
      <p:bldP spid="246805" grpId="0" animBg="1"/>
      <p:bldP spid="246806" grpId="0" animBg="1"/>
      <p:bldP spid="246807" grpId="0" animBg="1"/>
      <p:bldP spid="24680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056" name="Group 8"/>
          <p:cNvGrpSpPr>
            <a:grpSpLocks/>
          </p:cNvGrpSpPr>
          <p:nvPr/>
        </p:nvGrpSpPr>
        <p:grpSpPr bwMode="auto">
          <a:xfrm>
            <a:off x="2619375" y="3175000"/>
            <a:ext cx="4991100" cy="1022350"/>
            <a:chOff x="720" y="2229"/>
            <a:chExt cx="10360" cy="1700"/>
          </a:xfrm>
        </p:grpSpPr>
        <p:sp>
          <p:nvSpPr>
            <p:cNvPr id="258057" name="Text Box 9"/>
            <p:cNvSpPr txBox="1">
              <a:spLocks noChangeArrowheads="1"/>
            </p:cNvSpPr>
            <p:nvPr/>
          </p:nvSpPr>
          <p:spPr bwMode="auto">
            <a:xfrm>
              <a:off x="10435" y="2769"/>
              <a:ext cx="64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bg-BG" altLang="bg-BG"/>
            </a:p>
          </p:txBody>
        </p:sp>
        <p:grpSp>
          <p:nvGrpSpPr>
            <p:cNvPr id="258058" name="Group 10"/>
            <p:cNvGrpSpPr>
              <a:grpSpLocks/>
            </p:cNvGrpSpPr>
            <p:nvPr/>
          </p:nvGrpSpPr>
          <p:grpSpPr bwMode="auto">
            <a:xfrm>
              <a:off x="720" y="2229"/>
              <a:ext cx="10240" cy="1700"/>
              <a:chOff x="720" y="2229"/>
              <a:chExt cx="10240" cy="1700"/>
            </a:xfrm>
          </p:grpSpPr>
          <p:grpSp>
            <p:nvGrpSpPr>
              <p:cNvPr id="258059" name="Group 11"/>
              <p:cNvGrpSpPr>
                <a:grpSpLocks/>
              </p:cNvGrpSpPr>
              <p:nvPr/>
            </p:nvGrpSpPr>
            <p:grpSpPr bwMode="auto">
              <a:xfrm>
                <a:off x="720" y="3089"/>
                <a:ext cx="1300" cy="626"/>
                <a:chOff x="860" y="3369"/>
                <a:chExt cx="1300" cy="626"/>
              </a:xfrm>
            </p:grpSpPr>
            <p:grpSp>
              <p:nvGrpSpPr>
                <p:cNvPr id="258060" name="Group 12"/>
                <p:cNvGrpSpPr>
                  <a:grpSpLocks/>
                </p:cNvGrpSpPr>
                <p:nvPr/>
              </p:nvGrpSpPr>
              <p:grpSpPr bwMode="auto">
                <a:xfrm>
                  <a:off x="900" y="3369"/>
                  <a:ext cx="1260" cy="558"/>
                  <a:chOff x="900" y="3369"/>
                  <a:chExt cx="1260" cy="558"/>
                </a:xfrm>
              </p:grpSpPr>
              <p:sp>
                <p:nvSpPr>
                  <p:cNvPr id="258061" name="AutoShape 13"/>
                  <p:cNvSpPr>
                    <a:spLocks noChangeArrowheads="1"/>
                  </p:cNvSpPr>
                  <p:nvPr/>
                </p:nvSpPr>
                <p:spPr bwMode="auto">
                  <a:xfrm>
                    <a:off x="900" y="3425"/>
                    <a:ext cx="990" cy="502"/>
                  </a:xfrm>
                  <a:prstGeom prst="cube">
                    <a:avLst>
                      <a:gd name="adj" fmla="val 5833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258062" name="Freeform 14"/>
                  <p:cNvSpPr>
                    <a:spLocks/>
                  </p:cNvSpPr>
                  <p:nvPr/>
                </p:nvSpPr>
                <p:spPr bwMode="auto">
                  <a:xfrm>
                    <a:off x="1170" y="3369"/>
                    <a:ext cx="450" cy="287"/>
                  </a:xfrm>
                  <a:custGeom>
                    <a:avLst/>
                    <a:gdLst>
                      <a:gd name="T0" fmla="*/ 0 w 900"/>
                      <a:gd name="T1" fmla="*/ 560 h 560"/>
                      <a:gd name="T2" fmla="*/ 900 w 900"/>
                      <a:gd name="T3" fmla="*/ 560 h 560"/>
                      <a:gd name="T4" fmla="*/ 900 w 900"/>
                      <a:gd name="T5" fmla="*/ 0 h 560"/>
                      <a:gd name="T6" fmla="*/ 0 w 900"/>
                      <a:gd name="T7" fmla="*/ 0 h 560"/>
                      <a:gd name="T8" fmla="*/ 0 w 900"/>
                      <a:gd name="T9" fmla="*/ 560 h 5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00" h="560">
                        <a:moveTo>
                          <a:pt x="0" y="560"/>
                        </a:moveTo>
                        <a:lnTo>
                          <a:pt x="900" y="560"/>
                        </a:lnTo>
                        <a:lnTo>
                          <a:pt x="900" y="0"/>
                        </a:lnTo>
                        <a:lnTo>
                          <a:pt x="0" y="0"/>
                        </a:lnTo>
                        <a:lnTo>
                          <a:pt x="0" y="560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258063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3518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oval" w="med" len="med"/>
                    <a:tailEnd type="triangl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25806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860" y="3534"/>
                  <a:ext cx="820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 altLang="bg-BG" sz="200"/>
                </a:p>
              </p:txBody>
            </p:sp>
          </p:grpSp>
          <p:grpSp>
            <p:nvGrpSpPr>
              <p:cNvPr id="258065" name="Group 17"/>
              <p:cNvGrpSpPr>
                <a:grpSpLocks/>
              </p:cNvGrpSpPr>
              <p:nvPr/>
            </p:nvGrpSpPr>
            <p:grpSpPr bwMode="auto">
              <a:xfrm>
                <a:off x="2040" y="3083"/>
                <a:ext cx="860" cy="780"/>
                <a:chOff x="2140" y="3269"/>
                <a:chExt cx="860" cy="780"/>
              </a:xfrm>
            </p:grpSpPr>
            <p:sp>
              <p:nvSpPr>
                <p:cNvPr id="25806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140" y="3581"/>
                  <a:ext cx="56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bg-BG" sz="1200" b="1"/>
                    <a:t>6</a:t>
                  </a:r>
                  <a:endParaRPr lang="en-US" altLang="bg-BG"/>
                </a:p>
              </p:txBody>
            </p:sp>
            <p:sp>
              <p:nvSpPr>
                <p:cNvPr id="258067" name="Rectangle 19"/>
                <p:cNvSpPr>
                  <a:spLocks noChangeArrowheads="1"/>
                </p:cNvSpPr>
                <p:nvPr/>
              </p:nvSpPr>
              <p:spPr bwMode="auto">
                <a:xfrm>
                  <a:off x="2140" y="3269"/>
                  <a:ext cx="56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25806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420" y="3425"/>
                  <a:ext cx="5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grpSp>
            <p:nvGrpSpPr>
              <p:cNvPr id="258069" name="Group 21"/>
              <p:cNvGrpSpPr>
                <a:grpSpLocks/>
              </p:cNvGrpSpPr>
              <p:nvPr/>
            </p:nvGrpSpPr>
            <p:grpSpPr bwMode="auto">
              <a:xfrm>
                <a:off x="10600" y="2389"/>
                <a:ext cx="360" cy="360"/>
                <a:chOff x="8320" y="3349"/>
                <a:chExt cx="360" cy="360"/>
              </a:xfrm>
            </p:grpSpPr>
            <p:sp>
              <p:nvSpPr>
                <p:cNvPr id="258070" name="Oval 22"/>
                <p:cNvSpPr>
                  <a:spLocks noChangeArrowheads="1"/>
                </p:cNvSpPr>
                <p:nvPr/>
              </p:nvSpPr>
              <p:spPr bwMode="auto">
                <a:xfrm>
                  <a:off x="8320" y="3349"/>
                  <a:ext cx="360" cy="360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258071" name="Line 23"/>
                <p:cNvSpPr>
                  <a:spLocks noChangeShapeType="1"/>
                </p:cNvSpPr>
                <p:nvPr/>
              </p:nvSpPr>
              <p:spPr bwMode="auto">
                <a:xfrm>
                  <a:off x="8340" y="3409"/>
                  <a:ext cx="260" cy="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258072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8360" y="3409"/>
                  <a:ext cx="260" cy="2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grpSp>
            <p:nvGrpSpPr>
              <p:cNvPr id="258073" name="Group 25"/>
              <p:cNvGrpSpPr>
                <a:grpSpLocks/>
              </p:cNvGrpSpPr>
              <p:nvPr/>
            </p:nvGrpSpPr>
            <p:grpSpPr bwMode="auto">
              <a:xfrm>
                <a:off x="8360" y="2229"/>
                <a:ext cx="1300" cy="626"/>
                <a:chOff x="860" y="3369"/>
                <a:chExt cx="1300" cy="626"/>
              </a:xfrm>
            </p:grpSpPr>
            <p:grpSp>
              <p:nvGrpSpPr>
                <p:cNvPr id="258074" name="Group 26"/>
                <p:cNvGrpSpPr>
                  <a:grpSpLocks/>
                </p:cNvGrpSpPr>
                <p:nvPr/>
              </p:nvGrpSpPr>
              <p:grpSpPr bwMode="auto">
                <a:xfrm>
                  <a:off x="900" y="3369"/>
                  <a:ext cx="1260" cy="558"/>
                  <a:chOff x="900" y="3369"/>
                  <a:chExt cx="1260" cy="558"/>
                </a:xfrm>
              </p:grpSpPr>
              <p:sp>
                <p:nvSpPr>
                  <p:cNvPr id="258075" name="AutoShape 27"/>
                  <p:cNvSpPr>
                    <a:spLocks noChangeArrowheads="1"/>
                  </p:cNvSpPr>
                  <p:nvPr/>
                </p:nvSpPr>
                <p:spPr bwMode="auto">
                  <a:xfrm>
                    <a:off x="900" y="3425"/>
                    <a:ext cx="990" cy="502"/>
                  </a:xfrm>
                  <a:prstGeom prst="cube">
                    <a:avLst>
                      <a:gd name="adj" fmla="val 5833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258076" name="Freeform 28"/>
                  <p:cNvSpPr>
                    <a:spLocks/>
                  </p:cNvSpPr>
                  <p:nvPr/>
                </p:nvSpPr>
                <p:spPr bwMode="auto">
                  <a:xfrm>
                    <a:off x="1170" y="3369"/>
                    <a:ext cx="450" cy="287"/>
                  </a:xfrm>
                  <a:custGeom>
                    <a:avLst/>
                    <a:gdLst>
                      <a:gd name="T0" fmla="*/ 0 w 900"/>
                      <a:gd name="T1" fmla="*/ 560 h 560"/>
                      <a:gd name="T2" fmla="*/ 900 w 900"/>
                      <a:gd name="T3" fmla="*/ 560 h 560"/>
                      <a:gd name="T4" fmla="*/ 900 w 900"/>
                      <a:gd name="T5" fmla="*/ 0 h 560"/>
                      <a:gd name="T6" fmla="*/ 0 w 900"/>
                      <a:gd name="T7" fmla="*/ 0 h 560"/>
                      <a:gd name="T8" fmla="*/ 0 w 900"/>
                      <a:gd name="T9" fmla="*/ 560 h 5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00" h="560">
                        <a:moveTo>
                          <a:pt x="0" y="560"/>
                        </a:moveTo>
                        <a:lnTo>
                          <a:pt x="900" y="560"/>
                        </a:lnTo>
                        <a:lnTo>
                          <a:pt x="900" y="0"/>
                        </a:lnTo>
                        <a:lnTo>
                          <a:pt x="0" y="0"/>
                        </a:lnTo>
                        <a:lnTo>
                          <a:pt x="0" y="560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25807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3518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oval" w="med" len="med"/>
                    <a:tailEnd type="triangl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25807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860" y="3534"/>
                  <a:ext cx="820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 altLang="bg-BG" sz="200"/>
                </a:p>
              </p:txBody>
            </p:sp>
          </p:grpSp>
          <p:grpSp>
            <p:nvGrpSpPr>
              <p:cNvPr id="258079" name="Group 31"/>
              <p:cNvGrpSpPr>
                <a:grpSpLocks/>
              </p:cNvGrpSpPr>
              <p:nvPr/>
            </p:nvGrpSpPr>
            <p:grpSpPr bwMode="auto">
              <a:xfrm>
                <a:off x="5560" y="2929"/>
                <a:ext cx="860" cy="780"/>
                <a:chOff x="2140" y="3269"/>
                <a:chExt cx="860" cy="780"/>
              </a:xfrm>
            </p:grpSpPr>
            <p:sp>
              <p:nvSpPr>
                <p:cNvPr id="25808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140" y="3581"/>
                  <a:ext cx="56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bg-BG" sz="1200" b="1"/>
                    <a:t>6</a:t>
                  </a:r>
                  <a:endParaRPr lang="en-US" altLang="bg-BG"/>
                </a:p>
              </p:txBody>
            </p:sp>
            <p:sp>
              <p:nvSpPr>
                <p:cNvPr id="258081" name="Rectangle 33"/>
                <p:cNvSpPr>
                  <a:spLocks noChangeArrowheads="1"/>
                </p:cNvSpPr>
                <p:nvPr/>
              </p:nvSpPr>
              <p:spPr bwMode="auto">
                <a:xfrm>
                  <a:off x="2140" y="3269"/>
                  <a:ext cx="56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258082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420" y="3425"/>
                  <a:ext cx="5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grpSp>
            <p:nvGrpSpPr>
              <p:cNvPr id="258083" name="Group 35"/>
              <p:cNvGrpSpPr>
                <a:grpSpLocks/>
              </p:cNvGrpSpPr>
              <p:nvPr/>
            </p:nvGrpSpPr>
            <p:grpSpPr bwMode="auto">
              <a:xfrm>
                <a:off x="6400" y="3029"/>
                <a:ext cx="860" cy="780"/>
                <a:chOff x="2140" y="3269"/>
                <a:chExt cx="860" cy="780"/>
              </a:xfrm>
            </p:grpSpPr>
            <p:sp>
              <p:nvSpPr>
                <p:cNvPr id="25808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140" y="3581"/>
                  <a:ext cx="56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bg-BG" sz="1200" b="1"/>
                    <a:t>7</a:t>
                  </a:r>
                  <a:endParaRPr lang="en-US" altLang="bg-BG"/>
                </a:p>
              </p:txBody>
            </p:sp>
            <p:sp>
              <p:nvSpPr>
                <p:cNvPr id="258085" name="Rectangle 37"/>
                <p:cNvSpPr>
                  <a:spLocks noChangeArrowheads="1"/>
                </p:cNvSpPr>
                <p:nvPr/>
              </p:nvSpPr>
              <p:spPr bwMode="auto">
                <a:xfrm>
                  <a:off x="2140" y="3269"/>
                  <a:ext cx="56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258086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420" y="3425"/>
                  <a:ext cx="5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grpSp>
            <p:nvGrpSpPr>
              <p:cNvPr id="258087" name="Group 39"/>
              <p:cNvGrpSpPr>
                <a:grpSpLocks/>
              </p:cNvGrpSpPr>
              <p:nvPr/>
            </p:nvGrpSpPr>
            <p:grpSpPr bwMode="auto">
              <a:xfrm>
                <a:off x="7240" y="3149"/>
                <a:ext cx="860" cy="780"/>
                <a:chOff x="2140" y="3269"/>
                <a:chExt cx="860" cy="780"/>
              </a:xfrm>
            </p:grpSpPr>
            <p:sp>
              <p:nvSpPr>
                <p:cNvPr id="25808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140" y="3581"/>
                  <a:ext cx="56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bg-BG" sz="1200" b="1"/>
                    <a:t>9</a:t>
                  </a:r>
                  <a:endParaRPr lang="en-US" altLang="bg-BG"/>
                </a:p>
              </p:txBody>
            </p:sp>
            <p:sp>
              <p:nvSpPr>
                <p:cNvPr id="258089" name="Rectangle 41"/>
                <p:cNvSpPr>
                  <a:spLocks noChangeArrowheads="1"/>
                </p:cNvSpPr>
                <p:nvPr/>
              </p:nvSpPr>
              <p:spPr bwMode="auto">
                <a:xfrm>
                  <a:off x="2140" y="3269"/>
                  <a:ext cx="56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258090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420" y="3425"/>
                  <a:ext cx="5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grpSp>
            <p:nvGrpSpPr>
              <p:cNvPr id="258091" name="Group 43"/>
              <p:cNvGrpSpPr>
                <a:grpSpLocks/>
              </p:cNvGrpSpPr>
              <p:nvPr/>
            </p:nvGrpSpPr>
            <p:grpSpPr bwMode="auto">
              <a:xfrm>
                <a:off x="8040" y="2989"/>
                <a:ext cx="860" cy="780"/>
                <a:chOff x="2140" y="3269"/>
                <a:chExt cx="860" cy="780"/>
              </a:xfrm>
            </p:grpSpPr>
            <p:sp>
              <p:nvSpPr>
                <p:cNvPr id="25809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140" y="3581"/>
                  <a:ext cx="56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bg-BG" sz="1200" b="1"/>
                    <a:t>0</a:t>
                  </a:r>
                  <a:endParaRPr lang="en-US" altLang="bg-BG"/>
                </a:p>
              </p:txBody>
            </p:sp>
            <p:sp>
              <p:nvSpPr>
                <p:cNvPr id="258093" name="Rectangle 45"/>
                <p:cNvSpPr>
                  <a:spLocks noChangeArrowheads="1"/>
                </p:cNvSpPr>
                <p:nvPr/>
              </p:nvSpPr>
              <p:spPr bwMode="auto">
                <a:xfrm>
                  <a:off x="2140" y="3269"/>
                  <a:ext cx="56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258094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420" y="3425"/>
                  <a:ext cx="5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grpSp>
            <p:nvGrpSpPr>
              <p:cNvPr id="258095" name="Group 47"/>
              <p:cNvGrpSpPr>
                <a:grpSpLocks/>
              </p:cNvGrpSpPr>
              <p:nvPr/>
            </p:nvGrpSpPr>
            <p:grpSpPr bwMode="auto">
              <a:xfrm>
                <a:off x="9700" y="2365"/>
                <a:ext cx="860" cy="780"/>
                <a:chOff x="2140" y="3269"/>
                <a:chExt cx="860" cy="780"/>
              </a:xfrm>
            </p:grpSpPr>
            <p:sp>
              <p:nvSpPr>
                <p:cNvPr id="258096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140" y="3581"/>
                  <a:ext cx="56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bg-BG" sz="1200" b="1"/>
                    <a:t>2</a:t>
                  </a:r>
                  <a:endParaRPr lang="en-US" altLang="bg-BG"/>
                </a:p>
              </p:txBody>
            </p:sp>
            <p:sp>
              <p:nvSpPr>
                <p:cNvPr id="258097" name="Rectangle 49"/>
                <p:cNvSpPr>
                  <a:spLocks noChangeArrowheads="1"/>
                </p:cNvSpPr>
                <p:nvPr/>
              </p:nvSpPr>
              <p:spPr bwMode="auto">
                <a:xfrm>
                  <a:off x="2140" y="3269"/>
                  <a:ext cx="56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258098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2420" y="3425"/>
                  <a:ext cx="5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grpSp>
            <p:nvGrpSpPr>
              <p:cNvPr id="258099" name="Group 51"/>
              <p:cNvGrpSpPr>
                <a:grpSpLocks/>
              </p:cNvGrpSpPr>
              <p:nvPr/>
            </p:nvGrpSpPr>
            <p:grpSpPr bwMode="auto">
              <a:xfrm>
                <a:off x="2920" y="2883"/>
                <a:ext cx="860" cy="780"/>
                <a:chOff x="2140" y="3269"/>
                <a:chExt cx="860" cy="780"/>
              </a:xfrm>
            </p:grpSpPr>
            <p:sp>
              <p:nvSpPr>
                <p:cNvPr id="25810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140" y="3581"/>
                  <a:ext cx="56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bg-BG" sz="1200" b="1"/>
                    <a:t>3</a:t>
                  </a:r>
                  <a:endParaRPr lang="en-US" altLang="bg-BG"/>
                </a:p>
              </p:txBody>
            </p:sp>
            <p:sp>
              <p:nvSpPr>
                <p:cNvPr id="258101" name="Rectangle 53"/>
                <p:cNvSpPr>
                  <a:spLocks noChangeArrowheads="1"/>
                </p:cNvSpPr>
                <p:nvPr/>
              </p:nvSpPr>
              <p:spPr bwMode="auto">
                <a:xfrm>
                  <a:off x="2140" y="3269"/>
                  <a:ext cx="56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258102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420" y="3425"/>
                  <a:ext cx="5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grpSp>
            <p:nvGrpSpPr>
              <p:cNvPr id="258103" name="Group 55"/>
              <p:cNvGrpSpPr>
                <a:grpSpLocks/>
              </p:cNvGrpSpPr>
              <p:nvPr/>
            </p:nvGrpSpPr>
            <p:grpSpPr bwMode="auto">
              <a:xfrm>
                <a:off x="3800" y="2689"/>
                <a:ext cx="860" cy="780"/>
                <a:chOff x="2140" y="3269"/>
                <a:chExt cx="860" cy="780"/>
              </a:xfrm>
            </p:grpSpPr>
            <p:sp>
              <p:nvSpPr>
                <p:cNvPr id="25810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140" y="3581"/>
                  <a:ext cx="56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bg-BG" sz="1200" b="1"/>
                    <a:t>4</a:t>
                  </a:r>
                  <a:endParaRPr lang="en-US" altLang="bg-BG"/>
                </a:p>
              </p:txBody>
            </p:sp>
            <p:sp>
              <p:nvSpPr>
                <p:cNvPr id="258105" name="Rectangle 57"/>
                <p:cNvSpPr>
                  <a:spLocks noChangeArrowheads="1"/>
                </p:cNvSpPr>
                <p:nvPr/>
              </p:nvSpPr>
              <p:spPr bwMode="auto">
                <a:xfrm>
                  <a:off x="2140" y="3269"/>
                  <a:ext cx="56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258106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420" y="3425"/>
                  <a:ext cx="5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grpSp>
            <p:nvGrpSpPr>
              <p:cNvPr id="258107" name="Group 59"/>
              <p:cNvGrpSpPr>
                <a:grpSpLocks/>
              </p:cNvGrpSpPr>
              <p:nvPr/>
            </p:nvGrpSpPr>
            <p:grpSpPr bwMode="auto">
              <a:xfrm>
                <a:off x="4660" y="2769"/>
                <a:ext cx="860" cy="780"/>
                <a:chOff x="2140" y="3269"/>
                <a:chExt cx="860" cy="780"/>
              </a:xfrm>
            </p:grpSpPr>
            <p:sp>
              <p:nvSpPr>
                <p:cNvPr id="25810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140" y="3581"/>
                  <a:ext cx="56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bg-BG" sz="1200" b="1"/>
                    <a:t>1</a:t>
                  </a:r>
                  <a:endParaRPr lang="en-US" altLang="bg-BG"/>
                </a:p>
              </p:txBody>
            </p:sp>
            <p:sp>
              <p:nvSpPr>
                <p:cNvPr id="258109" name="Rectangle 61"/>
                <p:cNvSpPr>
                  <a:spLocks noChangeArrowheads="1"/>
                </p:cNvSpPr>
                <p:nvPr/>
              </p:nvSpPr>
              <p:spPr bwMode="auto">
                <a:xfrm>
                  <a:off x="2140" y="3269"/>
                  <a:ext cx="56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258110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420" y="3425"/>
                  <a:ext cx="5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grpSp>
            <p:nvGrpSpPr>
              <p:cNvPr id="258111" name="Group 63"/>
              <p:cNvGrpSpPr>
                <a:grpSpLocks/>
              </p:cNvGrpSpPr>
              <p:nvPr/>
            </p:nvGrpSpPr>
            <p:grpSpPr bwMode="auto">
              <a:xfrm>
                <a:off x="8920" y="2909"/>
                <a:ext cx="860" cy="780"/>
                <a:chOff x="2140" y="3269"/>
                <a:chExt cx="860" cy="780"/>
              </a:xfrm>
            </p:grpSpPr>
            <p:sp>
              <p:nvSpPr>
                <p:cNvPr id="25811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2140" y="3581"/>
                  <a:ext cx="56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bg-BG" sz="1200" b="1"/>
                    <a:t>7</a:t>
                  </a:r>
                  <a:endParaRPr lang="en-US" altLang="bg-BG"/>
                </a:p>
              </p:txBody>
            </p:sp>
            <p:sp>
              <p:nvSpPr>
                <p:cNvPr id="258113" name="Rectangle 65"/>
                <p:cNvSpPr>
                  <a:spLocks noChangeArrowheads="1"/>
                </p:cNvSpPr>
                <p:nvPr/>
              </p:nvSpPr>
              <p:spPr bwMode="auto">
                <a:xfrm>
                  <a:off x="2140" y="3269"/>
                  <a:ext cx="56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258114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420" y="3425"/>
                  <a:ext cx="5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</p:grpSp>
      <p:sp>
        <p:nvSpPr>
          <p:cNvPr id="258115" name="Freeform 67"/>
          <p:cNvSpPr>
            <a:spLocks/>
          </p:cNvSpPr>
          <p:nvPr/>
        </p:nvSpPr>
        <p:spPr bwMode="auto">
          <a:xfrm>
            <a:off x="2398713" y="3033713"/>
            <a:ext cx="836612" cy="815975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9AD2D6">
                  <a:gamma/>
                  <a:shade val="46275"/>
                  <a:invGamma/>
                </a:srgbClr>
              </a:gs>
              <a:gs pos="100000">
                <a:srgbClr val="9AD2D6">
                  <a:alpha val="30000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8116" name="Freeform 68"/>
          <p:cNvSpPr>
            <a:spLocks/>
          </p:cNvSpPr>
          <p:nvPr/>
        </p:nvSpPr>
        <p:spPr bwMode="auto">
          <a:xfrm rot="10326327" flipV="1">
            <a:off x="6081713" y="2471738"/>
            <a:ext cx="971550" cy="958850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9AD2D6">
                  <a:gamma/>
                  <a:shade val="46275"/>
                  <a:invGamma/>
                </a:srgbClr>
              </a:gs>
              <a:gs pos="100000">
                <a:srgbClr val="9AD2D6">
                  <a:alpha val="30000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8117" name="Rectangle 69"/>
          <p:cNvSpPr>
            <a:spLocks noChangeArrowheads="1"/>
          </p:cNvSpPr>
          <p:nvPr/>
        </p:nvSpPr>
        <p:spPr bwMode="auto">
          <a:xfrm>
            <a:off x="1092200" y="257175"/>
            <a:ext cx="754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bg-BG" altLang="bg-BG" b="1"/>
              <a:t>Реализиране на опашка като динамична структура за данни, с указатели</a:t>
            </a:r>
            <a:endParaRPr lang="en-US" altLang="bg-BG" sz="2000" b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618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9045 -0.24717 " pathEditMode="relative" ptsTypes="AA">
                                      <p:cBhvr>
                                        <p:cTn id="6" dur="2000" fill="hold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9045 -0.24717 " pathEditMode="relative" ptsTypes="AA">
                                      <p:cBhvr>
                                        <p:cTn id="8" dur="2000" fill="hold"/>
                                        <p:tgtEl>
                                          <p:spTgt spid="258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9045 -0.24717 " pathEditMode="relative" ptsTypes="AA">
                                      <p:cBhvr>
                                        <p:cTn id="10" dur="2000" fill="hold"/>
                                        <p:tgtEl>
                                          <p:spTgt spid="258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115" grpId="0" animBg="1"/>
      <p:bldP spid="2581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077" name="Group 5"/>
          <p:cNvGrpSpPr>
            <a:grpSpLocks/>
          </p:cNvGrpSpPr>
          <p:nvPr/>
        </p:nvGrpSpPr>
        <p:grpSpPr bwMode="auto">
          <a:xfrm>
            <a:off x="1584325" y="1990725"/>
            <a:ext cx="917575" cy="376238"/>
            <a:chOff x="860" y="3369"/>
            <a:chExt cx="1300" cy="626"/>
          </a:xfrm>
        </p:grpSpPr>
        <p:grpSp>
          <p:nvGrpSpPr>
            <p:cNvPr id="259078" name="Group 6"/>
            <p:cNvGrpSpPr>
              <a:grpSpLocks/>
            </p:cNvGrpSpPr>
            <p:nvPr/>
          </p:nvGrpSpPr>
          <p:grpSpPr bwMode="auto">
            <a:xfrm>
              <a:off x="900" y="3369"/>
              <a:ext cx="1260" cy="558"/>
              <a:chOff x="900" y="3369"/>
              <a:chExt cx="1260" cy="558"/>
            </a:xfrm>
          </p:grpSpPr>
          <p:sp>
            <p:nvSpPr>
              <p:cNvPr id="259079" name="AutoShape 7"/>
              <p:cNvSpPr>
                <a:spLocks noChangeArrowheads="1"/>
              </p:cNvSpPr>
              <p:nvPr/>
            </p:nvSpPr>
            <p:spPr bwMode="auto">
              <a:xfrm>
                <a:off x="900" y="3425"/>
                <a:ext cx="990" cy="502"/>
              </a:xfrm>
              <a:prstGeom prst="cube">
                <a:avLst>
                  <a:gd name="adj" fmla="val 58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 altLang="bg-BG" sz="1000" dirty="0" err="1"/>
                  <a:t>beggy</a:t>
                </a:r>
                <a:endParaRPr lang="en-US" altLang="bg-BG" sz="1000" dirty="0"/>
              </a:p>
            </p:txBody>
          </p:sp>
          <p:sp>
            <p:nvSpPr>
              <p:cNvPr id="259080" name="Freeform 8"/>
              <p:cNvSpPr>
                <a:spLocks/>
              </p:cNvSpPr>
              <p:nvPr/>
            </p:nvSpPr>
            <p:spPr bwMode="auto">
              <a:xfrm>
                <a:off x="1170" y="3369"/>
                <a:ext cx="450" cy="287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59081" name="Line 9"/>
              <p:cNvSpPr>
                <a:spLocks noChangeShapeType="1"/>
              </p:cNvSpPr>
              <p:nvPr/>
            </p:nvSpPr>
            <p:spPr bwMode="auto">
              <a:xfrm>
                <a:off x="1440" y="3518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59082" name="Text Box 10"/>
            <p:cNvSpPr txBox="1">
              <a:spLocks noChangeArrowheads="1"/>
            </p:cNvSpPr>
            <p:nvPr/>
          </p:nvSpPr>
          <p:spPr bwMode="auto">
            <a:xfrm>
              <a:off x="860" y="3534"/>
              <a:ext cx="820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 altLang="bg-BG" sz="200"/>
            </a:p>
          </p:txBody>
        </p:sp>
      </p:grpSp>
      <p:sp>
        <p:nvSpPr>
          <p:cNvPr id="259140" name="Text Box 68"/>
          <p:cNvSpPr txBox="1">
            <a:spLocks noChangeArrowheads="1"/>
          </p:cNvSpPr>
          <p:nvPr/>
        </p:nvSpPr>
        <p:spPr bwMode="auto">
          <a:xfrm>
            <a:off x="4594225" y="3062288"/>
            <a:ext cx="4229100" cy="1028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200">
                <a:latin typeface="Times New Roman" pitchFamily="18" charset="0"/>
              </a:rPr>
              <a:t>Типове за:</a:t>
            </a:r>
          </a:p>
          <a:p>
            <a:pPr algn="l"/>
            <a:r>
              <a:rPr lang="en-US" altLang="bg-BG" sz="1200">
                <a:latin typeface="Times New Roman" pitchFamily="18" charset="0"/>
              </a:rPr>
              <a:t>1. Указател към елементите на структурата (po)</a:t>
            </a:r>
          </a:p>
          <a:p>
            <a:pPr algn="l"/>
            <a:r>
              <a:rPr lang="en-US" altLang="bg-BG" sz="1200">
                <a:latin typeface="Times New Roman" pitchFamily="18" charset="0"/>
              </a:rPr>
              <a:t>2. Елемент на структурата, който съдържа и указател към елементи от същия тип (Element)</a:t>
            </a:r>
          </a:p>
          <a:p>
            <a:endParaRPr lang="en-US" altLang="bg-BG"/>
          </a:p>
        </p:txBody>
      </p:sp>
      <p:sp>
        <p:nvSpPr>
          <p:cNvPr id="259141" name="Text Box 69"/>
          <p:cNvSpPr txBox="1">
            <a:spLocks noChangeArrowheads="1"/>
          </p:cNvSpPr>
          <p:nvPr/>
        </p:nvSpPr>
        <p:spPr bwMode="auto">
          <a:xfrm>
            <a:off x="4606925" y="4129088"/>
            <a:ext cx="42291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200">
                <a:latin typeface="Times New Roman" pitchFamily="18" charset="0"/>
              </a:rPr>
              <a:t>Две променливи за адресите на входния и изходния елементи</a:t>
            </a:r>
          </a:p>
          <a:p>
            <a:pPr algn="l"/>
            <a:r>
              <a:rPr lang="en-US" altLang="bg-BG" sz="1200">
                <a:latin typeface="Times New Roman" pitchFamily="18" charset="0"/>
              </a:rPr>
              <a:t>(beggy endy) </a:t>
            </a:r>
            <a:endParaRPr lang="en-US" altLang="bg-BG"/>
          </a:p>
        </p:txBody>
      </p:sp>
      <p:sp>
        <p:nvSpPr>
          <p:cNvPr id="259144" name="Text Box 72"/>
          <p:cNvSpPr txBox="1">
            <a:spLocks noChangeArrowheads="1"/>
          </p:cNvSpPr>
          <p:nvPr/>
        </p:nvSpPr>
        <p:spPr bwMode="auto">
          <a:xfrm>
            <a:off x="250825" y="3060700"/>
            <a:ext cx="2019300" cy="1593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400" b="1" i="1">
                <a:solidFill>
                  <a:srgbClr val="800000"/>
                </a:solidFill>
                <a:latin typeface="Times New Roman" pitchFamily="18" charset="0"/>
              </a:rPr>
              <a:t>Type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 po</a:t>
            </a:r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=</a:t>
            </a:r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^</a:t>
            </a:r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 Е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lement;</a:t>
            </a:r>
          </a:p>
          <a:p>
            <a:pPr algn="l"/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Element</a:t>
            </a:r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=</a:t>
            </a:r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400" b="1" i="1">
                <a:solidFill>
                  <a:srgbClr val="800000"/>
                </a:solidFill>
                <a:latin typeface="Times New Roman" pitchFamily="18" charset="0"/>
              </a:rPr>
              <a:t>record</a:t>
            </a:r>
          </a:p>
          <a:p>
            <a:pPr algn="l"/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Data:</a:t>
            </a:r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integer</a:t>
            </a:r>
            <a:r>
              <a:rPr lang="en-US" altLang="bg-BG" sz="1400" b="1" i="1">
                <a:solidFill>
                  <a:srgbClr val="800000"/>
                </a:solidFill>
                <a:latin typeface="Times New Roman" pitchFamily="18" charset="0"/>
              </a:rPr>
              <a:t>;</a:t>
            </a:r>
          </a:p>
          <a:p>
            <a:pPr algn="l"/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Next:</a:t>
            </a:r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po</a:t>
            </a:r>
            <a:endParaRPr lang="en-US" altLang="bg-BG" sz="1400" b="1" i="1">
              <a:solidFill>
                <a:srgbClr val="800000"/>
              </a:solidFill>
              <a:latin typeface="Times New Roman" pitchFamily="18" charset="0"/>
            </a:endParaRPr>
          </a:p>
          <a:p>
            <a:pPr algn="l"/>
            <a:r>
              <a:rPr lang="en-US" altLang="bg-BG" sz="1400" b="1" i="1">
                <a:solidFill>
                  <a:srgbClr val="800000"/>
                </a:solidFill>
                <a:latin typeface="Times New Roman" pitchFamily="18" charset="0"/>
              </a:rPr>
              <a:t>End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;</a:t>
            </a:r>
          </a:p>
          <a:p>
            <a:pPr algn="l"/>
            <a:r>
              <a:rPr lang="en-US" altLang="bg-BG" sz="1400" b="1" i="1">
                <a:solidFill>
                  <a:srgbClr val="800000"/>
                </a:solidFill>
                <a:latin typeface="Times New Roman" pitchFamily="18" charset="0"/>
              </a:rPr>
              <a:t>Var</a:t>
            </a:r>
            <a:r>
              <a:rPr lang="en-US" altLang="bg-BG" sz="1400">
                <a:solidFill>
                  <a:srgbClr val="800000"/>
                </a:solidFill>
                <a:latin typeface="Times New Roman" pitchFamily="18" charset="0"/>
              </a:rPr>
              <a:t> beggy; endy: po; </a:t>
            </a:r>
            <a:endParaRPr lang="bg-BG" altLang="bg-BG" sz="1400">
              <a:solidFill>
                <a:srgbClr val="800000"/>
              </a:solidFill>
              <a:latin typeface="Times New Roman" pitchFamily="18" charset="0"/>
            </a:endParaRPr>
          </a:p>
          <a:p>
            <a:pPr algn="l"/>
            <a:r>
              <a:rPr lang="bg-BG" altLang="bg-BG" sz="1400">
                <a:solidFill>
                  <a:srgbClr val="800000"/>
                </a:solidFill>
                <a:latin typeface="Times New Roman" pitchFamily="18" charset="0"/>
              </a:rPr>
              <a:t>….</a:t>
            </a:r>
            <a:endParaRPr lang="en-US" altLang="bg-BG" sz="14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259145" name="Text Box 73"/>
          <p:cNvSpPr txBox="1">
            <a:spLocks noChangeArrowheads="1"/>
          </p:cNvSpPr>
          <p:nvPr/>
        </p:nvSpPr>
        <p:spPr bwMode="auto">
          <a:xfrm>
            <a:off x="2266950" y="3070225"/>
            <a:ext cx="2324100" cy="1577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400" b="1" i="1">
                <a:solidFill>
                  <a:schemeClr val="accent2"/>
                </a:solidFill>
                <a:latin typeface="Times New Roman" pitchFamily="18" charset="0"/>
              </a:rPr>
              <a:t>typedef</a:t>
            </a:r>
            <a:r>
              <a:rPr lang="en-US" altLang="bg-BG" sz="14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400" b="1" i="1">
                <a:solidFill>
                  <a:schemeClr val="accent2"/>
                </a:solidFill>
                <a:latin typeface="Times New Roman" pitchFamily="18" charset="0"/>
              </a:rPr>
              <a:t>struct</a:t>
            </a:r>
            <a:r>
              <a:rPr lang="en-US" altLang="bg-BG" sz="1400">
                <a:solidFill>
                  <a:schemeClr val="accent2"/>
                </a:solidFill>
                <a:latin typeface="Times New Roman" pitchFamily="18" charset="0"/>
              </a:rPr>
              <a:t> Element * po;</a:t>
            </a:r>
          </a:p>
          <a:p>
            <a:pPr algn="l"/>
            <a:r>
              <a:rPr lang="en-US" altLang="bg-BG" sz="1400" b="1" i="1">
                <a:solidFill>
                  <a:schemeClr val="accent2"/>
                </a:solidFill>
                <a:latin typeface="Times New Roman" pitchFamily="18" charset="0"/>
              </a:rPr>
              <a:t>struc</a:t>
            </a:r>
            <a:r>
              <a:rPr lang="en-US" altLang="bg-BG" sz="1400">
                <a:solidFill>
                  <a:schemeClr val="accent2"/>
                </a:solidFill>
                <a:latin typeface="Times New Roman" pitchFamily="18" charset="0"/>
              </a:rPr>
              <a:t>t Element</a:t>
            </a:r>
            <a:r>
              <a:rPr lang="bg-BG" altLang="bg-BG" sz="14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400">
                <a:solidFill>
                  <a:schemeClr val="accent2"/>
                </a:solidFill>
                <a:latin typeface="Times New Roman" pitchFamily="18" charset="0"/>
              </a:rPr>
              <a:t>{</a:t>
            </a:r>
          </a:p>
          <a:p>
            <a:pPr algn="l"/>
            <a:r>
              <a:rPr lang="en-US" altLang="bg-BG" sz="1400" b="1" i="1">
                <a:solidFill>
                  <a:schemeClr val="accent2"/>
                </a:solidFill>
                <a:latin typeface="Times New Roman" pitchFamily="18" charset="0"/>
              </a:rPr>
              <a:t>int</a:t>
            </a:r>
            <a:r>
              <a:rPr lang="en-US" altLang="bg-BG" sz="1400">
                <a:solidFill>
                  <a:schemeClr val="accent2"/>
                </a:solidFill>
                <a:latin typeface="Times New Roman" pitchFamily="18" charset="0"/>
              </a:rPr>
              <a:t> Data; po Next;</a:t>
            </a:r>
          </a:p>
          <a:p>
            <a:pPr algn="l"/>
            <a:r>
              <a:rPr lang="en-US" altLang="bg-BG" sz="1400">
                <a:solidFill>
                  <a:schemeClr val="accent2"/>
                </a:solidFill>
                <a:latin typeface="Times New Roman" pitchFamily="18" charset="0"/>
              </a:rPr>
              <a:t>};</a:t>
            </a:r>
          </a:p>
          <a:p>
            <a:pPr algn="l"/>
            <a:r>
              <a:rPr lang="en-US" altLang="bg-BG" sz="1400" b="1" i="1">
                <a:solidFill>
                  <a:schemeClr val="accent2"/>
                </a:solidFill>
                <a:latin typeface="Times New Roman" pitchFamily="18" charset="0"/>
              </a:rPr>
              <a:t>void</a:t>
            </a:r>
            <a:r>
              <a:rPr lang="en-US" altLang="bg-BG" sz="14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400" b="1" i="1">
                <a:solidFill>
                  <a:schemeClr val="accent2"/>
                </a:solidFill>
                <a:latin typeface="Times New Roman" pitchFamily="18" charset="0"/>
              </a:rPr>
              <a:t>main</a:t>
            </a:r>
            <a:r>
              <a:rPr lang="en-US" altLang="bg-BG" sz="1400">
                <a:solidFill>
                  <a:schemeClr val="accent2"/>
                </a:solidFill>
                <a:latin typeface="Times New Roman" pitchFamily="18" charset="0"/>
              </a:rPr>
              <a:t>()</a:t>
            </a:r>
          </a:p>
          <a:p>
            <a:pPr algn="l"/>
            <a:r>
              <a:rPr lang="en-US" altLang="bg-BG" sz="1400">
                <a:solidFill>
                  <a:schemeClr val="accent2"/>
                </a:solidFill>
                <a:latin typeface="Times New Roman" pitchFamily="18" charset="0"/>
              </a:rPr>
              <a:t>{po  beggy; po endy;</a:t>
            </a:r>
            <a:endParaRPr lang="bg-BG" altLang="bg-BG" sz="1400">
              <a:solidFill>
                <a:schemeClr val="accent2"/>
              </a:solidFill>
              <a:latin typeface="Times New Roman" pitchFamily="18" charset="0"/>
            </a:endParaRPr>
          </a:p>
          <a:p>
            <a:pPr algn="l"/>
            <a:r>
              <a:rPr lang="bg-BG" altLang="bg-BG" sz="1400">
                <a:solidFill>
                  <a:schemeClr val="accent2"/>
                </a:solidFill>
                <a:latin typeface="Times New Roman" pitchFamily="18" charset="0"/>
              </a:rPr>
              <a:t>….</a:t>
            </a:r>
            <a:endParaRPr lang="en-US" altLang="bg-BG" sz="14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59146" name="Rectangle 74"/>
          <p:cNvSpPr>
            <a:spLocks noChangeArrowheads="1"/>
          </p:cNvSpPr>
          <p:nvPr/>
        </p:nvSpPr>
        <p:spPr bwMode="auto">
          <a:xfrm>
            <a:off x="2247900" y="257175"/>
            <a:ext cx="3913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bg-BG" altLang="bg-BG" b="1"/>
              <a:t>ДОСТЪП И СРЕДА НА АЛГОРИТЪМА</a:t>
            </a:r>
            <a:endParaRPr lang="en-US" altLang="bg-BG" sz="2000" b="1"/>
          </a:p>
        </p:txBody>
      </p:sp>
      <p:sp>
        <p:nvSpPr>
          <p:cNvPr id="259207" name="Text Box 135"/>
          <p:cNvSpPr txBox="1">
            <a:spLocks noChangeArrowheads="1"/>
          </p:cNvSpPr>
          <p:nvPr/>
        </p:nvSpPr>
        <p:spPr bwMode="auto">
          <a:xfrm>
            <a:off x="6499225" y="1776413"/>
            <a:ext cx="3111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bg-BG" altLang="bg-BG"/>
          </a:p>
        </p:txBody>
      </p:sp>
      <p:grpSp>
        <p:nvGrpSpPr>
          <p:cNvPr id="259215" name="Group 143"/>
          <p:cNvGrpSpPr>
            <a:grpSpLocks/>
          </p:cNvGrpSpPr>
          <p:nvPr/>
        </p:nvGrpSpPr>
        <p:grpSpPr bwMode="auto">
          <a:xfrm>
            <a:off x="2455863" y="1965325"/>
            <a:ext cx="414337" cy="468313"/>
            <a:chOff x="2140" y="3269"/>
            <a:chExt cx="860" cy="780"/>
          </a:xfrm>
        </p:grpSpPr>
        <p:sp>
          <p:nvSpPr>
            <p:cNvPr id="259216" name="Text Box 144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6</a:t>
              </a:r>
              <a:endParaRPr lang="en-US" altLang="bg-BG"/>
            </a:p>
          </p:txBody>
        </p:sp>
        <p:sp>
          <p:nvSpPr>
            <p:cNvPr id="259217" name="Rectangle 145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9218" name="Line 146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59219" name="Group 147"/>
          <p:cNvGrpSpPr>
            <a:grpSpLocks/>
          </p:cNvGrpSpPr>
          <p:nvPr/>
        </p:nvGrpSpPr>
        <p:grpSpPr bwMode="auto">
          <a:xfrm>
            <a:off x="6580188" y="1547813"/>
            <a:ext cx="173037" cy="215900"/>
            <a:chOff x="8320" y="3349"/>
            <a:chExt cx="360" cy="360"/>
          </a:xfrm>
        </p:grpSpPr>
        <p:sp>
          <p:nvSpPr>
            <p:cNvPr id="259220" name="Oval 148"/>
            <p:cNvSpPr>
              <a:spLocks noChangeArrowheads="1"/>
            </p:cNvSpPr>
            <p:nvPr/>
          </p:nvSpPr>
          <p:spPr bwMode="auto">
            <a:xfrm>
              <a:off x="8320" y="3349"/>
              <a:ext cx="360" cy="36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9221" name="Line 149"/>
            <p:cNvSpPr>
              <a:spLocks noChangeShapeType="1"/>
            </p:cNvSpPr>
            <p:nvPr/>
          </p:nvSpPr>
          <p:spPr bwMode="auto">
            <a:xfrm>
              <a:off x="8340" y="3409"/>
              <a:ext cx="260" cy="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59222" name="Line 150"/>
            <p:cNvSpPr>
              <a:spLocks noChangeShapeType="1"/>
            </p:cNvSpPr>
            <p:nvPr/>
          </p:nvSpPr>
          <p:spPr bwMode="auto">
            <a:xfrm flipV="1">
              <a:off x="8360" y="3409"/>
              <a:ext cx="260" cy="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59229" name="Group 157"/>
          <p:cNvGrpSpPr>
            <a:grpSpLocks/>
          </p:cNvGrpSpPr>
          <p:nvPr/>
        </p:nvGrpSpPr>
        <p:grpSpPr bwMode="auto">
          <a:xfrm>
            <a:off x="4151313" y="1871663"/>
            <a:ext cx="414337" cy="469900"/>
            <a:chOff x="2140" y="3269"/>
            <a:chExt cx="860" cy="780"/>
          </a:xfrm>
        </p:grpSpPr>
        <p:sp>
          <p:nvSpPr>
            <p:cNvPr id="259230" name="Text Box 158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6</a:t>
              </a:r>
              <a:endParaRPr lang="en-US" altLang="bg-BG"/>
            </a:p>
          </p:txBody>
        </p:sp>
        <p:sp>
          <p:nvSpPr>
            <p:cNvPr id="259231" name="Rectangle 159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9232" name="Line 160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59233" name="Group 161"/>
          <p:cNvGrpSpPr>
            <a:grpSpLocks/>
          </p:cNvGrpSpPr>
          <p:nvPr/>
        </p:nvGrpSpPr>
        <p:grpSpPr bwMode="auto">
          <a:xfrm>
            <a:off x="4556125" y="1931988"/>
            <a:ext cx="414338" cy="469900"/>
            <a:chOff x="2140" y="3269"/>
            <a:chExt cx="860" cy="780"/>
          </a:xfrm>
        </p:grpSpPr>
        <p:sp>
          <p:nvSpPr>
            <p:cNvPr id="259234" name="Text Box 162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7</a:t>
              </a:r>
              <a:endParaRPr lang="en-US" altLang="bg-BG"/>
            </a:p>
          </p:txBody>
        </p:sp>
        <p:sp>
          <p:nvSpPr>
            <p:cNvPr id="259235" name="Rectangle 163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9236" name="Line 164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59237" name="Group 165"/>
          <p:cNvGrpSpPr>
            <a:grpSpLocks/>
          </p:cNvGrpSpPr>
          <p:nvPr/>
        </p:nvGrpSpPr>
        <p:grpSpPr bwMode="auto">
          <a:xfrm>
            <a:off x="4960938" y="2005013"/>
            <a:ext cx="414337" cy="468312"/>
            <a:chOff x="2140" y="3269"/>
            <a:chExt cx="860" cy="780"/>
          </a:xfrm>
        </p:grpSpPr>
        <p:sp>
          <p:nvSpPr>
            <p:cNvPr id="259238" name="Text Box 166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9</a:t>
              </a:r>
              <a:endParaRPr lang="en-US" altLang="bg-BG"/>
            </a:p>
          </p:txBody>
        </p:sp>
        <p:sp>
          <p:nvSpPr>
            <p:cNvPr id="259239" name="Rectangle 167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9240" name="Line 168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59241" name="Group 169"/>
          <p:cNvGrpSpPr>
            <a:grpSpLocks/>
          </p:cNvGrpSpPr>
          <p:nvPr/>
        </p:nvGrpSpPr>
        <p:grpSpPr bwMode="auto">
          <a:xfrm>
            <a:off x="5346700" y="1908175"/>
            <a:ext cx="414338" cy="468313"/>
            <a:chOff x="2140" y="3269"/>
            <a:chExt cx="860" cy="780"/>
          </a:xfrm>
        </p:grpSpPr>
        <p:sp>
          <p:nvSpPr>
            <p:cNvPr id="259242" name="Text Box 170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0</a:t>
              </a:r>
              <a:endParaRPr lang="en-US" altLang="bg-BG"/>
            </a:p>
          </p:txBody>
        </p:sp>
        <p:sp>
          <p:nvSpPr>
            <p:cNvPr id="259243" name="Rectangle 171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9244" name="Line 172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59245" name="Group 173"/>
          <p:cNvGrpSpPr>
            <a:grpSpLocks/>
          </p:cNvGrpSpPr>
          <p:nvPr/>
        </p:nvGrpSpPr>
        <p:grpSpPr bwMode="auto">
          <a:xfrm>
            <a:off x="6146800" y="1533525"/>
            <a:ext cx="414338" cy="468313"/>
            <a:chOff x="2140" y="3269"/>
            <a:chExt cx="860" cy="780"/>
          </a:xfrm>
        </p:grpSpPr>
        <p:sp>
          <p:nvSpPr>
            <p:cNvPr id="259246" name="Text Box 174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2</a:t>
              </a:r>
              <a:endParaRPr lang="en-US" altLang="bg-BG"/>
            </a:p>
          </p:txBody>
        </p:sp>
        <p:sp>
          <p:nvSpPr>
            <p:cNvPr id="259247" name="Rectangle 175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9248" name="Line 176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59249" name="Group 177"/>
          <p:cNvGrpSpPr>
            <a:grpSpLocks/>
          </p:cNvGrpSpPr>
          <p:nvPr/>
        </p:nvGrpSpPr>
        <p:grpSpPr bwMode="auto">
          <a:xfrm>
            <a:off x="2879725" y="1844675"/>
            <a:ext cx="414338" cy="468313"/>
            <a:chOff x="2140" y="3269"/>
            <a:chExt cx="860" cy="780"/>
          </a:xfrm>
        </p:grpSpPr>
        <p:sp>
          <p:nvSpPr>
            <p:cNvPr id="259250" name="Text Box 178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3</a:t>
              </a:r>
              <a:endParaRPr lang="en-US" altLang="bg-BG"/>
            </a:p>
          </p:txBody>
        </p:sp>
        <p:sp>
          <p:nvSpPr>
            <p:cNvPr id="259251" name="Rectangle 179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9252" name="Line 180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59253" name="Group 181"/>
          <p:cNvGrpSpPr>
            <a:grpSpLocks/>
          </p:cNvGrpSpPr>
          <p:nvPr/>
        </p:nvGrpSpPr>
        <p:grpSpPr bwMode="auto">
          <a:xfrm>
            <a:off x="3303588" y="1727200"/>
            <a:ext cx="414337" cy="469900"/>
            <a:chOff x="2140" y="3269"/>
            <a:chExt cx="860" cy="780"/>
          </a:xfrm>
        </p:grpSpPr>
        <p:sp>
          <p:nvSpPr>
            <p:cNvPr id="259254" name="Text Box 182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4</a:t>
              </a:r>
              <a:endParaRPr lang="en-US" altLang="bg-BG"/>
            </a:p>
          </p:txBody>
        </p:sp>
        <p:sp>
          <p:nvSpPr>
            <p:cNvPr id="259255" name="Rectangle 183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9256" name="Line 184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59257" name="Group 185"/>
          <p:cNvGrpSpPr>
            <a:grpSpLocks/>
          </p:cNvGrpSpPr>
          <p:nvPr/>
        </p:nvGrpSpPr>
        <p:grpSpPr bwMode="auto">
          <a:xfrm>
            <a:off x="3717925" y="1776413"/>
            <a:ext cx="414338" cy="468312"/>
            <a:chOff x="2140" y="3269"/>
            <a:chExt cx="860" cy="780"/>
          </a:xfrm>
        </p:grpSpPr>
        <p:sp>
          <p:nvSpPr>
            <p:cNvPr id="259258" name="Text Box 186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1</a:t>
              </a:r>
              <a:endParaRPr lang="en-US" altLang="bg-BG"/>
            </a:p>
          </p:txBody>
        </p:sp>
        <p:sp>
          <p:nvSpPr>
            <p:cNvPr id="259259" name="Rectangle 187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9260" name="Line 188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59261" name="Group 189"/>
          <p:cNvGrpSpPr>
            <a:grpSpLocks/>
          </p:cNvGrpSpPr>
          <p:nvPr/>
        </p:nvGrpSpPr>
        <p:grpSpPr bwMode="auto">
          <a:xfrm>
            <a:off x="5770563" y="1860550"/>
            <a:ext cx="414337" cy="468313"/>
            <a:chOff x="2140" y="3269"/>
            <a:chExt cx="860" cy="780"/>
          </a:xfrm>
        </p:grpSpPr>
        <p:sp>
          <p:nvSpPr>
            <p:cNvPr id="259262" name="Text Box 190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7</a:t>
              </a:r>
              <a:endParaRPr lang="en-US" altLang="bg-BG"/>
            </a:p>
          </p:txBody>
        </p:sp>
        <p:sp>
          <p:nvSpPr>
            <p:cNvPr id="259263" name="Rectangle 191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9264" name="Line 192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59265" name="Freeform 193"/>
          <p:cNvSpPr>
            <a:spLocks/>
          </p:cNvSpPr>
          <p:nvPr/>
        </p:nvSpPr>
        <p:spPr bwMode="auto">
          <a:xfrm>
            <a:off x="1598613" y="1309688"/>
            <a:ext cx="836612" cy="815975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9AD2D6">
                  <a:gamma/>
                  <a:shade val="46275"/>
                  <a:invGamma/>
                </a:srgbClr>
              </a:gs>
              <a:gs pos="100000">
                <a:srgbClr val="9AD2D6">
                  <a:alpha val="30000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9135" name="AutoShape 63"/>
          <p:cNvSpPr>
            <a:spLocks noChangeArrowheads="1"/>
          </p:cNvSpPr>
          <p:nvPr/>
        </p:nvSpPr>
        <p:spPr bwMode="auto">
          <a:xfrm rot="16187481">
            <a:off x="4090988" y="398463"/>
            <a:ext cx="736600" cy="3409950"/>
          </a:xfrm>
          <a:prstGeom prst="can">
            <a:avLst>
              <a:gd name="adj" fmla="val 22782"/>
            </a:avLst>
          </a:prstGeom>
          <a:gradFill rotWithShape="0">
            <a:gsLst>
              <a:gs pos="0">
                <a:srgbClr val="FFFFFF">
                  <a:gamma/>
                  <a:shade val="46275"/>
                  <a:invGamma/>
                  <a:alpha val="41000"/>
                </a:srgbClr>
              </a:gs>
              <a:gs pos="50000">
                <a:srgbClr val="FFFFFF">
                  <a:alpha val="42000"/>
                </a:srgbClr>
              </a:gs>
              <a:gs pos="100000">
                <a:srgbClr val="FFFFFF">
                  <a:gamma/>
                  <a:shade val="46275"/>
                  <a:invGamma/>
                  <a:alpha val="41000"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259091" name="Group 19"/>
          <p:cNvGrpSpPr>
            <a:grpSpLocks/>
          </p:cNvGrpSpPr>
          <p:nvPr/>
        </p:nvGrpSpPr>
        <p:grpSpPr bwMode="auto">
          <a:xfrm>
            <a:off x="5287963" y="1462088"/>
            <a:ext cx="919162" cy="376237"/>
            <a:chOff x="860" y="3369"/>
            <a:chExt cx="1300" cy="626"/>
          </a:xfrm>
        </p:grpSpPr>
        <p:grpSp>
          <p:nvGrpSpPr>
            <p:cNvPr id="259092" name="Group 20"/>
            <p:cNvGrpSpPr>
              <a:grpSpLocks/>
            </p:cNvGrpSpPr>
            <p:nvPr/>
          </p:nvGrpSpPr>
          <p:grpSpPr bwMode="auto">
            <a:xfrm>
              <a:off x="900" y="3369"/>
              <a:ext cx="1260" cy="558"/>
              <a:chOff x="900" y="3369"/>
              <a:chExt cx="1260" cy="558"/>
            </a:xfrm>
          </p:grpSpPr>
          <p:sp>
            <p:nvSpPr>
              <p:cNvPr id="259093" name="AutoShape 21"/>
              <p:cNvSpPr>
                <a:spLocks noChangeArrowheads="1"/>
              </p:cNvSpPr>
              <p:nvPr/>
            </p:nvSpPr>
            <p:spPr bwMode="auto">
              <a:xfrm>
                <a:off x="900" y="3425"/>
                <a:ext cx="990" cy="502"/>
              </a:xfrm>
              <a:prstGeom prst="cube">
                <a:avLst>
                  <a:gd name="adj" fmla="val 58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 altLang="bg-BG" sz="1000"/>
                  <a:t>endy</a:t>
                </a:r>
                <a:endParaRPr lang="en-US" altLang="bg-BG" sz="1000"/>
              </a:p>
            </p:txBody>
          </p:sp>
          <p:sp>
            <p:nvSpPr>
              <p:cNvPr id="259094" name="Freeform 22"/>
              <p:cNvSpPr>
                <a:spLocks/>
              </p:cNvSpPr>
              <p:nvPr/>
            </p:nvSpPr>
            <p:spPr bwMode="auto">
              <a:xfrm>
                <a:off x="1170" y="3369"/>
                <a:ext cx="450" cy="287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59095" name="Line 23"/>
              <p:cNvSpPr>
                <a:spLocks noChangeShapeType="1"/>
              </p:cNvSpPr>
              <p:nvPr/>
            </p:nvSpPr>
            <p:spPr bwMode="auto">
              <a:xfrm>
                <a:off x="1440" y="3518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59096" name="Text Box 24"/>
            <p:cNvSpPr txBox="1">
              <a:spLocks noChangeArrowheads="1"/>
            </p:cNvSpPr>
            <p:nvPr/>
          </p:nvSpPr>
          <p:spPr bwMode="auto">
            <a:xfrm>
              <a:off x="860" y="3534"/>
              <a:ext cx="820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 altLang="bg-BG" sz="200"/>
            </a:p>
          </p:txBody>
        </p:sp>
      </p:grpSp>
      <p:sp>
        <p:nvSpPr>
          <p:cNvPr id="259266" name="Freeform 194"/>
          <p:cNvSpPr>
            <a:spLocks/>
          </p:cNvSpPr>
          <p:nvPr/>
        </p:nvSpPr>
        <p:spPr bwMode="auto">
          <a:xfrm rot="10326327" flipV="1">
            <a:off x="5281613" y="747713"/>
            <a:ext cx="971550" cy="958850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9AD2D6">
                  <a:gamma/>
                  <a:shade val="46275"/>
                  <a:invGamma/>
                </a:srgbClr>
              </a:gs>
              <a:gs pos="100000">
                <a:srgbClr val="9AD2D6">
                  <a:alpha val="30000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194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9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9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9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9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914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914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914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914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9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9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9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9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9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9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9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9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9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9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9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9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9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9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9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9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9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9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9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9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9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9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9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9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9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9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9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9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914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914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914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914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9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9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9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9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9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59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9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9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9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9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9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9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9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9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9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59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9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9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9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9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59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59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59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9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59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59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59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59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9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9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59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59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59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59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59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59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259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259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259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259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2590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 tmFilter="0, 0; .2, .5; .8, .5; 1, 0"/>
                                        <p:tgtEl>
                                          <p:spTgt spid="2590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250" autoRev="1" fill="hold"/>
                                        <p:tgtEl>
                                          <p:spTgt spid="2590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140" grpId="0" animBg="1"/>
      <p:bldP spid="259141" grpId="0" animBg="1"/>
      <p:bldP spid="259144" grpId="0" build="allAtOnce" animBg="1"/>
      <p:bldP spid="259145" grpId="0" build="allAtOnce" animBg="1"/>
      <p:bldP spid="2591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65" name="Text Box 45"/>
          <p:cNvSpPr txBox="1">
            <a:spLocks noChangeArrowheads="1"/>
          </p:cNvSpPr>
          <p:nvPr/>
        </p:nvSpPr>
        <p:spPr bwMode="auto">
          <a:xfrm>
            <a:off x="6175375" y="1720850"/>
            <a:ext cx="269875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 b="1"/>
              <a:t>2</a:t>
            </a:r>
            <a:endParaRPr lang="en-US" altLang="bg-BG"/>
          </a:p>
        </p:txBody>
      </p:sp>
      <p:sp>
        <p:nvSpPr>
          <p:cNvPr id="261166" name="Rectangle 46"/>
          <p:cNvSpPr>
            <a:spLocks noChangeArrowheads="1"/>
          </p:cNvSpPr>
          <p:nvPr/>
        </p:nvSpPr>
        <p:spPr bwMode="auto">
          <a:xfrm>
            <a:off x="6175375" y="1533525"/>
            <a:ext cx="269875" cy="187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1167" name="Line 47"/>
          <p:cNvSpPr>
            <a:spLocks noChangeShapeType="1"/>
          </p:cNvSpPr>
          <p:nvPr/>
        </p:nvSpPr>
        <p:spPr bwMode="auto">
          <a:xfrm flipV="1">
            <a:off x="6310313" y="1627188"/>
            <a:ext cx="279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1125" name="Freeform 5"/>
          <p:cNvSpPr>
            <a:spLocks/>
          </p:cNvSpPr>
          <p:nvPr/>
        </p:nvSpPr>
        <p:spPr bwMode="auto">
          <a:xfrm>
            <a:off x="1803400" y="1990725"/>
            <a:ext cx="317500" cy="173038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1126" name="Line 6"/>
          <p:cNvSpPr>
            <a:spLocks noChangeShapeType="1"/>
          </p:cNvSpPr>
          <p:nvPr/>
        </p:nvSpPr>
        <p:spPr bwMode="auto">
          <a:xfrm>
            <a:off x="1993900" y="2079625"/>
            <a:ext cx="508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1584325" y="2089150"/>
            <a:ext cx="5794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bg-BG" sz="200"/>
          </a:p>
        </p:txBody>
      </p:sp>
      <p:grpSp>
        <p:nvGrpSpPr>
          <p:cNvPr id="261194" name="Group 74"/>
          <p:cNvGrpSpPr>
            <a:grpSpLocks/>
          </p:cNvGrpSpPr>
          <p:nvPr/>
        </p:nvGrpSpPr>
        <p:grpSpPr bwMode="auto">
          <a:xfrm rot="2063474">
            <a:off x="5583238" y="1328738"/>
            <a:ext cx="700087" cy="173037"/>
            <a:chOff x="3469" y="921"/>
            <a:chExt cx="441" cy="109"/>
          </a:xfrm>
        </p:grpSpPr>
        <p:sp>
          <p:nvSpPr>
            <p:cNvPr id="261131" name="Freeform 11"/>
            <p:cNvSpPr>
              <a:spLocks/>
            </p:cNvSpPr>
            <p:nvPr/>
          </p:nvSpPr>
          <p:spPr bwMode="auto">
            <a:xfrm>
              <a:off x="3469" y="921"/>
              <a:ext cx="201" cy="10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1132" name="Line 12"/>
            <p:cNvSpPr>
              <a:spLocks noChangeShapeType="1"/>
            </p:cNvSpPr>
            <p:nvPr/>
          </p:nvSpPr>
          <p:spPr bwMode="auto">
            <a:xfrm>
              <a:off x="3589" y="977"/>
              <a:ext cx="3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61133" name="Text Box 13"/>
          <p:cNvSpPr txBox="1">
            <a:spLocks noChangeArrowheads="1"/>
          </p:cNvSpPr>
          <p:nvPr/>
        </p:nvSpPr>
        <p:spPr bwMode="auto">
          <a:xfrm>
            <a:off x="5287963" y="1560513"/>
            <a:ext cx="5794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bg-BG" sz="200"/>
          </a:p>
        </p:txBody>
      </p:sp>
      <p:sp>
        <p:nvSpPr>
          <p:cNvPr id="261139" name="Text Box 19"/>
          <p:cNvSpPr txBox="1">
            <a:spLocks noChangeArrowheads="1"/>
          </p:cNvSpPr>
          <p:nvPr/>
        </p:nvSpPr>
        <p:spPr bwMode="auto">
          <a:xfrm>
            <a:off x="6499225" y="1776413"/>
            <a:ext cx="3111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bg-BG" altLang="bg-BG"/>
          </a:p>
        </p:txBody>
      </p:sp>
      <p:grpSp>
        <p:nvGrpSpPr>
          <p:cNvPr id="261140" name="Group 20"/>
          <p:cNvGrpSpPr>
            <a:grpSpLocks/>
          </p:cNvGrpSpPr>
          <p:nvPr/>
        </p:nvGrpSpPr>
        <p:grpSpPr bwMode="auto">
          <a:xfrm>
            <a:off x="2455863" y="1965325"/>
            <a:ext cx="414337" cy="468313"/>
            <a:chOff x="2140" y="3269"/>
            <a:chExt cx="860" cy="780"/>
          </a:xfrm>
        </p:grpSpPr>
        <p:sp>
          <p:nvSpPr>
            <p:cNvPr id="261141" name="Text Box 21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6</a:t>
              </a:r>
              <a:endParaRPr lang="en-US" altLang="bg-BG"/>
            </a:p>
          </p:txBody>
        </p:sp>
        <p:sp>
          <p:nvSpPr>
            <p:cNvPr id="261142" name="Rectangle 22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1143" name="Line 23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1144" name="Group 24"/>
          <p:cNvGrpSpPr>
            <a:grpSpLocks/>
          </p:cNvGrpSpPr>
          <p:nvPr/>
        </p:nvGrpSpPr>
        <p:grpSpPr bwMode="auto">
          <a:xfrm>
            <a:off x="6580188" y="1512888"/>
            <a:ext cx="196850" cy="215900"/>
            <a:chOff x="8320" y="3349"/>
            <a:chExt cx="360" cy="360"/>
          </a:xfrm>
        </p:grpSpPr>
        <p:sp>
          <p:nvSpPr>
            <p:cNvPr id="261145" name="Oval 25"/>
            <p:cNvSpPr>
              <a:spLocks noChangeArrowheads="1"/>
            </p:cNvSpPr>
            <p:nvPr/>
          </p:nvSpPr>
          <p:spPr bwMode="auto">
            <a:xfrm>
              <a:off x="8320" y="3349"/>
              <a:ext cx="360" cy="36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1146" name="Line 26"/>
            <p:cNvSpPr>
              <a:spLocks noChangeShapeType="1"/>
            </p:cNvSpPr>
            <p:nvPr/>
          </p:nvSpPr>
          <p:spPr bwMode="auto">
            <a:xfrm>
              <a:off x="8340" y="3409"/>
              <a:ext cx="260" cy="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61147" name="Line 27"/>
            <p:cNvSpPr>
              <a:spLocks noChangeShapeType="1"/>
            </p:cNvSpPr>
            <p:nvPr/>
          </p:nvSpPr>
          <p:spPr bwMode="auto">
            <a:xfrm flipV="1">
              <a:off x="8360" y="3409"/>
              <a:ext cx="260" cy="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1148" name="Group 28"/>
          <p:cNvGrpSpPr>
            <a:grpSpLocks/>
          </p:cNvGrpSpPr>
          <p:nvPr/>
        </p:nvGrpSpPr>
        <p:grpSpPr bwMode="auto">
          <a:xfrm>
            <a:off x="4151313" y="1871663"/>
            <a:ext cx="414337" cy="469900"/>
            <a:chOff x="2140" y="3269"/>
            <a:chExt cx="860" cy="780"/>
          </a:xfrm>
        </p:grpSpPr>
        <p:sp>
          <p:nvSpPr>
            <p:cNvPr id="261149" name="Text Box 29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6</a:t>
              </a:r>
              <a:endParaRPr lang="en-US" altLang="bg-BG"/>
            </a:p>
          </p:txBody>
        </p:sp>
        <p:sp>
          <p:nvSpPr>
            <p:cNvPr id="261150" name="Rectangle 30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1151" name="Line 31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1152" name="Group 32"/>
          <p:cNvGrpSpPr>
            <a:grpSpLocks/>
          </p:cNvGrpSpPr>
          <p:nvPr/>
        </p:nvGrpSpPr>
        <p:grpSpPr bwMode="auto">
          <a:xfrm>
            <a:off x="4556125" y="1931988"/>
            <a:ext cx="414338" cy="469900"/>
            <a:chOff x="2140" y="3269"/>
            <a:chExt cx="860" cy="780"/>
          </a:xfrm>
        </p:grpSpPr>
        <p:sp>
          <p:nvSpPr>
            <p:cNvPr id="261153" name="Text Box 33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7</a:t>
              </a:r>
              <a:endParaRPr lang="en-US" altLang="bg-BG"/>
            </a:p>
          </p:txBody>
        </p:sp>
        <p:sp>
          <p:nvSpPr>
            <p:cNvPr id="261154" name="Rectangle 34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1155" name="Line 35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1156" name="Group 36"/>
          <p:cNvGrpSpPr>
            <a:grpSpLocks/>
          </p:cNvGrpSpPr>
          <p:nvPr/>
        </p:nvGrpSpPr>
        <p:grpSpPr bwMode="auto">
          <a:xfrm>
            <a:off x="4960938" y="2005013"/>
            <a:ext cx="414337" cy="468312"/>
            <a:chOff x="2140" y="3269"/>
            <a:chExt cx="860" cy="780"/>
          </a:xfrm>
        </p:grpSpPr>
        <p:sp>
          <p:nvSpPr>
            <p:cNvPr id="261157" name="Text Box 37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9</a:t>
              </a:r>
              <a:endParaRPr lang="en-US" altLang="bg-BG"/>
            </a:p>
          </p:txBody>
        </p:sp>
        <p:sp>
          <p:nvSpPr>
            <p:cNvPr id="261158" name="Rectangle 38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1159" name="Line 39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1160" name="Group 40"/>
          <p:cNvGrpSpPr>
            <a:grpSpLocks/>
          </p:cNvGrpSpPr>
          <p:nvPr/>
        </p:nvGrpSpPr>
        <p:grpSpPr bwMode="auto">
          <a:xfrm>
            <a:off x="5346700" y="1908175"/>
            <a:ext cx="414338" cy="468313"/>
            <a:chOff x="2140" y="3269"/>
            <a:chExt cx="860" cy="780"/>
          </a:xfrm>
        </p:grpSpPr>
        <p:sp>
          <p:nvSpPr>
            <p:cNvPr id="261161" name="Text Box 41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0</a:t>
              </a:r>
              <a:endParaRPr lang="en-US" altLang="bg-BG"/>
            </a:p>
          </p:txBody>
        </p:sp>
        <p:sp>
          <p:nvSpPr>
            <p:cNvPr id="261162" name="Rectangle 42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1163" name="Line 43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1168" name="Group 48"/>
          <p:cNvGrpSpPr>
            <a:grpSpLocks/>
          </p:cNvGrpSpPr>
          <p:nvPr/>
        </p:nvGrpSpPr>
        <p:grpSpPr bwMode="auto">
          <a:xfrm>
            <a:off x="2879725" y="1844675"/>
            <a:ext cx="414338" cy="468313"/>
            <a:chOff x="2140" y="3269"/>
            <a:chExt cx="860" cy="780"/>
          </a:xfrm>
        </p:grpSpPr>
        <p:sp>
          <p:nvSpPr>
            <p:cNvPr id="261169" name="Text Box 49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3</a:t>
              </a:r>
              <a:endParaRPr lang="en-US" altLang="bg-BG"/>
            </a:p>
          </p:txBody>
        </p:sp>
        <p:sp>
          <p:nvSpPr>
            <p:cNvPr id="261170" name="Rectangle 50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1171" name="Line 51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1172" name="Group 52"/>
          <p:cNvGrpSpPr>
            <a:grpSpLocks/>
          </p:cNvGrpSpPr>
          <p:nvPr/>
        </p:nvGrpSpPr>
        <p:grpSpPr bwMode="auto">
          <a:xfrm>
            <a:off x="3303588" y="1727200"/>
            <a:ext cx="414337" cy="469900"/>
            <a:chOff x="2140" y="3269"/>
            <a:chExt cx="860" cy="780"/>
          </a:xfrm>
        </p:grpSpPr>
        <p:sp>
          <p:nvSpPr>
            <p:cNvPr id="261173" name="Text Box 53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4</a:t>
              </a:r>
              <a:endParaRPr lang="en-US" altLang="bg-BG"/>
            </a:p>
          </p:txBody>
        </p:sp>
        <p:sp>
          <p:nvSpPr>
            <p:cNvPr id="261174" name="Rectangle 54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1175" name="Line 55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1176" name="Group 56"/>
          <p:cNvGrpSpPr>
            <a:grpSpLocks/>
          </p:cNvGrpSpPr>
          <p:nvPr/>
        </p:nvGrpSpPr>
        <p:grpSpPr bwMode="auto">
          <a:xfrm>
            <a:off x="3717925" y="1776413"/>
            <a:ext cx="414338" cy="468312"/>
            <a:chOff x="2140" y="3269"/>
            <a:chExt cx="860" cy="780"/>
          </a:xfrm>
        </p:grpSpPr>
        <p:sp>
          <p:nvSpPr>
            <p:cNvPr id="261177" name="Text Box 57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1</a:t>
              </a:r>
              <a:endParaRPr lang="en-US" altLang="bg-BG"/>
            </a:p>
          </p:txBody>
        </p:sp>
        <p:sp>
          <p:nvSpPr>
            <p:cNvPr id="261178" name="Rectangle 58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1179" name="Line 59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1180" name="Group 60"/>
          <p:cNvGrpSpPr>
            <a:grpSpLocks/>
          </p:cNvGrpSpPr>
          <p:nvPr/>
        </p:nvGrpSpPr>
        <p:grpSpPr bwMode="auto">
          <a:xfrm>
            <a:off x="5770563" y="1860550"/>
            <a:ext cx="414337" cy="468313"/>
            <a:chOff x="2140" y="3269"/>
            <a:chExt cx="860" cy="780"/>
          </a:xfrm>
        </p:grpSpPr>
        <p:sp>
          <p:nvSpPr>
            <p:cNvPr id="261181" name="Text Box 61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7</a:t>
              </a:r>
              <a:endParaRPr lang="en-US" altLang="bg-BG"/>
            </a:p>
          </p:txBody>
        </p:sp>
        <p:sp>
          <p:nvSpPr>
            <p:cNvPr id="261182" name="Rectangle 62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1183" name="Line 63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61184" name="Freeform 64"/>
          <p:cNvSpPr>
            <a:spLocks/>
          </p:cNvSpPr>
          <p:nvPr/>
        </p:nvSpPr>
        <p:spPr bwMode="auto">
          <a:xfrm>
            <a:off x="1598613" y="1309688"/>
            <a:ext cx="836612" cy="815975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9AD2D6">
                  <a:gamma/>
                  <a:shade val="46275"/>
                  <a:invGamma/>
                </a:srgbClr>
              </a:gs>
              <a:gs pos="100000">
                <a:srgbClr val="9AD2D6">
                  <a:alpha val="30000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1185" name="Freeform 65"/>
          <p:cNvSpPr>
            <a:spLocks/>
          </p:cNvSpPr>
          <p:nvPr/>
        </p:nvSpPr>
        <p:spPr bwMode="auto">
          <a:xfrm rot="10326327" flipV="1">
            <a:off x="5281613" y="557213"/>
            <a:ext cx="971550" cy="958850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9AD2D6">
                  <a:gamma/>
                  <a:shade val="46275"/>
                  <a:invGamma/>
                </a:srgbClr>
              </a:gs>
              <a:gs pos="100000">
                <a:srgbClr val="9AD2D6">
                  <a:alpha val="30000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1187" name="Rectangle 67"/>
          <p:cNvSpPr>
            <a:spLocks noChangeArrowheads="1"/>
          </p:cNvSpPr>
          <p:nvPr/>
        </p:nvSpPr>
        <p:spPr bwMode="auto">
          <a:xfrm>
            <a:off x="2247900" y="257175"/>
            <a:ext cx="4222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bg-BG" altLang="bg-BG" b="1"/>
              <a:t>Нарастване на структурата като опашка</a:t>
            </a:r>
            <a:endParaRPr lang="en-US" altLang="bg-BG" sz="2000" b="1"/>
          </a:p>
        </p:txBody>
      </p:sp>
      <p:sp>
        <p:nvSpPr>
          <p:cNvPr id="261191" name="Text Box 71"/>
          <p:cNvSpPr txBox="1">
            <a:spLocks noChangeArrowheads="1"/>
          </p:cNvSpPr>
          <p:nvPr/>
        </p:nvSpPr>
        <p:spPr bwMode="auto">
          <a:xfrm>
            <a:off x="1568450" y="2124075"/>
            <a:ext cx="73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bg-BG"/>
              <a:t>beggy</a:t>
            </a:r>
            <a:endParaRPr lang="en-US" altLang="bg-BG"/>
          </a:p>
        </p:txBody>
      </p:sp>
      <p:sp>
        <p:nvSpPr>
          <p:cNvPr id="261192" name="Text Box 72"/>
          <p:cNvSpPr txBox="1">
            <a:spLocks noChangeArrowheads="1"/>
          </p:cNvSpPr>
          <p:nvPr/>
        </p:nvSpPr>
        <p:spPr bwMode="auto">
          <a:xfrm>
            <a:off x="5162550" y="1339850"/>
            <a:ext cx="62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/>
              <a:t>е</a:t>
            </a:r>
            <a:r>
              <a:rPr lang="fr-FR" altLang="bg-BG"/>
              <a:t>ndy</a:t>
            </a:r>
            <a:endParaRPr lang="en-US" altLang="bg-BG"/>
          </a:p>
        </p:txBody>
      </p:sp>
      <p:sp>
        <p:nvSpPr>
          <p:cNvPr id="261193" name="AutoShape 73"/>
          <p:cNvSpPr>
            <a:spLocks noChangeArrowheads="1"/>
          </p:cNvSpPr>
          <p:nvPr/>
        </p:nvSpPr>
        <p:spPr bwMode="auto">
          <a:xfrm rot="16187481">
            <a:off x="4090988" y="398463"/>
            <a:ext cx="736600" cy="3409950"/>
          </a:xfrm>
          <a:prstGeom prst="can">
            <a:avLst>
              <a:gd name="adj" fmla="val 22782"/>
            </a:avLst>
          </a:prstGeom>
          <a:gradFill rotWithShape="0">
            <a:gsLst>
              <a:gs pos="0">
                <a:srgbClr val="FFFFFF">
                  <a:gamma/>
                  <a:shade val="46275"/>
                  <a:invGamma/>
                  <a:alpha val="41000"/>
                </a:srgbClr>
              </a:gs>
              <a:gs pos="50000">
                <a:srgbClr val="FFFFFF">
                  <a:alpha val="42000"/>
                </a:srgbClr>
              </a:gs>
              <a:gs pos="100000">
                <a:srgbClr val="FFFFFF">
                  <a:gamma/>
                  <a:shade val="46275"/>
                  <a:invGamma/>
                  <a:alpha val="41000"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1254" name="Line 134"/>
          <p:cNvSpPr>
            <a:spLocks noChangeShapeType="1"/>
          </p:cNvSpPr>
          <p:nvPr/>
        </p:nvSpPr>
        <p:spPr bwMode="auto">
          <a:xfrm flipV="1">
            <a:off x="6319838" y="1624013"/>
            <a:ext cx="2327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773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5" presetID="53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1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1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61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59259E-6 L 0.21354 -0.0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7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67" grpId="0" animBg="1"/>
      <p:bldP spid="2612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Text Box 2"/>
          <p:cNvSpPr txBox="1">
            <a:spLocks noChangeArrowheads="1"/>
          </p:cNvSpPr>
          <p:nvPr/>
        </p:nvSpPr>
        <p:spPr bwMode="auto">
          <a:xfrm>
            <a:off x="6175375" y="1720850"/>
            <a:ext cx="269875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 b="1"/>
              <a:t>2</a:t>
            </a:r>
            <a:endParaRPr lang="en-US" altLang="bg-BG"/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6175375" y="1533525"/>
            <a:ext cx="269875" cy="187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173" name="Freeform 5"/>
          <p:cNvSpPr>
            <a:spLocks/>
          </p:cNvSpPr>
          <p:nvPr/>
        </p:nvSpPr>
        <p:spPr bwMode="auto">
          <a:xfrm>
            <a:off x="1803400" y="1990725"/>
            <a:ext cx="317500" cy="173038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174" name="Line 6"/>
          <p:cNvSpPr>
            <a:spLocks noChangeShapeType="1"/>
          </p:cNvSpPr>
          <p:nvPr/>
        </p:nvSpPr>
        <p:spPr bwMode="auto">
          <a:xfrm>
            <a:off x="1993900" y="2079625"/>
            <a:ext cx="508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3175" name="Text Box 7"/>
          <p:cNvSpPr txBox="1">
            <a:spLocks noChangeArrowheads="1"/>
          </p:cNvSpPr>
          <p:nvPr/>
        </p:nvSpPr>
        <p:spPr bwMode="auto">
          <a:xfrm>
            <a:off x="1584325" y="2089150"/>
            <a:ext cx="5794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bg-BG" sz="200"/>
          </a:p>
        </p:txBody>
      </p:sp>
      <p:grpSp>
        <p:nvGrpSpPr>
          <p:cNvPr id="263176" name="Group 8"/>
          <p:cNvGrpSpPr>
            <a:grpSpLocks/>
          </p:cNvGrpSpPr>
          <p:nvPr/>
        </p:nvGrpSpPr>
        <p:grpSpPr bwMode="auto">
          <a:xfrm rot="2063474">
            <a:off x="5583238" y="1328738"/>
            <a:ext cx="700087" cy="173037"/>
            <a:chOff x="3469" y="921"/>
            <a:chExt cx="441" cy="109"/>
          </a:xfrm>
        </p:grpSpPr>
        <p:sp>
          <p:nvSpPr>
            <p:cNvPr id="263177" name="Freeform 9"/>
            <p:cNvSpPr>
              <a:spLocks/>
            </p:cNvSpPr>
            <p:nvPr/>
          </p:nvSpPr>
          <p:spPr bwMode="auto">
            <a:xfrm>
              <a:off x="3469" y="921"/>
              <a:ext cx="201" cy="10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3178" name="Line 10"/>
            <p:cNvSpPr>
              <a:spLocks noChangeShapeType="1"/>
            </p:cNvSpPr>
            <p:nvPr/>
          </p:nvSpPr>
          <p:spPr bwMode="auto">
            <a:xfrm>
              <a:off x="3589" y="977"/>
              <a:ext cx="3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63179" name="Text Box 11"/>
          <p:cNvSpPr txBox="1">
            <a:spLocks noChangeArrowheads="1"/>
          </p:cNvSpPr>
          <p:nvPr/>
        </p:nvSpPr>
        <p:spPr bwMode="auto">
          <a:xfrm>
            <a:off x="5287963" y="1560513"/>
            <a:ext cx="5794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bg-BG" sz="200"/>
          </a:p>
        </p:txBody>
      </p:sp>
      <p:grpSp>
        <p:nvGrpSpPr>
          <p:cNvPr id="263181" name="Group 13"/>
          <p:cNvGrpSpPr>
            <a:grpSpLocks/>
          </p:cNvGrpSpPr>
          <p:nvPr/>
        </p:nvGrpSpPr>
        <p:grpSpPr bwMode="auto">
          <a:xfrm>
            <a:off x="2455863" y="1965325"/>
            <a:ext cx="414337" cy="468313"/>
            <a:chOff x="2140" y="3269"/>
            <a:chExt cx="860" cy="780"/>
          </a:xfrm>
        </p:grpSpPr>
        <p:sp>
          <p:nvSpPr>
            <p:cNvPr id="263182" name="Text Box 14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6</a:t>
              </a:r>
              <a:endParaRPr lang="en-US" altLang="bg-BG"/>
            </a:p>
          </p:txBody>
        </p:sp>
        <p:sp>
          <p:nvSpPr>
            <p:cNvPr id="263183" name="Rectangle 15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3184" name="Line 16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3185" name="Group 17"/>
          <p:cNvGrpSpPr>
            <a:grpSpLocks/>
          </p:cNvGrpSpPr>
          <p:nvPr/>
        </p:nvGrpSpPr>
        <p:grpSpPr bwMode="auto">
          <a:xfrm>
            <a:off x="8542338" y="1541463"/>
            <a:ext cx="196850" cy="215900"/>
            <a:chOff x="8320" y="3349"/>
            <a:chExt cx="360" cy="360"/>
          </a:xfrm>
        </p:grpSpPr>
        <p:sp>
          <p:nvSpPr>
            <p:cNvPr id="263186" name="Oval 18"/>
            <p:cNvSpPr>
              <a:spLocks noChangeArrowheads="1"/>
            </p:cNvSpPr>
            <p:nvPr/>
          </p:nvSpPr>
          <p:spPr bwMode="auto">
            <a:xfrm>
              <a:off x="8320" y="3349"/>
              <a:ext cx="360" cy="36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3187" name="Line 19"/>
            <p:cNvSpPr>
              <a:spLocks noChangeShapeType="1"/>
            </p:cNvSpPr>
            <p:nvPr/>
          </p:nvSpPr>
          <p:spPr bwMode="auto">
            <a:xfrm>
              <a:off x="8340" y="3409"/>
              <a:ext cx="260" cy="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63188" name="Line 20"/>
            <p:cNvSpPr>
              <a:spLocks noChangeShapeType="1"/>
            </p:cNvSpPr>
            <p:nvPr/>
          </p:nvSpPr>
          <p:spPr bwMode="auto">
            <a:xfrm flipV="1">
              <a:off x="8360" y="3409"/>
              <a:ext cx="260" cy="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3189" name="Group 21"/>
          <p:cNvGrpSpPr>
            <a:grpSpLocks/>
          </p:cNvGrpSpPr>
          <p:nvPr/>
        </p:nvGrpSpPr>
        <p:grpSpPr bwMode="auto">
          <a:xfrm>
            <a:off x="4151313" y="1871663"/>
            <a:ext cx="414337" cy="469900"/>
            <a:chOff x="2140" y="3269"/>
            <a:chExt cx="860" cy="780"/>
          </a:xfrm>
        </p:grpSpPr>
        <p:sp>
          <p:nvSpPr>
            <p:cNvPr id="263190" name="Text Box 22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6</a:t>
              </a:r>
              <a:endParaRPr lang="en-US" altLang="bg-BG"/>
            </a:p>
          </p:txBody>
        </p:sp>
        <p:sp>
          <p:nvSpPr>
            <p:cNvPr id="263191" name="Rectangle 23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3192" name="Line 24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3193" name="Group 25"/>
          <p:cNvGrpSpPr>
            <a:grpSpLocks/>
          </p:cNvGrpSpPr>
          <p:nvPr/>
        </p:nvGrpSpPr>
        <p:grpSpPr bwMode="auto">
          <a:xfrm>
            <a:off x="4556125" y="1931988"/>
            <a:ext cx="414338" cy="469900"/>
            <a:chOff x="2140" y="3269"/>
            <a:chExt cx="860" cy="780"/>
          </a:xfrm>
        </p:grpSpPr>
        <p:sp>
          <p:nvSpPr>
            <p:cNvPr id="263194" name="Text Box 26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7</a:t>
              </a:r>
              <a:endParaRPr lang="en-US" altLang="bg-BG"/>
            </a:p>
          </p:txBody>
        </p:sp>
        <p:sp>
          <p:nvSpPr>
            <p:cNvPr id="263195" name="Rectangle 27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3196" name="Line 28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3197" name="Group 29"/>
          <p:cNvGrpSpPr>
            <a:grpSpLocks/>
          </p:cNvGrpSpPr>
          <p:nvPr/>
        </p:nvGrpSpPr>
        <p:grpSpPr bwMode="auto">
          <a:xfrm>
            <a:off x="4960938" y="2005013"/>
            <a:ext cx="414337" cy="468312"/>
            <a:chOff x="2140" y="3269"/>
            <a:chExt cx="860" cy="780"/>
          </a:xfrm>
        </p:grpSpPr>
        <p:sp>
          <p:nvSpPr>
            <p:cNvPr id="263198" name="Text Box 30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9</a:t>
              </a:r>
              <a:endParaRPr lang="en-US" altLang="bg-BG"/>
            </a:p>
          </p:txBody>
        </p:sp>
        <p:sp>
          <p:nvSpPr>
            <p:cNvPr id="263199" name="Rectangle 31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3200" name="Line 32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3201" name="Group 33"/>
          <p:cNvGrpSpPr>
            <a:grpSpLocks/>
          </p:cNvGrpSpPr>
          <p:nvPr/>
        </p:nvGrpSpPr>
        <p:grpSpPr bwMode="auto">
          <a:xfrm>
            <a:off x="5346700" y="1908175"/>
            <a:ext cx="414338" cy="468313"/>
            <a:chOff x="2140" y="3269"/>
            <a:chExt cx="860" cy="780"/>
          </a:xfrm>
        </p:grpSpPr>
        <p:sp>
          <p:nvSpPr>
            <p:cNvPr id="263202" name="Text Box 34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0</a:t>
              </a:r>
              <a:endParaRPr lang="en-US" altLang="bg-BG"/>
            </a:p>
          </p:txBody>
        </p:sp>
        <p:sp>
          <p:nvSpPr>
            <p:cNvPr id="263203" name="Rectangle 35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3204" name="Line 36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3205" name="Group 37"/>
          <p:cNvGrpSpPr>
            <a:grpSpLocks/>
          </p:cNvGrpSpPr>
          <p:nvPr/>
        </p:nvGrpSpPr>
        <p:grpSpPr bwMode="auto">
          <a:xfrm>
            <a:off x="2879725" y="1844675"/>
            <a:ext cx="414338" cy="468313"/>
            <a:chOff x="2140" y="3269"/>
            <a:chExt cx="860" cy="780"/>
          </a:xfrm>
        </p:grpSpPr>
        <p:sp>
          <p:nvSpPr>
            <p:cNvPr id="263206" name="Text Box 38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3</a:t>
              </a:r>
              <a:endParaRPr lang="en-US" altLang="bg-BG"/>
            </a:p>
          </p:txBody>
        </p:sp>
        <p:sp>
          <p:nvSpPr>
            <p:cNvPr id="263207" name="Rectangle 39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3208" name="Line 40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3209" name="Group 41"/>
          <p:cNvGrpSpPr>
            <a:grpSpLocks/>
          </p:cNvGrpSpPr>
          <p:nvPr/>
        </p:nvGrpSpPr>
        <p:grpSpPr bwMode="auto">
          <a:xfrm>
            <a:off x="3303588" y="1727200"/>
            <a:ext cx="414337" cy="469900"/>
            <a:chOff x="2140" y="3269"/>
            <a:chExt cx="860" cy="780"/>
          </a:xfrm>
        </p:grpSpPr>
        <p:sp>
          <p:nvSpPr>
            <p:cNvPr id="263210" name="Text Box 42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4</a:t>
              </a:r>
              <a:endParaRPr lang="en-US" altLang="bg-BG"/>
            </a:p>
          </p:txBody>
        </p:sp>
        <p:sp>
          <p:nvSpPr>
            <p:cNvPr id="263211" name="Rectangle 43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3212" name="Line 44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3213" name="Group 45"/>
          <p:cNvGrpSpPr>
            <a:grpSpLocks/>
          </p:cNvGrpSpPr>
          <p:nvPr/>
        </p:nvGrpSpPr>
        <p:grpSpPr bwMode="auto">
          <a:xfrm>
            <a:off x="3717925" y="1776413"/>
            <a:ext cx="414338" cy="468312"/>
            <a:chOff x="2140" y="3269"/>
            <a:chExt cx="860" cy="780"/>
          </a:xfrm>
        </p:grpSpPr>
        <p:sp>
          <p:nvSpPr>
            <p:cNvPr id="263214" name="Text Box 46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1</a:t>
              </a:r>
              <a:endParaRPr lang="en-US" altLang="bg-BG"/>
            </a:p>
          </p:txBody>
        </p:sp>
        <p:sp>
          <p:nvSpPr>
            <p:cNvPr id="263215" name="Rectangle 47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3216" name="Line 48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3217" name="Group 49"/>
          <p:cNvGrpSpPr>
            <a:grpSpLocks/>
          </p:cNvGrpSpPr>
          <p:nvPr/>
        </p:nvGrpSpPr>
        <p:grpSpPr bwMode="auto">
          <a:xfrm>
            <a:off x="5770563" y="1860550"/>
            <a:ext cx="414337" cy="468313"/>
            <a:chOff x="2140" y="3269"/>
            <a:chExt cx="860" cy="780"/>
          </a:xfrm>
        </p:grpSpPr>
        <p:sp>
          <p:nvSpPr>
            <p:cNvPr id="263218" name="Text Box 50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7</a:t>
              </a:r>
              <a:endParaRPr lang="en-US" altLang="bg-BG"/>
            </a:p>
          </p:txBody>
        </p:sp>
        <p:sp>
          <p:nvSpPr>
            <p:cNvPr id="263219" name="Rectangle 51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3220" name="Line 52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63221" name="Freeform 53"/>
          <p:cNvSpPr>
            <a:spLocks/>
          </p:cNvSpPr>
          <p:nvPr/>
        </p:nvSpPr>
        <p:spPr bwMode="auto">
          <a:xfrm>
            <a:off x="1598613" y="1309688"/>
            <a:ext cx="836612" cy="815975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9AD2D6">
                  <a:gamma/>
                  <a:shade val="46275"/>
                  <a:invGamma/>
                </a:srgbClr>
              </a:gs>
              <a:gs pos="100000">
                <a:srgbClr val="9AD2D6">
                  <a:alpha val="30000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22" name="Freeform 54"/>
          <p:cNvSpPr>
            <a:spLocks/>
          </p:cNvSpPr>
          <p:nvPr/>
        </p:nvSpPr>
        <p:spPr bwMode="auto">
          <a:xfrm rot="10326327" flipV="1">
            <a:off x="5281613" y="557213"/>
            <a:ext cx="971550" cy="958850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9AD2D6">
                  <a:gamma/>
                  <a:shade val="46275"/>
                  <a:invGamma/>
                </a:srgbClr>
              </a:gs>
              <a:gs pos="100000">
                <a:srgbClr val="9AD2D6">
                  <a:alpha val="30000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24" name="Text Box 56"/>
          <p:cNvSpPr txBox="1">
            <a:spLocks noChangeArrowheads="1"/>
          </p:cNvSpPr>
          <p:nvPr/>
        </p:nvSpPr>
        <p:spPr bwMode="auto">
          <a:xfrm>
            <a:off x="812800" y="3400425"/>
            <a:ext cx="6832600" cy="339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400"/>
              <a:t>I. “</a:t>
            </a:r>
            <a:r>
              <a:rPr lang="en-US" altLang="bg-BG" sz="1400">
                <a:latin typeface="Times New Roman" pitchFamily="18" charset="0"/>
              </a:rPr>
              <a:t>Организиране” на данната в елемент</a:t>
            </a:r>
          </a:p>
          <a:p>
            <a:endParaRPr lang="en-US" altLang="bg-BG" sz="1200"/>
          </a:p>
          <a:p>
            <a:endParaRPr lang="en-US" altLang="bg-BG" sz="1200"/>
          </a:p>
        </p:txBody>
      </p:sp>
      <p:sp>
        <p:nvSpPr>
          <p:cNvPr id="263227" name="Text Box 59"/>
          <p:cNvSpPr txBox="1">
            <a:spLocks noChangeArrowheads="1"/>
          </p:cNvSpPr>
          <p:nvPr/>
        </p:nvSpPr>
        <p:spPr bwMode="auto">
          <a:xfrm>
            <a:off x="1568450" y="2124075"/>
            <a:ext cx="73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bg-BG"/>
              <a:t>beggy</a:t>
            </a:r>
            <a:endParaRPr lang="en-US" altLang="bg-BG"/>
          </a:p>
        </p:txBody>
      </p:sp>
      <p:sp>
        <p:nvSpPr>
          <p:cNvPr id="263228" name="Text Box 60"/>
          <p:cNvSpPr txBox="1">
            <a:spLocks noChangeArrowheads="1"/>
          </p:cNvSpPr>
          <p:nvPr/>
        </p:nvSpPr>
        <p:spPr bwMode="auto">
          <a:xfrm>
            <a:off x="5162550" y="1339850"/>
            <a:ext cx="62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/>
              <a:t>е</a:t>
            </a:r>
            <a:r>
              <a:rPr lang="fr-FR" altLang="bg-BG"/>
              <a:t>ndy</a:t>
            </a:r>
            <a:endParaRPr lang="en-US" altLang="bg-BG"/>
          </a:p>
        </p:txBody>
      </p:sp>
      <p:sp>
        <p:nvSpPr>
          <p:cNvPr id="263229" name="AutoShape 61"/>
          <p:cNvSpPr>
            <a:spLocks noChangeArrowheads="1"/>
          </p:cNvSpPr>
          <p:nvPr/>
        </p:nvSpPr>
        <p:spPr bwMode="auto">
          <a:xfrm rot="16187481">
            <a:off x="4090988" y="398463"/>
            <a:ext cx="736600" cy="3409950"/>
          </a:xfrm>
          <a:prstGeom prst="can">
            <a:avLst>
              <a:gd name="adj" fmla="val 22782"/>
            </a:avLst>
          </a:prstGeom>
          <a:gradFill rotWithShape="0">
            <a:gsLst>
              <a:gs pos="0">
                <a:srgbClr val="FFFFFF">
                  <a:gamma/>
                  <a:shade val="46275"/>
                  <a:invGamma/>
                  <a:alpha val="41000"/>
                </a:srgbClr>
              </a:gs>
              <a:gs pos="50000">
                <a:srgbClr val="FFFFFF">
                  <a:alpha val="42000"/>
                </a:srgbClr>
              </a:gs>
              <a:gs pos="100000">
                <a:srgbClr val="FFFFFF">
                  <a:gamma/>
                  <a:shade val="46275"/>
                  <a:invGamma/>
                  <a:alpha val="41000"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30" name="Text Box 62"/>
          <p:cNvSpPr txBox="1">
            <a:spLocks noChangeArrowheads="1"/>
          </p:cNvSpPr>
          <p:nvPr/>
        </p:nvSpPr>
        <p:spPr bwMode="auto">
          <a:xfrm>
            <a:off x="7605713" y="706438"/>
            <a:ext cx="371475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 altLang="bg-BG" b="1"/>
          </a:p>
        </p:txBody>
      </p:sp>
      <p:sp>
        <p:nvSpPr>
          <p:cNvPr id="263231" name="Rectangle 63"/>
          <p:cNvSpPr>
            <a:spLocks noChangeArrowheads="1"/>
          </p:cNvSpPr>
          <p:nvPr/>
        </p:nvSpPr>
        <p:spPr bwMode="auto">
          <a:xfrm>
            <a:off x="7605713" y="523875"/>
            <a:ext cx="371475" cy="171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32" name="Oval 64"/>
          <p:cNvSpPr>
            <a:spLocks noChangeArrowheads="1"/>
          </p:cNvSpPr>
          <p:nvPr/>
        </p:nvSpPr>
        <p:spPr bwMode="auto">
          <a:xfrm flipH="1">
            <a:off x="7727950" y="544513"/>
            <a:ext cx="115888" cy="1254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34" name="Line 66"/>
          <p:cNvSpPr>
            <a:spLocks noChangeShapeType="1"/>
          </p:cNvSpPr>
          <p:nvPr/>
        </p:nvSpPr>
        <p:spPr bwMode="auto">
          <a:xfrm flipH="1">
            <a:off x="7054850" y="512763"/>
            <a:ext cx="1588" cy="153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3237" name="Freeform 69"/>
          <p:cNvSpPr>
            <a:spLocks/>
          </p:cNvSpPr>
          <p:nvPr/>
        </p:nvSpPr>
        <p:spPr bwMode="auto">
          <a:xfrm flipH="1">
            <a:off x="6718300" y="466725"/>
            <a:ext cx="336550" cy="190500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39" name="Text Box 71"/>
          <p:cNvSpPr txBox="1">
            <a:spLocks noChangeArrowheads="1"/>
          </p:cNvSpPr>
          <p:nvPr/>
        </p:nvSpPr>
        <p:spPr bwMode="auto">
          <a:xfrm flipH="1">
            <a:off x="6937375" y="601663"/>
            <a:ext cx="538163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 b="1"/>
              <a:t>p</a:t>
            </a:r>
          </a:p>
        </p:txBody>
      </p:sp>
      <p:sp>
        <p:nvSpPr>
          <p:cNvPr id="263240" name="Freeform 72"/>
          <p:cNvSpPr>
            <a:spLocks/>
          </p:cNvSpPr>
          <p:nvPr/>
        </p:nvSpPr>
        <p:spPr bwMode="auto">
          <a:xfrm rot="-3483548">
            <a:off x="6348413" y="98425"/>
            <a:ext cx="647700" cy="815975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9AD2D6">
                  <a:gamma/>
                  <a:shade val="46275"/>
                  <a:invGamma/>
                </a:srgbClr>
              </a:gs>
              <a:gs pos="100000">
                <a:srgbClr val="9AD2D6">
                  <a:alpha val="30000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41" name="Line 73"/>
          <p:cNvSpPr>
            <a:spLocks noChangeShapeType="1"/>
          </p:cNvSpPr>
          <p:nvPr/>
        </p:nvSpPr>
        <p:spPr bwMode="auto">
          <a:xfrm>
            <a:off x="6851650" y="584200"/>
            <a:ext cx="730250" cy="7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3243" name="Line 75"/>
          <p:cNvSpPr>
            <a:spLocks noChangeShapeType="1"/>
          </p:cNvSpPr>
          <p:nvPr/>
        </p:nvSpPr>
        <p:spPr bwMode="auto">
          <a:xfrm flipV="1">
            <a:off x="6319838" y="1633538"/>
            <a:ext cx="2193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3244" name="AutoShape 76"/>
          <p:cNvSpPr>
            <a:spLocks noChangeArrowheads="1"/>
          </p:cNvSpPr>
          <p:nvPr/>
        </p:nvSpPr>
        <p:spPr bwMode="auto">
          <a:xfrm rot="5400000">
            <a:off x="8438357" y="-118269"/>
            <a:ext cx="749300" cy="985837"/>
          </a:xfrm>
          <a:prstGeom prst="flowChartDelay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 vert="eaVert"/>
          <a:lstStyle/>
          <a:p>
            <a:endParaRPr lang="bg-BG" altLang="bg-BG"/>
          </a:p>
        </p:txBody>
      </p:sp>
      <p:sp>
        <p:nvSpPr>
          <p:cNvPr id="263245" name="Oval 77"/>
          <p:cNvSpPr>
            <a:spLocks noChangeArrowheads="1"/>
          </p:cNvSpPr>
          <p:nvPr/>
        </p:nvSpPr>
        <p:spPr bwMode="auto">
          <a:xfrm>
            <a:off x="8320088" y="0"/>
            <a:ext cx="985837" cy="341313"/>
          </a:xfrm>
          <a:prstGeom prst="ellipse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46" name="Oval 78"/>
          <p:cNvSpPr>
            <a:spLocks noChangeArrowheads="1"/>
          </p:cNvSpPr>
          <p:nvPr/>
        </p:nvSpPr>
        <p:spPr bwMode="auto">
          <a:xfrm flipV="1">
            <a:off x="8780463" y="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47" name="Oval 79"/>
          <p:cNvSpPr>
            <a:spLocks noChangeArrowheads="1"/>
          </p:cNvSpPr>
          <p:nvPr/>
        </p:nvSpPr>
        <p:spPr bwMode="auto">
          <a:xfrm flipV="1">
            <a:off x="8648700" y="0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48" name="Oval 80"/>
          <p:cNvSpPr>
            <a:spLocks noChangeArrowheads="1"/>
          </p:cNvSpPr>
          <p:nvPr/>
        </p:nvSpPr>
        <p:spPr bwMode="auto">
          <a:xfrm flipV="1">
            <a:off x="8912225" y="20478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49" name="Oval 81"/>
          <p:cNvSpPr>
            <a:spLocks noChangeArrowheads="1"/>
          </p:cNvSpPr>
          <p:nvPr/>
        </p:nvSpPr>
        <p:spPr bwMode="auto">
          <a:xfrm flipV="1">
            <a:off x="8516938" y="204788"/>
            <a:ext cx="109537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50" name="Oval 82"/>
          <p:cNvSpPr>
            <a:spLocks noChangeArrowheads="1"/>
          </p:cNvSpPr>
          <p:nvPr/>
        </p:nvSpPr>
        <p:spPr bwMode="auto">
          <a:xfrm flipV="1">
            <a:off x="8780463" y="204788"/>
            <a:ext cx="109537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51" name="Oval 83"/>
          <p:cNvSpPr>
            <a:spLocks noChangeArrowheads="1"/>
          </p:cNvSpPr>
          <p:nvPr/>
        </p:nvSpPr>
        <p:spPr bwMode="auto">
          <a:xfrm flipV="1">
            <a:off x="8648700" y="20478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52" name="Oval 84"/>
          <p:cNvSpPr>
            <a:spLocks noChangeArrowheads="1"/>
          </p:cNvSpPr>
          <p:nvPr/>
        </p:nvSpPr>
        <p:spPr bwMode="auto">
          <a:xfrm flipV="1">
            <a:off x="9131300" y="68263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53" name="Oval 85"/>
          <p:cNvSpPr>
            <a:spLocks noChangeArrowheads="1"/>
          </p:cNvSpPr>
          <p:nvPr/>
        </p:nvSpPr>
        <p:spPr bwMode="auto">
          <a:xfrm flipV="1">
            <a:off x="8977313" y="92075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54" name="Oval 86"/>
          <p:cNvSpPr>
            <a:spLocks noChangeArrowheads="1"/>
          </p:cNvSpPr>
          <p:nvPr/>
        </p:nvSpPr>
        <p:spPr bwMode="auto">
          <a:xfrm flipV="1">
            <a:off x="8845550" y="92075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55" name="Oval 87"/>
          <p:cNvSpPr>
            <a:spLocks noChangeArrowheads="1"/>
          </p:cNvSpPr>
          <p:nvPr/>
        </p:nvSpPr>
        <p:spPr bwMode="auto">
          <a:xfrm flipV="1">
            <a:off x="8582025" y="92075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56" name="Oval 88"/>
          <p:cNvSpPr>
            <a:spLocks noChangeArrowheads="1"/>
          </p:cNvSpPr>
          <p:nvPr/>
        </p:nvSpPr>
        <p:spPr bwMode="auto">
          <a:xfrm flipV="1">
            <a:off x="8715375" y="92075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57" name="Oval 89"/>
          <p:cNvSpPr>
            <a:spLocks noChangeArrowheads="1"/>
          </p:cNvSpPr>
          <p:nvPr/>
        </p:nvSpPr>
        <p:spPr bwMode="auto">
          <a:xfrm flipV="1">
            <a:off x="8450263" y="6826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58" name="Oval 90"/>
          <p:cNvSpPr>
            <a:spLocks noChangeArrowheads="1"/>
          </p:cNvSpPr>
          <p:nvPr/>
        </p:nvSpPr>
        <p:spPr bwMode="auto">
          <a:xfrm flipV="1">
            <a:off x="8385175" y="136525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59" name="Oval 91"/>
          <p:cNvSpPr>
            <a:spLocks noChangeArrowheads="1"/>
          </p:cNvSpPr>
          <p:nvPr/>
        </p:nvSpPr>
        <p:spPr bwMode="auto">
          <a:xfrm flipV="1">
            <a:off x="9043988" y="160338"/>
            <a:ext cx="109537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60" name="Oval 92"/>
          <p:cNvSpPr>
            <a:spLocks noChangeArrowheads="1"/>
          </p:cNvSpPr>
          <p:nvPr/>
        </p:nvSpPr>
        <p:spPr bwMode="auto">
          <a:xfrm flipV="1">
            <a:off x="8912225" y="0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61" name="Text Box 93"/>
          <p:cNvSpPr txBox="1">
            <a:spLocks noChangeArrowheads="1"/>
          </p:cNvSpPr>
          <p:nvPr/>
        </p:nvSpPr>
        <p:spPr bwMode="auto">
          <a:xfrm>
            <a:off x="8437563" y="347663"/>
            <a:ext cx="8477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200" b="1">
                <a:solidFill>
                  <a:srgbClr val="FFFFFF"/>
                </a:solidFill>
                <a:latin typeface="Times New Roman" pitchFamily="18" charset="0"/>
              </a:rPr>
              <a:t>ДАННИ</a:t>
            </a:r>
            <a:endParaRPr lang="en-US" altLang="bg-BG" sz="1200" b="1"/>
          </a:p>
        </p:txBody>
      </p:sp>
      <p:sp>
        <p:nvSpPr>
          <p:cNvPr id="263262" name="Oval 94"/>
          <p:cNvSpPr>
            <a:spLocks noChangeArrowheads="1"/>
          </p:cNvSpPr>
          <p:nvPr/>
        </p:nvSpPr>
        <p:spPr bwMode="auto">
          <a:xfrm flipV="1">
            <a:off x="9094788" y="96838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63" name="Oval 95"/>
          <p:cNvSpPr>
            <a:spLocks noChangeArrowheads="1"/>
          </p:cNvSpPr>
          <p:nvPr/>
        </p:nvSpPr>
        <p:spPr bwMode="auto">
          <a:xfrm flipV="1">
            <a:off x="8931275" y="50800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64" name="Oval 96"/>
          <p:cNvSpPr>
            <a:spLocks noChangeArrowheads="1"/>
          </p:cNvSpPr>
          <p:nvPr/>
        </p:nvSpPr>
        <p:spPr bwMode="auto">
          <a:xfrm flipV="1">
            <a:off x="8831263" y="120650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65" name="Oval 97"/>
          <p:cNvSpPr>
            <a:spLocks noChangeArrowheads="1"/>
          </p:cNvSpPr>
          <p:nvPr/>
        </p:nvSpPr>
        <p:spPr bwMode="auto">
          <a:xfrm flipH="1" flipV="1">
            <a:off x="8513763" y="39688"/>
            <a:ext cx="111125" cy="1254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66" name="Oval 98"/>
          <p:cNvSpPr>
            <a:spLocks noChangeArrowheads="1"/>
          </p:cNvSpPr>
          <p:nvPr/>
        </p:nvSpPr>
        <p:spPr bwMode="auto">
          <a:xfrm flipV="1">
            <a:off x="8669338" y="9683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67" name="Oval 99"/>
          <p:cNvSpPr>
            <a:spLocks noChangeArrowheads="1"/>
          </p:cNvSpPr>
          <p:nvPr/>
        </p:nvSpPr>
        <p:spPr bwMode="auto">
          <a:xfrm flipV="1">
            <a:off x="8466138" y="120650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68" name="Oval 100"/>
          <p:cNvSpPr>
            <a:spLocks noChangeArrowheads="1"/>
          </p:cNvSpPr>
          <p:nvPr/>
        </p:nvSpPr>
        <p:spPr bwMode="auto">
          <a:xfrm flipV="1">
            <a:off x="8339138" y="9683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69" name="Oval 101"/>
          <p:cNvSpPr>
            <a:spLocks noChangeArrowheads="1"/>
          </p:cNvSpPr>
          <p:nvPr/>
        </p:nvSpPr>
        <p:spPr bwMode="auto">
          <a:xfrm flipV="1">
            <a:off x="9028113" y="74613"/>
            <a:ext cx="109537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70" name="Oval 102"/>
          <p:cNvSpPr>
            <a:spLocks noChangeArrowheads="1"/>
          </p:cNvSpPr>
          <p:nvPr/>
        </p:nvSpPr>
        <p:spPr bwMode="auto">
          <a:xfrm flipV="1">
            <a:off x="8816975" y="20955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71" name="Oval 103"/>
          <p:cNvSpPr>
            <a:spLocks noChangeArrowheads="1"/>
          </p:cNvSpPr>
          <p:nvPr/>
        </p:nvSpPr>
        <p:spPr bwMode="auto">
          <a:xfrm flipV="1">
            <a:off x="8685213" y="120650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72" name="Oval 104"/>
          <p:cNvSpPr>
            <a:spLocks noChangeArrowheads="1"/>
          </p:cNvSpPr>
          <p:nvPr/>
        </p:nvSpPr>
        <p:spPr bwMode="auto">
          <a:xfrm flipV="1">
            <a:off x="9167813" y="109538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73" name="Oval 105"/>
          <p:cNvSpPr>
            <a:spLocks noChangeArrowheads="1"/>
          </p:cNvSpPr>
          <p:nvPr/>
        </p:nvSpPr>
        <p:spPr bwMode="auto">
          <a:xfrm flipV="1">
            <a:off x="9013825" y="131763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74" name="Oval 106"/>
          <p:cNvSpPr>
            <a:spLocks noChangeArrowheads="1"/>
          </p:cNvSpPr>
          <p:nvPr/>
        </p:nvSpPr>
        <p:spPr bwMode="auto">
          <a:xfrm flipV="1">
            <a:off x="8882063" y="13176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75" name="Oval 107"/>
          <p:cNvSpPr>
            <a:spLocks noChangeArrowheads="1"/>
          </p:cNvSpPr>
          <p:nvPr/>
        </p:nvSpPr>
        <p:spPr bwMode="auto">
          <a:xfrm flipV="1">
            <a:off x="8620125" y="13176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76" name="Oval 108"/>
          <p:cNvSpPr>
            <a:spLocks noChangeArrowheads="1"/>
          </p:cNvSpPr>
          <p:nvPr/>
        </p:nvSpPr>
        <p:spPr bwMode="auto">
          <a:xfrm flipV="1">
            <a:off x="8751888" y="13176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77" name="Oval 109"/>
          <p:cNvSpPr>
            <a:spLocks noChangeArrowheads="1"/>
          </p:cNvSpPr>
          <p:nvPr/>
        </p:nvSpPr>
        <p:spPr bwMode="auto">
          <a:xfrm flipV="1">
            <a:off x="8486775" y="109538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78" name="Oval 110"/>
          <p:cNvSpPr>
            <a:spLocks noChangeArrowheads="1"/>
          </p:cNvSpPr>
          <p:nvPr/>
        </p:nvSpPr>
        <p:spPr bwMode="auto">
          <a:xfrm flipV="1">
            <a:off x="8421688" y="17780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79" name="Oval 111"/>
          <p:cNvSpPr>
            <a:spLocks noChangeArrowheads="1"/>
          </p:cNvSpPr>
          <p:nvPr/>
        </p:nvSpPr>
        <p:spPr bwMode="auto">
          <a:xfrm flipV="1">
            <a:off x="9020175" y="18891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80" name="Oval 112"/>
          <p:cNvSpPr>
            <a:spLocks noChangeArrowheads="1"/>
          </p:cNvSpPr>
          <p:nvPr/>
        </p:nvSpPr>
        <p:spPr bwMode="auto">
          <a:xfrm flipV="1">
            <a:off x="8948738" y="41275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81" name="Oval 113"/>
          <p:cNvSpPr>
            <a:spLocks noChangeArrowheads="1"/>
          </p:cNvSpPr>
          <p:nvPr/>
        </p:nvSpPr>
        <p:spPr bwMode="auto">
          <a:xfrm flipV="1">
            <a:off x="9131300" y="138113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82" name="Oval 114"/>
          <p:cNvSpPr>
            <a:spLocks noChangeArrowheads="1"/>
          </p:cNvSpPr>
          <p:nvPr/>
        </p:nvSpPr>
        <p:spPr bwMode="auto">
          <a:xfrm flipV="1">
            <a:off x="8734425" y="103188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83" name="Oval 115"/>
          <p:cNvSpPr>
            <a:spLocks noChangeArrowheads="1"/>
          </p:cNvSpPr>
          <p:nvPr/>
        </p:nvSpPr>
        <p:spPr bwMode="auto">
          <a:xfrm flipV="1">
            <a:off x="8867775" y="160338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84" name="Oval 116"/>
          <p:cNvSpPr>
            <a:spLocks noChangeArrowheads="1"/>
          </p:cNvSpPr>
          <p:nvPr/>
        </p:nvSpPr>
        <p:spPr bwMode="auto">
          <a:xfrm flipH="1" flipV="1">
            <a:off x="8551863" y="80963"/>
            <a:ext cx="109537" cy="1254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85" name="Oval 117"/>
          <p:cNvSpPr>
            <a:spLocks noChangeArrowheads="1"/>
          </p:cNvSpPr>
          <p:nvPr/>
        </p:nvSpPr>
        <p:spPr bwMode="auto">
          <a:xfrm flipV="1">
            <a:off x="8624888" y="195263"/>
            <a:ext cx="109537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86" name="Oval 118"/>
          <p:cNvSpPr>
            <a:spLocks noChangeArrowheads="1"/>
          </p:cNvSpPr>
          <p:nvPr/>
        </p:nvSpPr>
        <p:spPr bwMode="auto">
          <a:xfrm flipV="1">
            <a:off x="8502650" y="160338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87" name="Oval 119"/>
          <p:cNvSpPr>
            <a:spLocks noChangeArrowheads="1"/>
          </p:cNvSpPr>
          <p:nvPr/>
        </p:nvSpPr>
        <p:spPr bwMode="auto">
          <a:xfrm flipV="1">
            <a:off x="8375650" y="13811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88" name="Oval 120"/>
          <p:cNvSpPr>
            <a:spLocks noChangeArrowheads="1"/>
          </p:cNvSpPr>
          <p:nvPr/>
        </p:nvSpPr>
        <p:spPr bwMode="auto">
          <a:xfrm flipV="1">
            <a:off x="8707438" y="206375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3289" name="Rectangle 121"/>
          <p:cNvSpPr>
            <a:spLocks noChangeArrowheads="1"/>
          </p:cNvSpPr>
          <p:nvPr/>
        </p:nvSpPr>
        <p:spPr bwMode="auto">
          <a:xfrm>
            <a:off x="827088" y="3908425"/>
            <a:ext cx="109855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algn="l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new (p)</a:t>
            </a:r>
            <a:r>
              <a:rPr lang="en-US" altLang="bg-BG" sz="14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bg-BG" altLang="bg-BG" sz="1400" b="1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263290" name="Rectangle 122"/>
          <p:cNvSpPr>
            <a:spLocks noChangeArrowheads="1"/>
          </p:cNvSpPr>
          <p:nvPr/>
        </p:nvSpPr>
        <p:spPr bwMode="auto">
          <a:xfrm>
            <a:off x="941388" y="4302125"/>
            <a:ext cx="2884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</a:rPr>
              <a:t>p^.data</a:t>
            </a:r>
            <a:r>
              <a:rPr lang="en-US" altLang="bg-BG" sz="1400" b="1">
                <a:solidFill>
                  <a:srgbClr val="800000"/>
                </a:solidFill>
                <a:latin typeface="Times New Roman" pitchFamily="18" charset="0"/>
              </a:rPr>
              <a:t> :</a:t>
            </a:r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</a:rPr>
              <a:t> = стойността на данната</a:t>
            </a:r>
          </a:p>
        </p:txBody>
      </p:sp>
      <p:sp>
        <p:nvSpPr>
          <p:cNvPr id="263291" name="Rectangle 123"/>
          <p:cNvSpPr>
            <a:spLocks noChangeArrowheads="1"/>
          </p:cNvSpPr>
          <p:nvPr/>
        </p:nvSpPr>
        <p:spPr bwMode="auto">
          <a:xfrm>
            <a:off x="5441950" y="3824288"/>
            <a:ext cx="2284413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algn="l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bg-BG" sz="1400" b="1">
                <a:solidFill>
                  <a:schemeClr val="accent2"/>
                </a:solidFill>
              </a:rPr>
              <a:t>p = new Element</a:t>
            </a:r>
            <a:r>
              <a:rPr lang="en-US" altLang="bg-BG" sz="1400" b="1">
                <a:solidFill>
                  <a:schemeClr val="accent2"/>
                </a:solidFill>
                <a:cs typeface="Times New Roman" pitchFamily="18" charset="0"/>
              </a:rPr>
              <a:t>;</a:t>
            </a:r>
            <a:endParaRPr lang="bg-BG" altLang="bg-BG" sz="14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263292" name="Rectangle 124"/>
          <p:cNvSpPr>
            <a:spLocks noChangeArrowheads="1"/>
          </p:cNvSpPr>
          <p:nvPr/>
        </p:nvSpPr>
        <p:spPr bwMode="auto">
          <a:xfrm>
            <a:off x="5384800" y="4240213"/>
            <a:ext cx="2713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bg-BG" altLang="bg-BG" sz="1400" b="1">
                <a:solidFill>
                  <a:schemeClr val="accent2"/>
                </a:solidFill>
              </a:rPr>
              <a:t> p</a:t>
            </a:r>
            <a:r>
              <a:rPr lang="en-US" altLang="bg-BG" sz="1400" b="1">
                <a:solidFill>
                  <a:schemeClr val="accent2"/>
                </a:solidFill>
              </a:rPr>
              <a:t>-&gt;</a:t>
            </a:r>
            <a:r>
              <a:rPr lang="bg-BG" altLang="bg-BG" sz="1400" b="1">
                <a:solidFill>
                  <a:schemeClr val="accent2"/>
                </a:solidFill>
              </a:rPr>
              <a:t>data = </a:t>
            </a:r>
            <a:r>
              <a:rPr lang="en-US" altLang="bg-BG" sz="1400" b="1">
                <a:solidFill>
                  <a:schemeClr val="accent2"/>
                </a:solidFill>
              </a:rPr>
              <a:t> </a:t>
            </a:r>
            <a:r>
              <a:rPr lang="bg-BG" altLang="bg-BG" sz="1400" b="1">
                <a:solidFill>
                  <a:schemeClr val="accent2"/>
                </a:solidFill>
              </a:rPr>
              <a:t>данната</a:t>
            </a:r>
          </a:p>
        </p:txBody>
      </p:sp>
      <p:sp>
        <p:nvSpPr>
          <p:cNvPr id="263242" name="Oval 74"/>
          <p:cNvSpPr>
            <a:spLocks noChangeArrowheads="1"/>
          </p:cNvSpPr>
          <p:nvPr/>
        </p:nvSpPr>
        <p:spPr bwMode="auto">
          <a:xfrm flipV="1">
            <a:off x="7621588" y="738188"/>
            <a:ext cx="317500" cy="263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725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632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632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632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632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632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632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632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632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0.02222 C -0.0132 0.00371 -0.02118 -0.01528 -0.02882 -0.02801 C -0.03629 -0.04143 -0.03785 -0.05555 -0.05018 -0.05741 C -0.06233 -0.05903 -0.08472 -0.06528 -0.10209 -0.03866 C -0.11927 -0.01273 -0.13698 0.04329 -0.15434 0.10023 " pathEditMode="relative" rAng="0" ptsTypes="aaaaA">
                                      <p:cBhvr>
                                        <p:cTn id="127" dur="500" fill="hold"/>
                                        <p:tgtEl>
                                          <p:spTgt spid="263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83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263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263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263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263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263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263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263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263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" dur="500"/>
                                        <p:tgtEl>
                                          <p:spTgt spid="263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263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263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263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500"/>
                                        <p:tgtEl>
                                          <p:spTgt spid="263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263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500"/>
                                        <p:tgtEl>
                                          <p:spTgt spid="263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500"/>
                                        <p:tgtEl>
                                          <p:spTgt spid="263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0" dur="500"/>
                                        <p:tgtEl>
                                          <p:spTgt spid="263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263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6" dur="500"/>
                                        <p:tgtEl>
                                          <p:spTgt spid="263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9" dur="500"/>
                                        <p:tgtEl>
                                          <p:spTgt spid="263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2" dur="500"/>
                                        <p:tgtEl>
                                          <p:spTgt spid="263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5" dur="500"/>
                                        <p:tgtEl>
                                          <p:spTgt spid="263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500"/>
                                        <p:tgtEl>
                                          <p:spTgt spid="263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1" dur="500"/>
                                        <p:tgtEl>
                                          <p:spTgt spid="263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4" dur="500"/>
                                        <p:tgtEl>
                                          <p:spTgt spid="263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7" dur="500"/>
                                        <p:tgtEl>
                                          <p:spTgt spid="263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0" dur="500"/>
                                        <p:tgtEl>
                                          <p:spTgt spid="263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263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" dur="500"/>
                                        <p:tgtEl>
                                          <p:spTgt spid="263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9" dur="500"/>
                                        <p:tgtEl>
                                          <p:spTgt spid="263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2" dur="500"/>
                                        <p:tgtEl>
                                          <p:spTgt spid="263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5" dur="500"/>
                                        <p:tgtEl>
                                          <p:spTgt spid="263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8" dur="500"/>
                                        <p:tgtEl>
                                          <p:spTgt spid="263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1" dur="500"/>
                                        <p:tgtEl>
                                          <p:spTgt spid="263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4" dur="500"/>
                                        <p:tgtEl>
                                          <p:spTgt spid="263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7" dur="500"/>
                                        <p:tgtEl>
                                          <p:spTgt spid="263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0" dur="500"/>
                                        <p:tgtEl>
                                          <p:spTgt spid="263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3" dur="500"/>
                                        <p:tgtEl>
                                          <p:spTgt spid="263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6" dur="500"/>
                                        <p:tgtEl>
                                          <p:spTgt spid="263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9" dur="500"/>
                                        <p:tgtEl>
                                          <p:spTgt spid="263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2" dur="500"/>
                                        <p:tgtEl>
                                          <p:spTgt spid="263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5" dur="500"/>
                                        <p:tgtEl>
                                          <p:spTgt spid="263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8" dur="500"/>
                                        <p:tgtEl>
                                          <p:spTgt spid="263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1" dur="500"/>
                                        <p:tgtEl>
                                          <p:spTgt spid="263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230" grpId="0" animBg="1"/>
      <p:bldP spid="263231" grpId="0" animBg="1"/>
      <p:bldP spid="263232" grpId="0" animBg="1"/>
      <p:bldP spid="263234" grpId="0" animBg="1"/>
      <p:bldP spid="263237" grpId="0" animBg="1"/>
      <p:bldP spid="263239" grpId="0"/>
      <p:bldP spid="263240" grpId="0" animBg="1"/>
      <p:bldP spid="263241" grpId="0" animBg="1"/>
      <p:bldP spid="263244" grpId="0" animBg="1"/>
      <p:bldP spid="263244" grpId="1" animBg="1"/>
      <p:bldP spid="263245" grpId="0" animBg="1"/>
      <p:bldP spid="263245" grpId="1" animBg="1"/>
      <p:bldP spid="263246" grpId="0" animBg="1"/>
      <p:bldP spid="263246" grpId="1" animBg="1"/>
      <p:bldP spid="263247" grpId="0" animBg="1"/>
      <p:bldP spid="263247" grpId="1" animBg="1"/>
      <p:bldP spid="263248" grpId="0" animBg="1"/>
      <p:bldP spid="263248" grpId="1" animBg="1"/>
      <p:bldP spid="263249" grpId="0" animBg="1"/>
      <p:bldP spid="263249" grpId="1" animBg="1"/>
      <p:bldP spid="263250" grpId="0" animBg="1"/>
      <p:bldP spid="263250" grpId="1" animBg="1"/>
      <p:bldP spid="263251" grpId="0" animBg="1"/>
      <p:bldP spid="263251" grpId="1" animBg="1"/>
      <p:bldP spid="263252" grpId="0" animBg="1"/>
      <p:bldP spid="263252" grpId="1" animBg="1"/>
      <p:bldP spid="263253" grpId="0" animBg="1"/>
      <p:bldP spid="263253" grpId="1" animBg="1"/>
      <p:bldP spid="263254" grpId="0" animBg="1"/>
      <p:bldP spid="263254" grpId="1" animBg="1"/>
      <p:bldP spid="263255" grpId="0" animBg="1"/>
      <p:bldP spid="263255" grpId="1" animBg="1"/>
      <p:bldP spid="263256" grpId="0" animBg="1"/>
      <p:bldP spid="263256" grpId="1" animBg="1"/>
      <p:bldP spid="263257" grpId="0" animBg="1"/>
      <p:bldP spid="263257" grpId="1" animBg="1"/>
      <p:bldP spid="263258" grpId="0" animBg="1"/>
      <p:bldP spid="263258" grpId="1" animBg="1"/>
      <p:bldP spid="263259" grpId="0" animBg="1"/>
      <p:bldP spid="263259" grpId="1" animBg="1"/>
      <p:bldP spid="263260" grpId="0" animBg="1"/>
      <p:bldP spid="263260" grpId="1" animBg="1"/>
      <p:bldP spid="263261" grpId="0"/>
      <p:bldP spid="263261" grpId="1"/>
      <p:bldP spid="263262" grpId="0" animBg="1"/>
      <p:bldP spid="263262" grpId="1" animBg="1"/>
      <p:bldP spid="263263" grpId="0" animBg="1"/>
      <p:bldP spid="263263" grpId="1" animBg="1"/>
      <p:bldP spid="263264" grpId="0" animBg="1"/>
      <p:bldP spid="263264" grpId="1" animBg="1"/>
      <p:bldP spid="263265" grpId="0" animBg="1"/>
      <p:bldP spid="263265" grpId="1" animBg="1"/>
      <p:bldP spid="263266" grpId="0" animBg="1"/>
      <p:bldP spid="263266" grpId="1" animBg="1"/>
      <p:bldP spid="263267" grpId="0" animBg="1"/>
      <p:bldP spid="263267" grpId="1" animBg="1"/>
      <p:bldP spid="263268" grpId="0" animBg="1"/>
      <p:bldP spid="263268" grpId="1" animBg="1"/>
      <p:bldP spid="263269" grpId="0" animBg="1"/>
      <p:bldP spid="263269" grpId="1" animBg="1"/>
      <p:bldP spid="263270" grpId="0" animBg="1"/>
      <p:bldP spid="263270" grpId="1" animBg="1"/>
      <p:bldP spid="263271" grpId="0" animBg="1"/>
      <p:bldP spid="263271" grpId="1" animBg="1"/>
      <p:bldP spid="263272" grpId="0" animBg="1"/>
      <p:bldP spid="263272" grpId="1" animBg="1"/>
      <p:bldP spid="263273" grpId="0" animBg="1"/>
      <p:bldP spid="263273" grpId="1" animBg="1"/>
      <p:bldP spid="263274" grpId="0" animBg="1"/>
      <p:bldP spid="263274" grpId="1" animBg="1"/>
      <p:bldP spid="263275" grpId="0" animBg="1"/>
      <p:bldP spid="263275" grpId="1" animBg="1"/>
      <p:bldP spid="263276" grpId="0" animBg="1"/>
      <p:bldP spid="263276" grpId="1" animBg="1"/>
      <p:bldP spid="263277" grpId="0" animBg="1"/>
      <p:bldP spid="263277" grpId="1" animBg="1"/>
      <p:bldP spid="263278" grpId="0" animBg="1"/>
      <p:bldP spid="263278" grpId="1" animBg="1"/>
      <p:bldP spid="263279" grpId="0" animBg="1"/>
      <p:bldP spid="263279" grpId="1" animBg="1"/>
      <p:bldP spid="263280" grpId="0" animBg="1"/>
      <p:bldP spid="263280" grpId="1" animBg="1"/>
      <p:bldP spid="263281" grpId="0" animBg="1"/>
      <p:bldP spid="263281" grpId="1" animBg="1"/>
      <p:bldP spid="263282" grpId="0" animBg="1"/>
      <p:bldP spid="263282" grpId="1" animBg="1"/>
      <p:bldP spid="263283" grpId="0" animBg="1"/>
      <p:bldP spid="263283" grpId="1" animBg="1"/>
      <p:bldP spid="263284" grpId="0" animBg="1"/>
      <p:bldP spid="263284" grpId="1" animBg="1"/>
      <p:bldP spid="263285" grpId="0" animBg="1"/>
      <p:bldP spid="263285" grpId="1" animBg="1"/>
      <p:bldP spid="263286" grpId="0" animBg="1"/>
      <p:bldP spid="263286" grpId="1" animBg="1"/>
      <p:bldP spid="263287" grpId="0" animBg="1"/>
      <p:bldP spid="263287" grpId="1" animBg="1"/>
      <p:bldP spid="263288" grpId="0" animBg="1"/>
      <p:bldP spid="263288" grpId="1" animBg="1"/>
      <p:bldP spid="263289" grpId="0"/>
      <p:bldP spid="263290" grpId="0"/>
      <p:bldP spid="263291" grpId="0"/>
      <p:bldP spid="263292" grpId="0"/>
      <p:bldP spid="2632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ext Box 2"/>
          <p:cNvSpPr txBox="1">
            <a:spLocks noChangeArrowheads="1"/>
          </p:cNvSpPr>
          <p:nvPr/>
        </p:nvSpPr>
        <p:spPr bwMode="auto">
          <a:xfrm>
            <a:off x="6175375" y="1720850"/>
            <a:ext cx="269875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 b="1"/>
              <a:t>2</a:t>
            </a:r>
            <a:endParaRPr lang="en-US" altLang="bg-BG"/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6175375" y="1533525"/>
            <a:ext cx="269875" cy="187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4196" name="Freeform 4"/>
          <p:cNvSpPr>
            <a:spLocks/>
          </p:cNvSpPr>
          <p:nvPr/>
        </p:nvSpPr>
        <p:spPr bwMode="auto">
          <a:xfrm>
            <a:off x="1803400" y="1990725"/>
            <a:ext cx="317500" cy="173038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4197" name="Line 5"/>
          <p:cNvSpPr>
            <a:spLocks noChangeShapeType="1"/>
          </p:cNvSpPr>
          <p:nvPr/>
        </p:nvSpPr>
        <p:spPr bwMode="auto">
          <a:xfrm>
            <a:off x="1993900" y="2079625"/>
            <a:ext cx="508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1584325" y="2089150"/>
            <a:ext cx="5794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bg-BG" sz="200"/>
          </a:p>
        </p:txBody>
      </p:sp>
      <p:grpSp>
        <p:nvGrpSpPr>
          <p:cNvPr id="264199" name="Group 7"/>
          <p:cNvGrpSpPr>
            <a:grpSpLocks/>
          </p:cNvGrpSpPr>
          <p:nvPr/>
        </p:nvGrpSpPr>
        <p:grpSpPr bwMode="auto">
          <a:xfrm rot="2063474">
            <a:off x="5583238" y="1328738"/>
            <a:ext cx="700087" cy="173037"/>
            <a:chOff x="3469" y="921"/>
            <a:chExt cx="441" cy="109"/>
          </a:xfrm>
        </p:grpSpPr>
        <p:sp>
          <p:nvSpPr>
            <p:cNvPr id="264200" name="Freeform 8"/>
            <p:cNvSpPr>
              <a:spLocks/>
            </p:cNvSpPr>
            <p:nvPr/>
          </p:nvSpPr>
          <p:spPr bwMode="auto">
            <a:xfrm>
              <a:off x="3469" y="921"/>
              <a:ext cx="201" cy="10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4201" name="Line 9"/>
            <p:cNvSpPr>
              <a:spLocks noChangeShapeType="1"/>
            </p:cNvSpPr>
            <p:nvPr/>
          </p:nvSpPr>
          <p:spPr bwMode="auto">
            <a:xfrm>
              <a:off x="3589" y="977"/>
              <a:ext cx="3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64202" name="Text Box 10"/>
          <p:cNvSpPr txBox="1">
            <a:spLocks noChangeArrowheads="1"/>
          </p:cNvSpPr>
          <p:nvPr/>
        </p:nvSpPr>
        <p:spPr bwMode="auto">
          <a:xfrm>
            <a:off x="5287963" y="1560513"/>
            <a:ext cx="5794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bg-BG" sz="200"/>
          </a:p>
        </p:txBody>
      </p:sp>
      <p:grpSp>
        <p:nvGrpSpPr>
          <p:cNvPr id="264203" name="Group 11"/>
          <p:cNvGrpSpPr>
            <a:grpSpLocks/>
          </p:cNvGrpSpPr>
          <p:nvPr/>
        </p:nvGrpSpPr>
        <p:grpSpPr bwMode="auto">
          <a:xfrm>
            <a:off x="2455863" y="1965325"/>
            <a:ext cx="414337" cy="468313"/>
            <a:chOff x="2140" y="3269"/>
            <a:chExt cx="860" cy="780"/>
          </a:xfrm>
        </p:grpSpPr>
        <p:sp>
          <p:nvSpPr>
            <p:cNvPr id="264204" name="Text Box 12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6</a:t>
              </a:r>
              <a:endParaRPr lang="en-US" altLang="bg-BG"/>
            </a:p>
          </p:txBody>
        </p:sp>
        <p:sp>
          <p:nvSpPr>
            <p:cNvPr id="264205" name="Rectangle 13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4206" name="Line 14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4207" name="Group 15"/>
          <p:cNvGrpSpPr>
            <a:grpSpLocks/>
          </p:cNvGrpSpPr>
          <p:nvPr/>
        </p:nvGrpSpPr>
        <p:grpSpPr bwMode="auto">
          <a:xfrm>
            <a:off x="8542338" y="1541463"/>
            <a:ext cx="196850" cy="215900"/>
            <a:chOff x="8320" y="3349"/>
            <a:chExt cx="360" cy="360"/>
          </a:xfrm>
        </p:grpSpPr>
        <p:sp>
          <p:nvSpPr>
            <p:cNvPr id="264208" name="Oval 16"/>
            <p:cNvSpPr>
              <a:spLocks noChangeArrowheads="1"/>
            </p:cNvSpPr>
            <p:nvPr/>
          </p:nvSpPr>
          <p:spPr bwMode="auto">
            <a:xfrm>
              <a:off x="8320" y="3349"/>
              <a:ext cx="360" cy="36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4209" name="Line 17"/>
            <p:cNvSpPr>
              <a:spLocks noChangeShapeType="1"/>
            </p:cNvSpPr>
            <p:nvPr/>
          </p:nvSpPr>
          <p:spPr bwMode="auto">
            <a:xfrm>
              <a:off x="8340" y="3409"/>
              <a:ext cx="260" cy="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64210" name="Line 18"/>
            <p:cNvSpPr>
              <a:spLocks noChangeShapeType="1"/>
            </p:cNvSpPr>
            <p:nvPr/>
          </p:nvSpPr>
          <p:spPr bwMode="auto">
            <a:xfrm flipV="1">
              <a:off x="8360" y="3409"/>
              <a:ext cx="260" cy="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4211" name="Group 19"/>
          <p:cNvGrpSpPr>
            <a:grpSpLocks/>
          </p:cNvGrpSpPr>
          <p:nvPr/>
        </p:nvGrpSpPr>
        <p:grpSpPr bwMode="auto">
          <a:xfrm>
            <a:off x="4151313" y="1871663"/>
            <a:ext cx="414337" cy="469900"/>
            <a:chOff x="2140" y="3269"/>
            <a:chExt cx="860" cy="780"/>
          </a:xfrm>
        </p:grpSpPr>
        <p:sp>
          <p:nvSpPr>
            <p:cNvPr id="264212" name="Text Box 20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6</a:t>
              </a:r>
              <a:endParaRPr lang="en-US" altLang="bg-BG"/>
            </a:p>
          </p:txBody>
        </p:sp>
        <p:sp>
          <p:nvSpPr>
            <p:cNvPr id="264213" name="Rectangle 21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4214" name="Line 22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4215" name="Group 23"/>
          <p:cNvGrpSpPr>
            <a:grpSpLocks/>
          </p:cNvGrpSpPr>
          <p:nvPr/>
        </p:nvGrpSpPr>
        <p:grpSpPr bwMode="auto">
          <a:xfrm>
            <a:off x="4556125" y="1931988"/>
            <a:ext cx="414338" cy="469900"/>
            <a:chOff x="2140" y="3269"/>
            <a:chExt cx="860" cy="780"/>
          </a:xfrm>
        </p:grpSpPr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7</a:t>
              </a:r>
              <a:endParaRPr lang="en-US" altLang="bg-BG"/>
            </a:p>
          </p:txBody>
        </p:sp>
        <p:sp>
          <p:nvSpPr>
            <p:cNvPr id="264217" name="Rectangle 25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4218" name="Line 26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4219" name="Group 27"/>
          <p:cNvGrpSpPr>
            <a:grpSpLocks/>
          </p:cNvGrpSpPr>
          <p:nvPr/>
        </p:nvGrpSpPr>
        <p:grpSpPr bwMode="auto">
          <a:xfrm>
            <a:off x="4960938" y="2005013"/>
            <a:ext cx="414337" cy="468312"/>
            <a:chOff x="2140" y="3269"/>
            <a:chExt cx="860" cy="780"/>
          </a:xfrm>
        </p:grpSpPr>
        <p:sp>
          <p:nvSpPr>
            <p:cNvPr id="264220" name="Text Box 28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9</a:t>
              </a:r>
              <a:endParaRPr lang="en-US" altLang="bg-BG"/>
            </a:p>
          </p:txBody>
        </p:sp>
        <p:sp>
          <p:nvSpPr>
            <p:cNvPr id="264221" name="Rectangle 29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4222" name="Line 30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4223" name="Group 31"/>
          <p:cNvGrpSpPr>
            <a:grpSpLocks/>
          </p:cNvGrpSpPr>
          <p:nvPr/>
        </p:nvGrpSpPr>
        <p:grpSpPr bwMode="auto">
          <a:xfrm>
            <a:off x="5346700" y="1908175"/>
            <a:ext cx="414338" cy="468313"/>
            <a:chOff x="2140" y="3269"/>
            <a:chExt cx="860" cy="780"/>
          </a:xfrm>
        </p:grpSpPr>
        <p:sp>
          <p:nvSpPr>
            <p:cNvPr id="264224" name="Text Box 32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0</a:t>
              </a:r>
              <a:endParaRPr lang="en-US" altLang="bg-BG"/>
            </a:p>
          </p:txBody>
        </p:sp>
        <p:sp>
          <p:nvSpPr>
            <p:cNvPr id="264225" name="Rectangle 33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4226" name="Line 34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4227" name="Group 35"/>
          <p:cNvGrpSpPr>
            <a:grpSpLocks/>
          </p:cNvGrpSpPr>
          <p:nvPr/>
        </p:nvGrpSpPr>
        <p:grpSpPr bwMode="auto">
          <a:xfrm>
            <a:off x="2879725" y="1844675"/>
            <a:ext cx="414338" cy="468313"/>
            <a:chOff x="2140" y="3269"/>
            <a:chExt cx="860" cy="780"/>
          </a:xfrm>
        </p:grpSpPr>
        <p:sp>
          <p:nvSpPr>
            <p:cNvPr id="264228" name="Text Box 36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3</a:t>
              </a:r>
              <a:endParaRPr lang="en-US" altLang="bg-BG"/>
            </a:p>
          </p:txBody>
        </p:sp>
        <p:sp>
          <p:nvSpPr>
            <p:cNvPr id="264229" name="Rectangle 37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4230" name="Line 38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4231" name="Group 39"/>
          <p:cNvGrpSpPr>
            <a:grpSpLocks/>
          </p:cNvGrpSpPr>
          <p:nvPr/>
        </p:nvGrpSpPr>
        <p:grpSpPr bwMode="auto">
          <a:xfrm>
            <a:off x="3303588" y="1727200"/>
            <a:ext cx="414337" cy="469900"/>
            <a:chOff x="2140" y="3269"/>
            <a:chExt cx="860" cy="780"/>
          </a:xfrm>
        </p:grpSpPr>
        <p:sp>
          <p:nvSpPr>
            <p:cNvPr id="264232" name="Text Box 40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4</a:t>
              </a:r>
              <a:endParaRPr lang="en-US" altLang="bg-BG"/>
            </a:p>
          </p:txBody>
        </p:sp>
        <p:sp>
          <p:nvSpPr>
            <p:cNvPr id="264233" name="Rectangle 41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4234" name="Line 42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4235" name="Group 43"/>
          <p:cNvGrpSpPr>
            <a:grpSpLocks/>
          </p:cNvGrpSpPr>
          <p:nvPr/>
        </p:nvGrpSpPr>
        <p:grpSpPr bwMode="auto">
          <a:xfrm>
            <a:off x="3717925" y="1776413"/>
            <a:ext cx="414338" cy="468312"/>
            <a:chOff x="2140" y="3269"/>
            <a:chExt cx="860" cy="780"/>
          </a:xfrm>
        </p:grpSpPr>
        <p:sp>
          <p:nvSpPr>
            <p:cNvPr id="264236" name="Text Box 44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1</a:t>
              </a:r>
              <a:endParaRPr lang="en-US" altLang="bg-BG"/>
            </a:p>
          </p:txBody>
        </p:sp>
        <p:sp>
          <p:nvSpPr>
            <p:cNvPr id="264237" name="Rectangle 45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4238" name="Line 46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4239" name="Group 47"/>
          <p:cNvGrpSpPr>
            <a:grpSpLocks/>
          </p:cNvGrpSpPr>
          <p:nvPr/>
        </p:nvGrpSpPr>
        <p:grpSpPr bwMode="auto">
          <a:xfrm>
            <a:off x="5770563" y="1860550"/>
            <a:ext cx="414337" cy="468313"/>
            <a:chOff x="2140" y="3269"/>
            <a:chExt cx="860" cy="780"/>
          </a:xfrm>
        </p:grpSpPr>
        <p:sp>
          <p:nvSpPr>
            <p:cNvPr id="264240" name="Text Box 48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7</a:t>
              </a:r>
              <a:endParaRPr lang="en-US" altLang="bg-BG"/>
            </a:p>
          </p:txBody>
        </p:sp>
        <p:sp>
          <p:nvSpPr>
            <p:cNvPr id="264241" name="Rectangle 49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4242" name="Line 50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64243" name="Freeform 51"/>
          <p:cNvSpPr>
            <a:spLocks/>
          </p:cNvSpPr>
          <p:nvPr/>
        </p:nvSpPr>
        <p:spPr bwMode="auto">
          <a:xfrm>
            <a:off x="1598613" y="1309688"/>
            <a:ext cx="836612" cy="815975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9AD2D6">
                  <a:gamma/>
                  <a:shade val="46275"/>
                  <a:invGamma/>
                </a:srgbClr>
              </a:gs>
              <a:gs pos="100000">
                <a:srgbClr val="9AD2D6">
                  <a:alpha val="30000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4244" name="Freeform 52"/>
          <p:cNvSpPr>
            <a:spLocks/>
          </p:cNvSpPr>
          <p:nvPr/>
        </p:nvSpPr>
        <p:spPr bwMode="auto">
          <a:xfrm rot="10326327" flipV="1">
            <a:off x="5281613" y="557213"/>
            <a:ext cx="971550" cy="958850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9AD2D6">
                  <a:gamma/>
                  <a:shade val="46275"/>
                  <a:invGamma/>
                </a:srgbClr>
              </a:gs>
              <a:gs pos="100000">
                <a:srgbClr val="9AD2D6">
                  <a:alpha val="30000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4245" name="Text Box 53"/>
          <p:cNvSpPr txBox="1">
            <a:spLocks noChangeArrowheads="1"/>
          </p:cNvSpPr>
          <p:nvPr/>
        </p:nvSpPr>
        <p:spPr bwMode="auto">
          <a:xfrm>
            <a:off x="812800" y="3400425"/>
            <a:ext cx="6832600" cy="339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400"/>
              <a:t>I. “</a:t>
            </a:r>
            <a:r>
              <a:rPr lang="en-US" altLang="bg-BG" sz="1400">
                <a:latin typeface="Times New Roman" pitchFamily="18" charset="0"/>
              </a:rPr>
              <a:t>Организиране” на данната в елемент</a:t>
            </a:r>
          </a:p>
          <a:p>
            <a:endParaRPr lang="en-US" altLang="bg-BG" sz="1200"/>
          </a:p>
          <a:p>
            <a:endParaRPr lang="en-US" altLang="bg-BG" sz="1200"/>
          </a:p>
        </p:txBody>
      </p:sp>
      <p:sp>
        <p:nvSpPr>
          <p:cNvPr id="264246" name="Text Box 54"/>
          <p:cNvSpPr txBox="1">
            <a:spLocks noChangeArrowheads="1"/>
          </p:cNvSpPr>
          <p:nvPr/>
        </p:nvSpPr>
        <p:spPr bwMode="auto">
          <a:xfrm>
            <a:off x="1568450" y="2124075"/>
            <a:ext cx="73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bg-BG"/>
              <a:t>beggy</a:t>
            </a:r>
            <a:endParaRPr lang="en-US" altLang="bg-BG"/>
          </a:p>
        </p:txBody>
      </p:sp>
      <p:sp>
        <p:nvSpPr>
          <p:cNvPr id="264247" name="Text Box 55"/>
          <p:cNvSpPr txBox="1">
            <a:spLocks noChangeArrowheads="1"/>
          </p:cNvSpPr>
          <p:nvPr/>
        </p:nvSpPr>
        <p:spPr bwMode="auto">
          <a:xfrm>
            <a:off x="5162550" y="1339850"/>
            <a:ext cx="62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/>
              <a:t>е</a:t>
            </a:r>
            <a:r>
              <a:rPr lang="fr-FR" altLang="bg-BG"/>
              <a:t>ndy</a:t>
            </a:r>
            <a:endParaRPr lang="en-US" altLang="bg-BG"/>
          </a:p>
        </p:txBody>
      </p:sp>
      <p:sp>
        <p:nvSpPr>
          <p:cNvPr id="264248" name="AutoShape 56"/>
          <p:cNvSpPr>
            <a:spLocks noChangeArrowheads="1"/>
          </p:cNvSpPr>
          <p:nvPr/>
        </p:nvSpPr>
        <p:spPr bwMode="auto">
          <a:xfrm rot="16187481">
            <a:off x="4090988" y="398463"/>
            <a:ext cx="736600" cy="3409950"/>
          </a:xfrm>
          <a:prstGeom prst="can">
            <a:avLst>
              <a:gd name="adj" fmla="val 22782"/>
            </a:avLst>
          </a:prstGeom>
          <a:gradFill rotWithShape="0">
            <a:gsLst>
              <a:gs pos="0">
                <a:srgbClr val="FFFFFF">
                  <a:gamma/>
                  <a:shade val="46275"/>
                  <a:invGamma/>
                  <a:alpha val="41000"/>
                </a:srgbClr>
              </a:gs>
              <a:gs pos="50000">
                <a:srgbClr val="FFFFFF">
                  <a:alpha val="42000"/>
                </a:srgbClr>
              </a:gs>
              <a:gs pos="100000">
                <a:srgbClr val="FFFFFF">
                  <a:gamma/>
                  <a:shade val="46275"/>
                  <a:invGamma/>
                  <a:alpha val="41000"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4249" name="Text Box 57"/>
          <p:cNvSpPr txBox="1">
            <a:spLocks noChangeArrowheads="1"/>
          </p:cNvSpPr>
          <p:nvPr/>
        </p:nvSpPr>
        <p:spPr bwMode="auto">
          <a:xfrm>
            <a:off x="7605713" y="706438"/>
            <a:ext cx="371475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 altLang="bg-BG" b="1"/>
          </a:p>
        </p:txBody>
      </p:sp>
      <p:sp>
        <p:nvSpPr>
          <p:cNvPr id="264250" name="Rectangle 58"/>
          <p:cNvSpPr>
            <a:spLocks noChangeArrowheads="1"/>
          </p:cNvSpPr>
          <p:nvPr/>
        </p:nvSpPr>
        <p:spPr bwMode="auto">
          <a:xfrm>
            <a:off x="7605713" y="523875"/>
            <a:ext cx="371475" cy="171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4251" name="Oval 59"/>
          <p:cNvSpPr>
            <a:spLocks noChangeArrowheads="1"/>
          </p:cNvSpPr>
          <p:nvPr/>
        </p:nvSpPr>
        <p:spPr bwMode="auto">
          <a:xfrm flipH="1">
            <a:off x="7727950" y="544513"/>
            <a:ext cx="115888" cy="1254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4252" name="Line 60"/>
          <p:cNvSpPr>
            <a:spLocks noChangeShapeType="1"/>
          </p:cNvSpPr>
          <p:nvPr/>
        </p:nvSpPr>
        <p:spPr bwMode="auto">
          <a:xfrm flipH="1">
            <a:off x="7054850" y="512763"/>
            <a:ext cx="1588" cy="153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4253" name="Freeform 61"/>
          <p:cNvSpPr>
            <a:spLocks/>
          </p:cNvSpPr>
          <p:nvPr/>
        </p:nvSpPr>
        <p:spPr bwMode="auto">
          <a:xfrm flipH="1">
            <a:off x="6718300" y="466725"/>
            <a:ext cx="336550" cy="190500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4254" name="Text Box 62"/>
          <p:cNvSpPr txBox="1">
            <a:spLocks noChangeArrowheads="1"/>
          </p:cNvSpPr>
          <p:nvPr/>
        </p:nvSpPr>
        <p:spPr bwMode="auto">
          <a:xfrm flipH="1">
            <a:off x="6937375" y="601663"/>
            <a:ext cx="538163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 b="1"/>
              <a:t>p</a:t>
            </a:r>
          </a:p>
        </p:txBody>
      </p:sp>
      <p:sp>
        <p:nvSpPr>
          <p:cNvPr id="264255" name="Freeform 63"/>
          <p:cNvSpPr>
            <a:spLocks/>
          </p:cNvSpPr>
          <p:nvPr/>
        </p:nvSpPr>
        <p:spPr bwMode="auto">
          <a:xfrm rot="-3483548">
            <a:off x="6348413" y="98425"/>
            <a:ext cx="647700" cy="815975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9AD2D6">
                  <a:gamma/>
                  <a:shade val="46275"/>
                  <a:invGamma/>
                </a:srgbClr>
              </a:gs>
              <a:gs pos="100000">
                <a:srgbClr val="9AD2D6">
                  <a:alpha val="30000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4256" name="Line 64"/>
          <p:cNvSpPr>
            <a:spLocks noChangeShapeType="1"/>
          </p:cNvSpPr>
          <p:nvPr/>
        </p:nvSpPr>
        <p:spPr bwMode="auto">
          <a:xfrm>
            <a:off x="6851650" y="584200"/>
            <a:ext cx="730250" cy="7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4257" name="Line 65"/>
          <p:cNvSpPr>
            <a:spLocks noChangeShapeType="1"/>
          </p:cNvSpPr>
          <p:nvPr/>
        </p:nvSpPr>
        <p:spPr bwMode="auto">
          <a:xfrm flipV="1">
            <a:off x="6319838" y="1633538"/>
            <a:ext cx="2193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4303" name="Rectangle 111"/>
          <p:cNvSpPr>
            <a:spLocks noChangeArrowheads="1"/>
          </p:cNvSpPr>
          <p:nvPr/>
        </p:nvSpPr>
        <p:spPr bwMode="auto">
          <a:xfrm>
            <a:off x="827088" y="3908425"/>
            <a:ext cx="109855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algn="l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new (p)</a:t>
            </a:r>
            <a:r>
              <a:rPr lang="en-US" altLang="bg-BG" sz="14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bg-BG" altLang="bg-BG" sz="1400" b="1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264304" name="Rectangle 112"/>
          <p:cNvSpPr>
            <a:spLocks noChangeArrowheads="1"/>
          </p:cNvSpPr>
          <p:nvPr/>
        </p:nvSpPr>
        <p:spPr bwMode="auto">
          <a:xfrm>
            <a:off x="941388" y="4302125"/>
            <a:ext cx="2884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</a:rPr>
              <a:t>p^.data</a:t>
            </a:r>
            <a:r>
              <a:rPr lang="en-US" altLang="bg-BG" sz="1400" b="1">
                <a:solidFill>
                  <a:srgbClr val="800000"/>
                </a:solidFill>
                <a:latin typeface="Times New Roman" pitchFamily="18" charset="0"/>
              </a:rPr>
              <a:t> :</a:t>
            </a:r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</a:rPr>
              <a:t> = стойността на данната</a:t>
            </a:r>
          </a:p>
        </p:txBody>
      </p:sp>
      <p:sp>
        <p:nvSpPr>
          <p:cNvPr id="264305" name="Rectangle 113"/>
          <p:cNvSpPr>
            <a:spLocks noChangeArrowheads="1"/>
          </p:cNvSpPr>
          <p:nvPr/>
        </p:nvSpPr>
        <p:spPr bwMode="auto">
          <a:xfrm>
            <a:off x="5441950" y="3824288"/>
            <a:ext cx="2284413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algn="l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bg-BG" sz="1400" b="1">
                <a:solidFill>
                  <a:schemeClr val="accent2"/>
                </a:solidFill>
              </a:rPr>
              <a:t>p = new Element</a:t>
            </a:r>
            <a:r>
              <a:rPr lang="en-US" altLang="bg-BG" sz="1400" b="1">
                <a:solidFill>
                  <a:schemeClr val="accent2"/>
                </a:solidFill>
                <a:cs typeface="Times New Roman" pitchFamily="18" charset="0"/>
              </a:rPr>
              <a:t>;</a:t>
            </a:r>
            <a:endParaRPr lang="bg-BG" altLang="bg-BG" sz="14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264306" name="Rectangle 114"/>
          <p:cNvSpPr>
            <a:spLocks noChangeArrowheads="1"/>
          </p:cNvSpPr>
          <p:nvPr/>
        </p:nvSpPr>
        <p:spPr bwMode="auto">
          <a:xfrm>
            <a:off x="5384800" y="4240213"/>
            <a:ext cx="2713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bg-BG" altLang="bg-BG" sz="1400" b="1">
                <a:solidFill>
                  <a:schemeClr val="accent2"/>
                </a:solidFill>
              </a:rPr>
              <a:t> p</a:t>
            </a:r>
            <a:r>
              <a:rPr lang="en-US" altLang="bg-BG" sz="1400" b="1">
                <a:solidFill>
                  <a:schemeClr val="accent2"/>
                </a:solidFill>
              </a:rPr>
              <a:t>-&gt;</a:t>
            </a:r>
            <a:r>
              <a:rPr lang="bg-BG" altLang="bg-BG" sz="1400" b="1">
                <a:solidFill>
                  <a:schemeClr val="accent2"/>
                </a:solidFill>
              </a:rPr>
              <a:t>data = </a:t>
            </a:r>
            <a:r>
              <a:rPr lang="en-US" altLang="bg-BG" sz="1400" b="1">
                <a:solidFill>
                  <a:schemeClr val="accent2"/>
                </a:solidFill>
              </a:rPr>
              <a:t> </a:t>
            </a:r>
            <a:r>
              <a:rPr lang="bg-BG" altLang="bg-BG" sz="1400" b="1">
                <a:solidFill>
                  <a:schemeClr val="accent2"/>
                </a:solidFill>
              </a:rPr>
              <a:t>данната</a:t>
            </a:r>
          </a:p>
        </p:txBody>
      </p:sp>
      <p:sp>
        <p:nvSpPr>
          <p:cNvPr id="264307" name="Oval 115"/>
          <p:cNvSpPr>
            <a:spLocks noChangeArrowheads="1"/>
          </p:cNvSpPr>
          <p:nvPr/>
        </p:nvSpPr>
        <p:spPr bwMode="auto">
          <a:xfrm flipV="1">
            <a:off x="7621588" y="738188"/>
            <a:ext cx="317500" cy="263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4308" name="Text Box 116"/>
          <p:cNvSpPr txBox="1">
            <a:spLocks noChangeArrowheads="1"/>
          </p:cNvSpPr>
          <p:nvPr/>
        </p:nvSpPr>
        <p:spPr bwMode="auto">
          <a:xfrm>
            <a:off x="949325" y="4833938"/>
            <a:ext cx="6680200" cy="323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400">
                <a:latin typeface="Times New Roman" pitchFamily="18" charset="0"/>
              </a:rPr>
              <a:t>II) Включване на елемента (добавяне като последен).</a:t>
            </a:r>
          </a:p>
        </p:txBody>
      </p:sp>
      <p:sp>
        <p:nvSpPr>
          <p:cNvPr id="264309" name="Rectangle 117"/>
          <p:cNvSpPr>
            <a:spLocks noChangeArrowheads="1"/>
          </p:cNvSpPr>
          <p:nvPr/>
        </p:nvSpPr>
        <p:spPr bwMode="auto">
          <a:xfrm>
            <a:off x="546100" y="5230813"/>
            <a:ext cx="1876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/>
            <a:r>
              <a:rPr lang="en-US" altLang="bg-BG" b="1" dirty="0" err="1">
                <a:solidFill>
                  <a:srgbClr val="800000"/>
                </a:solidFill>
                <a:latin typeface="Times New Roman" pitchFamily="18" charset="0"/>
              </a:rPr>
              <a:t>p^.next</a:t>
            </a:r>
            <a:r>
              <a:rPr lang="en-US" altLang="bg-BG" b="1" dirty="0">
                <a:solidFill>
                  <a:srgbClr val="800000"/>
                </a:solidFill>
                <a:latin typeface="Times New Roman" pitchFamily="18" charset="0"/>
              </a:rPr>
              <a:t> := nil;</a:t>
            </a:r>
          </a:p>
        </p:txBody>
      </p:sp>
      <p:sp>
        <p:nvSpPr>
          <p:cNvPr id="264310" name="Rectangle 118"/>
          <p:cNvSpPr>
            <a:spLocks noChangeArrowheads="1"/>
          </p:cNvSpPr>
          <p:nvPr/>
        </p:nvSpPr>
        <p:spPr bwMode="auto">
          <a:xfrm>
            <a:off x="996950" y="5570538"/>
            <a:ext cx="1609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b="1" dirty="0" err="1">
                <a:solidFill>
                  <a:srgbClr val="800000"/>
                </a:solidFill>
                <a:latin typeface="Times New Roman" pitchFamily="18" charset="0"/>
              </a:rPr>
              <a:t>endy</a:t>
            </a:r>
            <a:r>
              <a:rPr lang="en-US" altLang="bg-BG" b="1" dirty="0">
                <a:solidFill>
                  <a:srgbClr val="800000"/>
                </a:solidFill>
                <a:latin typeface="Times New Roman" pitchFamily="18" charset="0"/>
              </a:rPr>
              <a:t>^.next := p;</a:t>
            </a:r>
          </a:p>
        </p:txBody>
      </p:sp>
      <p:sp>
        <p:nvSpPr>
          <p:cNvPr id="264311" name="Rectangle 119"/>
          <p:cNvSpPr>
            <a:spLocks noChangeArrowheads="1"/>
          </p:cNvSpPr>
          <p:nvPr/>
        </p:nvSpPr>
        <p:spPr bwMode="auto">
          <a:xfrm>
            <a:off x="5043488" y="5230813"/>
            <a:ext cx="2159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/>
            <a:r>
              <a:rPr lang="en-US" altLang="bg-BG" b="1">
                <a:solidFill>
                  <a:schemeClr val="accent2"/>
                </a:solidFill>
                <a:latin typeface="Times New Roman" pitchFamily="18" charset="0"/>
              </a:rPr>
              <a:t>p-&gt;next = NULL;</a:t>
            </a:r>
          </a:p>
        </p:txBody>
      </p:sp>
      <p:sp>
        <p:nvSpPr>
          <p:cNvPr id="264312" name="Rectangle 120"/>
          <p:cNvSpPr>
            <a:spLocks noChangeArrowheads="1"/>
          </p:cNvSpPr>
          <p:nvPr/>
        </p:nvSpPr>
        <p:spPr bwMode="auto">
          <a:xfrm>
            <a:off x="5494338" y="5557838"/>
            <a:ext cx="155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b="1">
                <a:solidFill>
                  <a:schemeClr val="accent2"/>
                </a:solidFill>
                <a:latin typeface="Times New Roman" pitchFamily="18" charset="0"/>
              </a:rPr>
              <a:t>endy-&gt;next = p;</a:t>
            </a:r>
          </a:p>
        </p:txBody>
      </p:sp>
      <p:sp>
        <p:nvSpPr>
          <p:cNvPr id="264313" name="Line 121"/>
          <p:cNvSpPr>
            <a:spLocks noChangeShapeType="1"/>
          </p:cNvSpPr>
          <p:nvPr/>
        </p:nvSpPr>
        <p:spPr bwMode="auto">
          <a:xfrm>
            <a:off x="7823200" y="622300"/>
            <a:ext cx="7620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4314" name="Line 122"/>
          <p:cNvSpPr>
            <a:spLocks noChangeShapeType="1"/>
          </p:cNvSpPr>
          <p:nvPr/>
        </p:nvSpPr>
        <p:spPr bwMode="auto">
          <a:xfrm flipV="1">
            <a:off x="6332538" y="655638"/>
            <a:ext cx="1216025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193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643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643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643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643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643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643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2643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2643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64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64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64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57" grpId="0" animBg="1"/>
      <p:bldP spid="264309" grpId="0"/>
      <p:bldP spid="264310" grpId="0"/>
      <p:bldP spid="264311" grpId="0"/>
      <p:bldP spid="264312" grpId="0"/>
      <p:bldP spid="264313" grpId="0" animBg="1"/>
      <p:bldP spid="2643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882" name="Group 74"/>
          <p:cNvGrpSpPr>
            <a:grpSpLocks/>
          </p:cNvGrpSpPr>
          <p:nvPr/>
        </p:nvGrpSpPr>
        <p:grpSpPr bwMode="auto">
          <a:xfrm>
            <a:off x="1954213" y="2309813"/>
            <a:ext cx="1949450" cy="1722437"/>
            <a:chOff x="1535" y="1973"/>
            <a:chExt cx="856" cy="841"/>
          </a:xfrm>
        </p:grpSpPr>
        <p:sp>
          <p:nvSpPr>
            <p:cNvPr id="247883" name="Freeform 75"/>
            <p:cNvSpPr>
              <a:spLocks/>
            </p:cNvSpPr>
            <p:nvPr/>
          </p:nvSpPr>
          <p:spPr bwMode="auto">
            <a:xfrm flipH="1">
              <a:off x="1668" y="2202"/>
              <a:ext cx="267" cy="505"/>
            </a:xfrm>
            <a:custGeom>
              <a:avLst/>
              <a:gdLst>
                <a:gd name="T0" fmla="*/ 457 w 1564"/>
                <a:gd name="T1" fmla="*/ 45 h 2938"/>
                <a:gd name="T2" fmla="*/ 404 w 1564"/>
                <a:gd name="T3" fmla="*/ 75 h 2938"/>
                <a:gd name="T4" fmla="*/ 0 w 1564"/>
                <a:gd name="T5" fmla="*/ 343 h 2938"/>
                <a:gd name="T6" fmla="*/ 107 w 1564"/>
                <a:gd name="T7" fmla="*/ 2272 h 2938"/>
                <a:gd name="T8" fmla="*/ 107 w 1564"/>
                <a:gd name="T9" fmla="*/ 2375 h 2938"/>
                <a:gd name="T10" fmla="*/ 129 w 1564"/>
                <a:gd name="T11" fmla="*/ 2555 h 2938"/>
                <a:gd name="T12" fmla="*/ 122 w 1564"/>
                <a:gd name="T13" fmla="*/ 2757 h 2938"/>
                <a:gd name="T14" fmla="*/ 444 w 1564"/>
                <a:gd name="T15" fmla="*/ 2883 h 2938"/>
                <a:gd name="T16" fmla="*/ 784 w 1564"/>
                <a:gd name="T17" fmla="*/ 2938 h 2938"/>
                <a:gd name="T18" fmla="*/ 1194 w 1564"/>
                <a:gd name="T19" fmla="*/ 2900 h 2938"/>
                <a:gd name="T20" fmla="*/ 1534 w 1564"/>
                <a:gd name="T21" fmla="*/ 2775 h 2938"/>
                <a:gd name="T22" fmla="*/ 1564 w 1564"/>
                <a:gd name="T23" fmla="*/ 2412 h 2938"/>
                <a:gd name="T24" fmla="*/ 1534 w 1564"/>
                <a:gd name="T25" fmla="*/ 1486 h 2938"/>
                <a:gd name="T26" fmla="*/ 1281 w 1564"/>
                <a:gd name="T27" fmla="*/ 305 h 2938"/>
                <a:gd name="T28" fmla="*/ 944 w 1564"/>
                <a:gd name="T29" fmla="*/ 30 h 2938"/>
                <a:gd name="T30" fmla="*/ 847 w 1564"/>
                <a:gd name="T31" fmla="*/ 0 h 2938"/>
                <a:gd name="T32" fmla="*/ 697 w 1564"/>
                <a:gd name="T33" fmla="*/ 8 h 2938"/>
                <a:gd name="T34" fmla="*/ 592 w 1564"/>
                <a:gd name="T35" fmla="*/ 8 h 2938"/>
                <a:gd name="T36" fmla="*/ 524 w 1564"/>
                <a:gd name="T37" fmla="*/ 38 h 2938"/>
                <a:gd name="T38" fmla="*/ 457 w 1564"/>
                <a:gd name="T39" fmla="*/ 45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4" h="2938">
                  <a:moveTo>
                    <a:pt x="457" y="45"/>
                  </a:moveTo>
                  <a:lnTo>
                    <a:pt x="404" y="75"/>
                  </a:lnTo>
                  <a:lnTo>
                    <a:pt x="0" y="343"/>
                  </a:lnTo>
                  <a:lnTo>
                    <a:pt x="107" y="2272"/>
                  </a:lnTo>
                  <a:lnTo>
                    <a:pt x="107" y="2375"/>
                  </a:lnTo>
                  <a:lnTo>
                    <a:pt x="129" y="2555"/>
                  </a:lnTo>
                  <a:lnTo>
                    <a:pt x="122" y="2757"/>
                  </a:lnTo>
                  <a:lnTo>
                    <a:pt x="444" y="2883"/>
                  </a:lnTo>
                  <a:lnTo>
                    <a:pt x="784" y="2938"/>
                  </a:lnTo>
                  <a:lnTo>
                    <a:pt x="1194" y="2900"/>
                  </a:lnTo>
                  <a:lnTo>
                    <a:pt x="1534" y="2775"/>
                  </a:lnTo>
                  <a:lnTo>
                    <a:pt x="1564" y="2412"/>
                  </a:lnTo>
                  <a:lnTo>
                    <a:pt x="1534" y="1486"/>
                  </a:lnTo>
                  <a:lnTo>
                    <a:pt x="1281" y="305"/>
                  </a:lnTo>
                  <a:lnTo>
                    <a:pt x="944" y="30"/>
                  </a:lnTo>
                  <a:lnTo>
                    <a:pt x="847" y="0"/>
                  </a:lnTo>
                  <a:lnTo>
                    <a:pt x="697" y="8"/>
                  </a:lnTo>
                  <a:lnTo>
                    <a:pt x="592" y="8"/>
                  </a:lnTo>
                  <a:lnTo>
                    <a:pt x="524" y="38"/>
                  </a:lnTo>
                  <a:lnTo>
                    <a:pt x="457" y="4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47884" name="Freeform 76"/>
            <p:cNvSpPr>
              <a:spLocks/>
            </p:cNvSpPr>
            <p:nvPr/>
          </p:nvSpPr>
          <p:spPr bwMode="auto">
            <a:xfrm flipH="1">
              <a:off x="1772" y="2160"/>
              <a:ext cx="100" cy="88"/>
            </a:xfrm>
            <a:custGeom>
              <a:avLst/>
              <a:gdLst>
                <a:gd name="T0" fmla="*/ 540 w 583"/>
                <a:gd name="T1" fmla="*/ 0 h 511"/>
                <a:gd name="T2" fmla="*/ 560 w 583"/>
                <a:gd name="T3" fmla="*/ 116 h 511"/>
                <a:gd name="T4" fmla="*/ 563 w 583"/>
                <a:gd name="T5" fmla="*/ 173 h 511"/>
                <a:gd name="T6" fmla="*/ 570 w 583"/>
                <a:gd name="T7" fmla="*/ 248 h 511"/>
                <a:gd name="T8" fmla="*/ 583 w 583"/>
                <a:gd name="T9" fmla="*/ 321 h 511"/>
                <a:gd name="T10" fmla="*/ 548 w 583"/>
                <a:gd name="T11" fmla="*/ 383 h 511"/>
                <a:gd name="T12" fmla="*/ 503 w 583"/>
                <a:gd name="T13" fmla="*/ 453 h 511"/>
                <a:gd name="T14" fmla="*/ 453 w 583"/>
                <a:gd name="T15" fmla="*/ 488 h 511"/>
                <a:gd name="T16" fmla="*/ 385 w 583"/>
                <a:gd name="T17" fmla="*/ 508 h 511"/>
                <a:gd name="T18" fmla="*/ 305 w 583"/>
                <a:gd name="T19" fmla="*/ 511 h 511"/>
                <a:gd name="T20" fmla="*/ 220 w 583"/>
                <a:gd name="T21" fmla="*/ 503 h 511"/>
                <a:gd name="T22" fmla="*/ 160 w 583"/>
                <a:gd name="T23" fmla="*/ 481 h 511"/>
                <a:gd name="T24" fmla="*/ 108 w 583"/>
                <a:gd name="T25" fmla="*/ 456 h 511"/>
                <a:gd name="T26" fmla="*/ 70 w 583"/>
                <a:gd name="T27" fmla="*/ 426 h 511"/>
                <a:gd name="T28" fmla="*/ 33 w 583"/>
                <a:gd name="T29" fmla="*/ 373 h 511"/>
                <a:gd name="T30" fmla="*/ 15 w 583"/>
                <a:gd name="T31" fmla="*/ 321 h 511"/>
                <a:gd name="T32" fmla="*/ 8 w 583"/>
                <a:gd name="T33" fmla="*/ 271 h 511"/>
                <a:gd name="T34" fmla="*/ 0 w 583"/>
                <a:gd name="T35" fmla="*/ 116 h 511"/>
                <a:gd name="T36" fmla="*/ 540 w 583"/>
                <a:gd name="T37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3" h="511">
                  <a:moveTo>
                    <a:pt x="540" y="0"/>
                  </a:moveTo>
                  <a:lnTo>
                    <a:pt x="560" y="116"/>
                  </a:lnTo>
                  <a:lnTo>
                    <a:pt x="563" y="173"/>
                  </a:lnTo>
                  <a:lnTo>
                    <a:pt x="570" y="248"/>
                  </a:lnTo>
                  <a:lnTo>
                    <a:pt x="583" y="321"/>
                  </a:lnTo>
                  <a:lnTo>
                    <a:pt x="548" y="383"/>
                  </a:lnTo>
                  <a:lnTo>
                    <a:pt x="503" y="453"/>
                  </a:lnTo>
                  <a:lnTo>
                    <a:pt x="453" y="488"/>
                  </a:lnTo>
                  <a:lnTo>
                    <a:pt x="385" y="508"/>
                  </a:lnTo>
                  <a:lnTo>
                    <a:pt x="305" y="511"/>
                  </a:lnTo>
                  <a:lnTo>
                    <a:pt x="220" y="503"/>
                  </a:lnTo>
                  <a:lnTo>
                    <a:pt x="160" y="481"/>
                  </a:lnTo>
                  <a:lnTo>
                    <a:pt x="108" y="456"/>
                  </a:lnTo>
                  <a:lnTo>
                    <a:pt x="70" y="426"/>
                  </a:lnTo>
                  <a:lnTo>
                    <a:pt x="33" y="373"/>
                  </a:lnTo>
                  <a:lnTo>
                    <a:pt x="15" y="321"/>
                  </a:lnTo>
                  <a:lnTo>
                    <a:pt x="8" y="271"/>
                  </a:lnTo>
                  <a:lnTo>
                    <a:pt x="0" y="116"/>
                  </a:lnTo>
                  <a:lnTo>
                    <a:pt x="5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247885" name="Group 77"/>
            <p:cNvGrpSpPr>
              <a:grpSpLocks/>
            </p:cNvGrpSpPr>
            <p:nvPr/>
          </p:nvGrpSpPr>
          <p:grpSpPr bwMode="auto">
            <a:xfrm flipH="1">
              <a:off x="1890" y="2008"/>
              <a:ext cx="29" cy="124"/>
              <a:chOff x="3858" y="5552"/>
              <a:chExt cx="167" cy="720"/>
            </a:xfrm>
          </p:grpSpPr>
          <p:sp>
            <p:nvSpPr>
              <p:cNvPr id="247886" name="Freeform 78"/>
              <p:cNvSpPr>
                <a:spLocks/>
              </p:cNvSpPr>
              <p:nvPr/>
            </p:nvSpPr>
            <p:spPr bwMode="auto">
              <a:xfrm>
                <a:off x="3858" y="5552"/>
                <a:ext cx="167" cy="503"/>
              </a:xfrm>
              <a:custGeom>
                <a:avLst/>
                <a:gdLst>
                  <a:gd name="T0" fmla="*/ 85 w 167"/>
                  <a:gd name="T1" fmla="*/ 0 h 503"/>
                  <a:gd name="T2" fmla="*/ 37 w 167"/>
                  <a:gd name="T3" fmla="*/ 55 h 503"/>
                  <a:gd name="T4" fmla="*/ 7 w 167"/>
                  <a:gd name="T5" fmla="*/ 120 h 503"/>
                  <a:gd name="T6" fmla="*/ 0 w 167"/>
                  <a:gd name="T7" fmla="*/ 195 h 503"/>
                  <a:gd name="T8" fmla="*/ 0 w 167"/>
                  <a:gd name="T9" fmla="*/ 247 h 503"/>
                  <a:gd name="T10" fmla="*/ 15 w 167"/>
                  <a:gd name="T11" fmla="*/ 345 h 503"/>
                  <a:gd name="T12" fmla="*/ 22 w 167"/>
                  <a:gd name="T13" fmla="*/ 400 h 503"/>
                  <a:gd name="T14" fmla="*/ 37 w 167"/>
                  <a:gd name="T15" fmla="*/ 428 h 503"/>
                  <a:gd name="T16" fmla="*/ 67 w 167"/>
                  <a:gd name="T17" fmla="*/ 445 h 503"/>
                  <a:gd name="T18" fmla="*/ 92 w 167"/>
                  <a:gd name="T19" fmla="*/ 503 h 503"/>
                  <a:gd name="T20" fmla="*/ 100 w 167"/>
                  <a:gd name="T21" fmla="*/ 420 h 503"/>
                  <a:gd name="T22" fmla="*/ 112 w 167"/>
                  <a:gd name="T23" fmla="*/ 360 h 503"/>
                  <a:gd name="T24" fmla="*/ 142 w 167"/>
                  <a:gd name="T25" fmla="*/ 280 h 503"/>
                  <a:gd name="T26" fmla="*/ 137 w 167"/>
                  <a:gd name="T27" fmla="*/ 217 h 503"/>
                  <a:gd name="T28" fmla="*/ 167 w 167"/>
                  <a:gd name="T29" fmla="*/ 175 h 503"/>
                  <a:gd name="T30" fmla="*/ 112 w 167"/>
                  <a:gd name="T31" fmla="*/ 142 h 503"/>
                  <a:gd name="T32" fmla="*/ 90 w 167"/>
                  <a:gd name="T33" fmla="*/ 107 h 503"/>
                  <a:gd name="T34" fmla="*/ 85 w 167"/>
                  <a:gd name="T35" fmla="*/ 0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7" h="503">
                    <a:moveTo>
                      <a:pt x="85" y="0"/>
                    </a:moveTo>
                    <a:lnTo>
                      <a:pt x="37" y="55"/>
                    </a:lnTo>
                    <a:lnTo>
                      <a:pt x="7" y="120"/>
                    </a:lnTo>
                    <a:lnTo>
                      <a:pt x="0" y="195"/>
                    </a:lnTo>
                    <a:lnTo>
                      <a:pt x="0" y="247"/>
                    </a:lnTo>
                    <a:lnTo>
                      <a:pt x="15" y="345"/>
                    </a:lnTo>
                    <a:lnTo>
                      <a:pt x="22" y="400"/>
                    </a:lnTo>
                    <a:lnTo>
                      <a:pt x="37" y="428"/>
                    </a:lnTo>
                    <a:lnTo>
                      <a:pt x="67" y="445"/>
                    </a:lnTo>
                    <a:lnTo>
                      <a:pt x="92" y="503"/>
                    </a:lnTo>
                    <a:lnTo>
                      <a:pt x="100" y="420"/>
                    </a:lnTo>
                    <a:lnTo>
                      <a:pt x="112" y="360"/>
                    </a:lnTo>
                    <a:lnTo>
                      <a:pt x="142" y="280"/>
                    </a:lnTo>
                    <a:lnTo>
                      <a:pt x="137" y="217"/>
                    </a:lnTo>
                    <a:lnTo>
                      <a:pt x="167" y="175"/>
                    </a:lnTo>
                    <a:lnTo>
                      <a:pt x="112" y="142"/>
                    </a:lnTo>
                    <a:lnTo>
                      <a:pt x="90" y="107"/>
                    </a:lnTo>
                    <a:lnTo>
                      <a:pt x="8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47887" name="Freeform 79"/>
              <p:cNvSpPr>
                <a:spLocks/>
              </p:cNvSpPr>
              <p:nvPr/>
            </p:nvSpPr>
            <p:spPr bwMode="auto">
              <a:xfrm>
                <a:off x="3875" y="5977"/>
                <a:ext cx="93" cy="295"/>
              </a:xfrm>
              <a:custGeom>
                <a:avLst/>
                <a:gdLst>
                  <a:gd name="T0" fmla="*/ 68 w 93"/>
                  <a:gd name="T1" fmla="*/ 28 h 295"/>
                  <a:gd name="T2" fmla="*/ 45 w 93"/>
                  <a:gd name="T3" fmla="*/ 5 h 295"/>
                  <a:gd name="T4" fmla="*/ 25 w 93"/>
                  <a:gd name="T5" fmla="*/ 0 h 295"/>
                  <a:gd name="T6" fmla="*/ 8 w 93"/>
                  <a:gd name="T7" fmla="*/ 23 h 295"/>
                  <a:gd name="T8" fmla="*/ 0 w 93"/>
                  <a:gd name="T9" fmla="*/ 70 h 295"/>
                  <a:gd name="T10" fmla="*/ 5 w 93"/>
                  <a:gd name="T11" fmla="*/ 115 h 295"/>
                  <a:gd name="T12" fmla="*/ 8 w 93"/>
                  <a:gd name="T13" fmla="*/ 158 h 295"/>
                  <a:gd name="T14" fmla="*/ 20 w 93"/>
                  <a:gd name="T15" fmla="*/ 198 h 295"/>
                  <a:gd name="T16" fmla="*/ 30 w 93"/>
                  <a:gd name="T17" fmla="*/ 248 h 295"/>
                  <a:gd name="T18" fmla="*/ 35 w 93"/>
                  <a:gd name="T19" fmla="*/ 265 h 295"/>
                  <a:gd name="T20" fmla="*/ 45 w 93"/>
                  <a:gd name="T21" fmla="*/ 295 h 295"/>
                  <a:gd name="T22" fmla="*/ 58 w 93"/>
                  <a:gd name="T23" fmla="*/ 280 h 295"/>
                  <a:gd name="T24" fmla="*/ 68 w 93"/>
                  <a:gd name="T25" fmla="*/ 295 h 295"/>
                  <a:gd name="T26" fmla="*/ 88 w 93"/>
                  <a:gd name="T27" fmla="*/ 260 h 295"/>
                  <a:gd name="T28" fmla="*/ 93 w 93"/>
                  <a:gd name="T29" fmla="*/ 203 h 295"/>
                  <a:gd name="T30" fmla="*/ 93 w 93"/>
                  <a:gd name="T31" fmla="*/ 98 h 295"/>
                  <a:gd name="T32" fmla="*/ 68 w 93"/>
                  <a:gd name="T33" fmla="*/ 28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295">
                    <a:moveTo>
                      <a:pt x="68" y="28"/>
                    </a:moveTo>
                    <a:lnTo>
                      <a:pt x="45" y="5"/>
                    </a:lnTo>
                    <a:lnTo>
                      <a:pt x="25" y="0"/>
                    </a:lnTo>
                    <a:lnTo>
                      <a:pt x="8" y="23"/>
                    </a:lnTo>
                    <a:lnTo>
                      <a:pt x="0" y="70"/>
                    </a:lnTo>
                    <a:lnTo>
                      <a:pt x="5" y="115"/>
                    </a:lnTo>
                    <a:lnTo>
                      <a:pt x="8" y="158"/>
                    </a:lnTo>
                    <a:lnTo>
                      <a:pt x="20" y="198"/>
                    </a:lnTo>
                    <a:lnTo>
                      <a:pt x="30" y="248"/>
                    </a:lnTo>
                    <a:lnTo>
                      <a:pt x="35" y="265"/>
                    </a:lnTo>
                    <a:lnTo>
                      <a:pt x="45" y="295"/>
                    </a:lnTo>
                    <a:lnTo>
                      <a:pt x="58" y="280"/>
                    </a:lnTo>
                    <a:lnTo>
                      <a:pt x="68" y="295"/>
                    </a:lnTo>
                    <a:lnTo>
                      <a:pt x="88" y="260"/>
                    </a:lnTo>
                    <a:lnTo>
                      <a:pt x="93" y="203"/>
                    </a:lnTo>
                    <a:lnTo>
                      <a:pt x="93" y="98"/>
                    </a:lnTo>
                    <a:lnTo>
                      <a:pt x="68" y="2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47888" name="Freeform 80"/>
            <p:cNvSpPr>
              <a:spLocks/>
            </p:cNvSpPr>
            <p:nvPr/>
          </p:nvSpPr>
          <p:spPr bwMode="auto">
            <a:xfrm flipH="1">
              <a:off x="1742" y="2001"/>
              <a:ext cx="162" cy="225"/>
            </a:xfrm>
            <a:custGeom>
              <a:avLst/>
              <a:gdLst>
                <a:gd name="T0" fmla="*/ 52 w 947"/>
                <a:gd name="T1" fmla="*/ 192 h 1308"/>
                <a:gd name="T2" fmla="*/ 12 w 947"/>
                <a:gd name="T3" fmla="*/ 370 h 1308"/>
                <a:gd name="T4" fmla="*/ 15 w 947"/>
                <a:gd name="T5" fmla="*/ 523 h 1308"/>
                <a:gd name="T6" fmla="*/ 0 w 947"/>
                <a:gd name="T7" fmla="*/ 658 h 1308"/>
                <a:gd name="T8" fmla="*/ 5 w 947"/>
                <a:gd name="T9" fmla="*/ 753 h 1308"/>
                <a:gd name="T10" fmla="*/ 27 w 947"/>
                <a:gd name="T11" fmla="*/ 850 h 1308"/>
                <a:gd name="T12" fmla="*/ 87 w 947"/>
                <a:gd name="T13" fmla="*/ 998 h 1308"/>
                <a:gd name="T14" fmla="*/ 142 w 947"/>
                <a:gd name="T15" fmla="*/ 1121 h 1308"/>
                <a:gd name="T16" fmla="*/ 190 w 947"/>
                <a:gd name="T17" fmla="*/ 1226 h 1308"/>
                <a:gd name="T18" fmla="*/ 290 w 947"/>
                <a:gd name="T19" fmla="*/ 1293 h 1308"/>
                <a:gd name="T20" fmla="*/ 425 w 947"/>
                <a:gd name="T21" fmla="*/ 1308 h 1308"/>
                <a:gd name="T22" fmla="*/ 515 w 947"/>
                <a:gd name="T23" fmla="*/ 1303 h 1308"/>
                <a:gd name="T24" fmla="*/ 590 w 947"/>
                <a:gd name="T25" fmla="*/ 1273 h 1308"/>
                <a:gd name="T26" fmla="*/ 662 w 947"/>
                <a:gd name="T27" fmla="*/ 1226 h 1308"/>
                <a:gd name="T28" fmla="*/ 752 w 947"/>
                <a:gd name="T29" fmla="*/ 1121 h 1308"/>
                <a:gd name="T30" fmla="*/ 812 w 947"/>
                <a:gd name="T31" fmla="*/ 980 h 1308"/>
                <a:gd name="T32" fmla="*/ 835 w 947"/>
                <a:gd name="T33" fmla="*/ 873 h 1308"/>
                <a:gd name="T34" fmla="*/ 845 w 947"/>
                <a:gd name="T35" fmla="*/ 793 h 1308"/>
                <a:gd name="T36" fmla="*/ 880 w 947"/>
                <a:gd name="T37" fmla="*/ 768 h 1308"/>
                <a:gd name="T38" fmla="*/ 910 w 947"/>
                <a:gd name="T39" fmla="*/ 710 h 1308"/>
                <a:gd name="T40" fmla="*/ 940 w 947"/>
                <a:gd name="T41" fmla="*/ 625 h 1308"/>
                <a:gd name="T42" fmla="*/ 947 w 947"/>
                <a:gd name="T43" fmla="*/ 538 h 1308"/>
                <a:gd name="T44" fmla="*/ 925 w 947"/>
                <a:gd name="T45" fmla="*/ 478 h 1308"/>
                <a:gd name="T46" fmla="*/ 872 w 947"/>
                <a:gd name="T47" fmla="*/ 478 h 1308"/>
                <a:gd name="T48" fmla="*/ 822 w 947"/>
                <a:gd name="T49" fmla="*/ 493 h 1308"/>
                <a:gd name="T50" fmla="*/ 827 w 947"/>
                <a:gd name="T51" fmla="*/ 347 h 1308"/>
                <a:gd name="T52" fmla="*/ 807 w 947"/>
                <a:gd name="T53" fmla="*/ 205 h 1308"/>
                <a:gd name="T54" fmla="*/ 737 w 947"/>
                <a:gd name="T55" fmla="*/ 90 h 1308"/>
                <a:gd name="T56" fmla="*/ 602 w 947"/>
                <a:gd name="T57" fmla="*/ 17 h 1308"/>
                <a:gd name="T58" fmla="*/ 400 w 947"/>
                <a:gd name="T59" fmla="*/ 0 h 1308"/>
                <a:gd name="T60" fmla="*/ 200 w 947"/>
                <a:gd name="T61" fmla="*/ 32 h 1308"/>
                <a:gd name="T62" fmla="*/ 77 w 947"/>
                <a:gd name="T63" fmla="*/ 137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47" h="1308">
                  <a:moveTo>
                    <a:pt x="77" y="137"/>
                  </a:moveTo>
                  <a:lnTo>
                    <a:pt x="52" y="192"/>
                  </a:lnTo>
                  <a:lnTo>
                    <a:pt x="27" y="282"/>
                  </a:lnTo>
                  <a:lnTo>
                    <a:pt x="12" y="370"/>
                  </a:lnTo>
                  <a:lnTo>
                    <a:pt x="5" y="440"/>
                  </a:lnTo>
                  <a:lnTo>
                    <a:pt x="15" y="523"/>
                  </a:lnTo>
                  <a:lnTo>
                    <a:pt x="10" y="578"/>
                  </a:lnTo>
                  <a:lnTo>
                    <a:pt x="0" y="658"/>
                  </a:lnTo>
                  <a:lnTo>
                    <a:pt x="0" y="708"/>
                  </a:lnTo>
                  <a:lnTo>
                    <a:pt x="5" y="753"/>
                  </a:lnTo>
                  <a:lnTo>
                    <a:pt x="12" y="805"/>
                  </a:lnTo>
                  <a:lnTo>
                    <a:pt x="27" y="850"/>
                  </a:lnTo>
                  <a:lnTo>
                    <a:pt x="60" y="933"/>
                  </a:lnTo>
                  <a:lnTo>
                    <a:pt x="87" y="998"/>
                  </a:lnTo>
                  <a:lnTo>
                    <a:pt x="117" y="1066"/>
                  </a:lnTo>
                  <a:lnTo>
                    <a:pt x="142" y="1121"/>
                  </a:lnTo>
                  <a:lnTo>
                    <a:pt x="160" y="1171"/>
                  </a:lnTo>
                  <a:lnTo>
                    <a:pt x="190" y="1226"/>
                  </a:lnTo>
                  <a:lnTo>
                    <a:pt x="235" y="1271"/>
                  </a:lnTo>
                  <a:lnTo>
                    <a:pt x="290" y="1293"/>
                  </a:lnTo>
                  <a:lnTo>
                    <a:pt x="362" y="1308"/>
                  </a:lnTo>
                  <a:lnTo>
                    <a:pt x="425" y="1308"/>
                  </a:lnTo>
                  <a:lnTo>
                    <a:pt x="475" y="1308"/>
                  </a:lnTo>
                  <a:lnTo>
                    <a:pt x="515" y="1303"/>
                  </a:lnTo>
                  <a:lnTo>
                    <a:pt x="552" y="1293"/>
                  </a:lnTo>
                  <a:lnTo>
                    <a:pt x="590" y="1273"/>
                  </a:lnTo>
                  <a:lnTo>
                    <a:pt x="625" y="1256"/>
                  </a:lnTo>
                  <a:lnTo>
                    <a:pt x="662" y="1226"/>
                  </a:lnTo>
                  <a:lnTo>
                    <a:pt x="700" y="1183"/>
                  </a:lnTo>
                  <a:lnTo>
                    <a:pt x="752" y="1121"/>
                  </a:lnTo>
                  <a:lnTo>
                    <a:pt x="782" y="1063"/>
                  </a:lnTo>
                  <a:lnTo>
                    <a:pt x="812" y="980"/>
                  </a:lnTo>
                  <a:lnTo>
                    <a:pt x="827" y="925"/>
                  </a:lnTo>
                  <a:lnTo>
                    <a:pt x="835" y="873"/>
                  </a:lnTo>
                  <a:lnTo>
                    <a:pt x="842" y="830"/>
                  </a:lnTo>
                  <a:lnTo>
                    <a:pt x="845" y="793"/>
                  </a:lnTo>
                  <a:lnTo>
                    <a:pt x="860" y="783"/>
                  </a:lnTo>
                  <a:lnTo>
                    <a:pt x="880" y="768"/>
                  </a:lnTo>
                  <a:lnTo>
                    <a:pt x="895" y="738"/>
                  </a:lnTo>
                  <a:lnTo>
                    <a:pt x="910" y="710"/>
                  </a:lnTo>
                  <a:lnTo>
                    <a:pt x="925" y="678"/>
                  </a:lnTo>
                  <a:lnTo>
                    <a:pt x="940" y="625"/>
                  </a:lnTo>
                  <a:lnTo>
                    <a:pt x="942" y="583"/>
                  </a:lnTo>
                  <a:lnTo>
                    <a:pt x="947" y="538"/>
                  </a:lnTo>
                  <a:lnTo>
                    <a:pt x="940" y="510"/>
                  </a:lnTo>
                  <a:lnTo>
                    <a:pt x="925" y="478"/>
                  </a:lnTo>
                  <a:lnTo>
                    <a:pt x="890" y="478"/>
                  </a:lnTo>
                  <a:lnTo>
                    <a:pt x="872" y="478"/>
                  </a:lnTo>
                  <a:lnTo>
                    <a:pt x="850" y="500"/>
                  </a:lnTo>
                  <a:lnTo>
                    <a:pt x="822" y="493"/>
                  </a:lnTo>
                  <a:lnTo>
                    <a:pt x="827" y="420"/>
                  </a:lnTo>
                  <a:lnTo>
                    <a:pt x="827" y="347"/>
                  </a:lnTo>
                  <a:lnTo>
                    <a:pt x="822" y="290"/>
                  </a:lnTo>
                  <a:lnTo>
                    <a:pt x="807" y="205"/>
                  </a:lnTo>
                  <a:lnTo>
                    <a:pt x="777" y="140"/>
                  </a:lnTo>
                  <a:lnTo>
                    <a:pt x="737" y="90"/>
                  </a:lnTo>
                  <a:lnTo>
                    <a:pt x="672" y="45"/>
                  </a:lnTo>
                  <a:lnTo>
                    <a:pt x="602" y="17"/>
                  </a:lnTo>
                  <a:lnTo>
                    <a:pt x="502" y="0"/>
                  </a:lnTo>
                  <a:lnTo>
                    <a:pt x="400" y="0"/>
                  </a:lnTo>
                  <a:lnTo>
                    <a:pt x="297" y="7"/>
                  </a:lnTo>
                  <a:lnTo>
                    <a:pt x="200" y="32"/>
                  </a:lnTo>
                  <a:lnTo>
                    <a:pt x="135" y="80"/>
                  </a:lnTo>
                  <a:lnTo>
                    <a:pt x="77" y="137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47889" name="Freeform 81"/>
            <p:cNvSpPr>
              <a:spLocks/>
            </p:cNvSpPr>
            <p:nvPr/>
          </p:nvSpPr>
          <p:spPr bwMode="auto">
            <a:xfrm flipH="1">
              <a:off x="1737" y="1973"/>
              <a:ext cx="166" cy="125"/>
            </a:xfrm>
            <a:custGeom>
              <a:avLst/>
              <a:gdLst>
                <a:gd name="T0" fmla="*/ 60 w 970"/>
                <a:gd name="T1" fmla="*/ 373 h 728"/>
                <a:gd name="T2" fmla="*/ 42 w 970"/>
                <a:gd name="T3" fmla="*/ 345 h 728"/>
                <a:gd name="T4" fmla="*/ 25 w 970"/>
                <a:gd name="T5" fmla="*/ 295 h 728"/>
                <a:gd name="T6" fmla="*/ 25 w 970"/>
                <a:gd name="T7" fmla="*/ 235 h 728"/>
                <a:gd name="T8" fmla="*/ 15 w 970"/>
                <a:gd name="T9" fmla="*/ 205 h 728"/>
                <a:gd name="T10" fmla="*/ 0 w 970"/>
                <a:gd name="T11" fmla="*/ 178 h 728"/>
                <a:gd name="T12" fmla="*/ 42 w 970"/>
                <a:gd name="T13" fmla="*/ 130 h 728"/>
                <a:gd name="T14" fmla="*/ 97 w 970"/>
                <a:gd name="T15" fmla="*/ 100 h 728"/>
                <a:gd name="T16" fmla="*/ 160 w 970"/>
                <a:gd name="T17" fmla="*/ 45 h 728"/>
                <a:gd name="T18" fmla="*/ 272 w 970"/>
                <a:gd name="T19" fmla="*/ 18 h 728"/>
                <a:gd name="T20" fmla="*/ 355 w 970"/>
                <a:gd name="T21" fmla="*/ 8 h 728"/>
                <a:gd name="T22" fmla="*/ 477 w 970"/>
                <a:gd name="T23" fmla="*/ 0 h 728"/>
                <a:gd name="T24" fmla="*/ 612 w 970"/>
                <a:gd name="T25" fmla="*/ 3 h 728"/>
                <a:gd name="T26" fmla="*/ 577 w 970"/>
                <a:gd name="T27" fmla="*/ 65 h 728"/>
                <a:gd name="T28" fmla="*/ 650 w 970"/>
                <a:gd name="T29" fmla="*/ 60 h 728"/>
                <a:gd name="T30" fmla="*/ 707 w 970"/>
                <a:gd name="T31" fmla="*/ 60 h 728"/>
                <a:gd name="T32" fmla="*/ 775 w 970"/>
                <a:gd name="T33" fmla="*/ 75 h 728"/>
                <a:gd name="T34" fmla="*/ 850 w 970"/>
                <a:gd name="T35" fmla="*/ 105 h 728"/>
                <a:gd name="T36" fmla="*/ 897 w 970"/>
                <a:gd name="T37" fmla="*/ 143 h 728"/>
                <a:gd name="T38" fmla="*/ 910 w 970"/>
                <a:gd name="T39" fmla="*/ 195 h 728"/>
                <a:gd name="T40" fmla="*/ 882 w 970"/>
                <a:gd name="T41" fmla="*/ 240 h 728"/>
                <a:gd name="T42" fmla="*/ 917 w 970"/>
                <a:gd name="T43" fmla="*/ 288 h 728"/>
                <a:gd name="T44" fmla="*/ 950 w 970"/>
                <a:gd name="T45" fmla="*/ 368 h 728"/>
                <a:gd name="T46" fmla="*/ 962 w 970"/>
                <a:gd name="T47" fmla="*/ 443 h 728"/>
                <a:gd name="T48" fmla="*/ 970 w 970"/>
                <a:gd name="T49" fmla="*/ 503 h 728"/>
                <a:gd name="T50" fmla="*/ 965 w 970"/>
                <a:gd name="T51" fmla="*/ 601 h 728"/>
                <a:gd name="T52" fmla="*/ 950 w 970"/>
                <a:gd name="T53" fmla="*/ 686 h 728"/>
                <a:gd name="T54" fmla="*/ 890 w 970"/>
                <a:gd name="T55" fmla="*/ 631 h 728"/>
                <a:gd name="T56" fmla="*/ 860 w 970"/>
                <a:gd name="T57" fmla="*/ 653 h 728"/>
                <a:gd name="T58" fmla="*/ 852 w 970"/>
                <a:gd name="T59" fmla="*/ 671 h 728"/>
                <a:gd name="T60" fmla="*/ 835 w 970"/>
                <a:gd name="T61" fmla="*/ 706 h 728"/>
                <a:gd name="T62" fmla="*/ 827 w 970"/>
                <a:gd name="T63" fmla="*/ 728 h 728"/>
                <a:gd name="T64" fmla="*/ 785 w 970"/>
                <a:gd name="T65" fmla="*/ 713 h 728"/>
                <a:gd name="T66" fmla="*/ 797 w 970"/>
                <a:gd name="T67" fmla="*/ 616 h 728"/>
                <a:gd name="T68" fmla="*/ 797 w 970"/>
                <a:gd name="T69" fmla="*/ 525 h 728"/>
                <a:gd name="T70" fmla="*/ 740 w 970"/>
                <a:gd name="T71" fmla="*/ 475 h 728"/>
                <a:gd name="T72" fmla="*/ 720 w 970"/>
                <a:gd name="T73" fmla="*/ 388 h 728"/>
                <a:gd name="T74" fmla="*/ 707 w 970"/>
                <a:gd name="T75" fmla="*/ 303 h 728"/>
                <a:gd name="T76" fmla="*/ 622 w 970"/>
                <a:gd name="T77" fmla="*/ 335 h 728"/>
                <a:gd name="T78" fmla="*/ 535 w 970"/>
                <a:gd name="T79" fmla="*/ 353 h 728"/>
                <a:gd name="T80" fmla="*/ 590 w 970"/>
                <a:gd name="T81" fmla="*/ 373 h 728"/>
                <a:gd name="T82" fmla="*/ 487 w 970"/>
                <a:gd name="T83" fmla="*/ 378 h 728"/>
                <a:gd name="T84" fmla="*/ 392 w 970"/>
                <a:gd name="T85" fmla="*/ 373 h 728"/>
                <a:gd name="T86" fmla="*/ 357 w 970"/>
                <a:gd name="T87" fmla="*/ 373 h 728"/>
                <a:gd name="T88" fmla="*/ 302 w 970"/>
                <a:gd name="T89" fmla="*/ 385 h 728"/>
                <a:gd name="T90" fmla="*/ 235 w 970"/>
                <a:gd name="T91" fmla="*/ 360 h 728"/>
                <a:gd name="T92" fmla="*/ 190 w 970"/>
                <a:gd name="T93" fmla="*/ 358 h 728"/>
                <a:gd name="T94" fmla="*/ 142 w 970"/>
                <a:gd name="T95" fmla="*/ 353 h 728"/>
                <a:gd name="T96" fmla="*/ 100 w 970"/>
                <a:gd name="T97" fmla="*/ 365 h 728"/>
                <a:gd name="T98" fmla="*/ 60 w 970"/>
                <a:gd name="T99" fmla="*/ 373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70" h="728">
                  <a:moveTo>
                    <a:pt x="60" y="373"/>
                  </a:moveTo>
                  <a:lnTo>
                    <a:pt x="42" y="345"/>
                  </a:lnTo>
                  <a:lnTo>
                    <a:pt x="25" y="295"/>
                  </a:lnTo>
                  <a:lnTo>
                    <a:pt x="25" y="235"/>
                  </a:lnTo>
                  <a:lnTo>
                    <a:pt x="15" y="205"/>
                  </a:lnTo>
                  <a:lnTo>
                    <a:pt x="0" y="178"/>
                  </a:lnTo>
                  <a:lnTo>
                    <a:pt x="42" y="130"/>
                  </a:lnTo>
                  <a:lnTo>
                    <a:pt x="97" y="100"/>
                  </a:lnTo>
                  <a:lnTo>
                    <a:pt x="160" y="45"/>
                  </a:lnTo>
                  <a:lnTo>
                    <a:pt x="272" y="18"/>
                  </a:lnTo>
                  <a:lnTo>
                    <a:pt x="355" y="8"/>
                  </a:lnTo>
                  <a:lnTo>
                    <a:pt x="477" y="0"/>
                  </a:lnTo>
                  <a:lnTo>
                    <a:pt x="612" y="3"/>
                  </a:lnTo>
                  <a:lnTo>
                    <a:pt x="577" y="65"/>
                  </a:lnTo>
                  <a:lnTo>
                    <a:pt x="650" y="60"/>
                  </a:lnTo>
                  <a:lnTo>
                    <a:pt x="707" y="60"/>
                  </a:lnTo>
                  <a:lnTo>
                    <a:pt x="775" y="75"/>
                  </a:lnTo>
                  <a:lnTo>
                    <a:pt x="850" y="105"/>
                  </a:lnTo>
                  <a:lnTo>
                    <a:pt x="897" y="143"/>
                  </a:lnTo>
                  <a:lnTo>
                    <a:pt x="910" y="195"/>
                  </a:lnTo>
                  <a:lnTo>
                    <a:pt x="882" y="240"/>
                  </a:lnTo>
                  <a:lnTo>
                    <a:pt x="917" y="288"/>
                  </a:lnTo>
                  <a:lnTo>
                    <a:pt x="950" y="368"/>
                  </a:lnTo>
                  <a:lnTo>
                    <a:pt x="962" y="443"/>
                  </a:lnTo>
                  <a:lnTo>
                    <a:pt x="970" y="503"/>
                  </a:lnTo>
                  <a:lnTo>
                    <a:pt x="965" y="601"/>
                  </a:lnTo>
                  <a:lnTo>
                    <a:pt x="950" y="686"/>
                  </a:lnTo>
                  <a:lnTo>
                    <a:pt x="890" y="631"/>
                  </a:lnTo>
                  <a:lnTo>
                    <a:pt x="860" y="653"/>
                  </a:lnTo>
                  <a:lnTo>
                    <a:pt x="852" y="671"/>
                  </a:lnTo>
                  <a:lnTo>
                    <a:pt x="835" y="706"/>
                  </a:lnTo>
                  <a:lnTo>
                    <a:pt x="827" y="728"/>
                  </a:lnTo>
                  <a:lnTo>
                    <a:pt x="785" y="713"/>
                  </a:lnTo>
                  <a:lnTo>
                    <a:pt x="797" y="616"/>
                  </a:lnTo>
                  <a:lnTo>
                    <a:pt x="797" y="525"/>
                  </a:lnTo>
                  <a:lnTo>
                    <a:pt x="740" y="475"/>
                  </a:lnTo>
                  <a:lnTo>
                    <a:pt x="720" y="388"/>
                  </a:lnTo>
                  <a:lnTo>
                    <a:pt x="707" y="303"/>
                  </a:lnTo>
                  <a:lnTo>
                    <a:pt x="622" y="335"/>
                  </a:lnTo>
                  <a:lnTo>
                    <a:pt x="535" y="353"/>
                  </a:lnTo>
                  <a:lnTo>
                    <a:pt x="590" y="373"/>
                  </a:lnTo>
                  <a:lnTo>
                    <a:pt x="487" y="378"/>
                  </a:lnTo>
                  <a:lnTo>
                    <a:pt x="392" y="373"/>
                  </a:lnTo>
                  <a:lnTo>
                    <a:pt x="357" y="373"/>
                  </a:lnTo>
                  <a:lnTo>
                    <a:pt x="302" y="385"/>
                  </a:lnTo>
                  <a:lnTo>
                    <a:pt x="235" y="360"/>
                  </a:lnTo>
                  <a:lnTo>
                    <a:pt x="190" y="358"/>
                  </a:lnTo>
                  <a:lnTo>
                    <a:pt x="142" y="353"/>
                  </a:lnTo>
                  <a:lnTo>
                    <a:pt x="100" y="365"/>
                  </a:lnTo>
                  <a:lnTo>
                    <a:pt x="60" y="37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47890" name="Freeform 82"/>
            <p:cNvSpPr>
              <a:spLocks/>
            </p:cNvSpPr>
            <p:nvPr/>
          </p:nvSpPr>
          <p:spPr bwMode="auto">
            <a:xfrm flipH="1">
              <a:off x="1576" y="2187"/>
              <a:ext cx="196" cy="603"/>
            </a:xfrm>
            <a:custGeom>
              <a:avLst/>
              <a:gdLst>
                <a:gd name="T0" fmla="*/ 95 w 1285"/>
                <a:gd name="T1" fmla="*/ 0 h 3853"/>
                <a:gd name="T2" fmla="*/ 143 w 1285"/>
                <a:gd name="T3" fmla="*/ 32 h 3853"/>
                <a:gd name="T4" fmla="*/ 180 w 1285"/>
                <a:gd name="T5" fmla="*/ 55 h 3853"/>
                <a:gd name="T6" fmla="*/ 238 w 1285"/>
                <a:gd name="T7" fmla="*/ 82 h 3853"/>
                <a:gd name="T8" fmla="*/ 305 w 1285"/>
                <a:gd name="T9" fmla="*/ 110 h 3853"/>
                <a:gd name="T10" fmla="*/ 383 w 1285"/>
                <a:gd name="T11" fmla="*/ 135 h 3853"/>
                <a:gd name="T12" fmla="*/ 525 w 1285"/>
                <a:gd name="T13" fmla="*/ 167 h 3853"/>
                <a:gd name="T14" fmla="*/ 855 w 1285"/>
                <a:gd name="T15" fmla="*/ 220 h 3853"/>
                <a:gd name="T16" fmla="*/ 895 w 1285"/>
                <a:gd name="T17" fmla="*/ 365 h 3853"/>
                <a:gd name="T18" fmla="*/ 945 w 1285"/>
                <a:gd name="T19" fmla="*/ 460 h 3853"/>
                <a:gd name="T20" fmla="*/ 1105 w 1285"/>
                <a:gd name="T21" fmla="*/ 873 h 3853"/>
                <a:gd name="T22" fmla="*/ 1265 w 1285"/>
                <a:gd name="T23" fmla="*/ 1478 h 3853"/>
                <a:gd name="T24" fmla="*/ 1285 w 1285"/>
                <a:gd name="T25" fmla="*/ 1809 h 3853"/>
                <a:gd name="T26" fmla="*/ 1270 w 1285"/>
                <a:gd name="T27" fmla="*/ 2116 h 3853"/>
                <a:gd name="T28" fmla="*/ 1247 w 1285"/>
                <a:gd name="T29" fmla="*/ 2347 h 3853"/>
                <a:gd name="T30" fmla="*/ 1200 w 1285"/>
                <a:gd name="T31" fmla="*/ 2704 h 3853"/>
                <a:gd name="T32" fmla="*/ 1187 w 1285"/>
                <a:gd name="T33" fmla="*/ 2880 h 3853"/>
                <a:gd name="T34" fmla="*/ 1165 w 1285"/>
                <a:gd name="T35" fmla="*/ 3062 h 3853"/>
                <a:gd name="T36" fmla="*/ 1165 w 1285"/>
                <a:gd name="T37" fmla="*/ 3277 h 3853"/>
                <a:gd name="T38" fmla="*/ 1232 w 1285"/>
                <a:gd name="T39" fmla="*/ 3615 h 3853"/>
                <a:gd name="T40" fmla="*/ 1115 w 1285"/>
                <a:gd name="T41" fmla="*/ 3705 h 3853"/>
                <a:gd name="T42" fmla="*/ 912 w 1285"/>
                <a:gd name="T43" fmla="*/ 3800 h 3853"/>
                <a:gd name="T44" fmla="*/ 740 w 1285"/>
                <a:gd name="T45" fmla="*/ 3845 h 3853"/>
                <a:gd name="T46" fmla="*/ 575 w 1285"/>
                <a:gd name="T47" fmla="*/ 3853 h 3853"/>
                <a:gd name="T48" fmla="*/ 440 w 1285"/>
                <a:gd name="T49" fmla="*/ 3845 h 3853"/>
                <a:gd name="T50" fmla="*/ 350 w 1285"/>
                <a:gd name="T51" fmla="*/ 3830 h 3853"/>
                <a:gd name="T52" fmla="*/ 278 w 1285"/>
                <a:gd name="T53" fmla="*/ 3758 h 3853"/>
                <a:gd name="T54" fmla="*/ 263 w 1285"/>
                <a:gd name="T55" fmla="*/ 3638 h 3853"/>
                <a:gd name="T56" fmla="*/ 258 w 1285"/>
                <a:gd name="T57" fmla="*/ 3493 h 3853"/>
                <a:gd name="T58" fmla="*/ 248 w 1285"/>
                <a:gd name="T59" fmla="*/ 3292 h 3853"/>
                <a:gd name="T60" fmla="*/ 225 w 1285"/>
                <a:gd name="T61" fmla="*/ 3052 h 3853"/>
                <a:gd name="T62" fmla="*/ 210 w 1285"/>
                <a:gd name="T63" fmla="*/ 2752 h 3853"/>
                <a:gd name="T64" fmla="*/ 190 w 1285"/>
                <a:gd name="T65" fmla="*/ 2334 h 3853"/>
                <a:gd name="T66" fmla="*/ 153 w 1285"/>
                <a:gd name="T67" fmla="*/ 1856 h 3853"/>
                <a:gd name="T68" fmla="*/ 70 w 1285"/>
                <a:gd name="T69" fmla="*/ 1241 h 3853"/>
                <a:gd name="T70" fmla="*/ 15 w 1285"/>
                <a:gd name="T71" fmla="*/ 905 h 3853"/>
                <a:gd name="T72" fmla="*/ 8 w 1285"/>
                <a:gd name="T73" fmla="*/ 793 h 3853"/>
                <a:gd name="T74" fmla="*/ 8 w 1285"/>
                <a:gd name="T75" fmla="*/ 665 h 3853"/>
                <a:gd name="T76" fmla="*/ 8 w 1285"/>
                <a:gd name="T77" fmla="*/ 553 h 3853"/>
                <a:gd name="T78" fmla="*/ 0 w 1285"/>
                <a:gd name="T79" fmla="*/ 420 h 3853"/>
                <a:gd name="T80" fmla="*/ 15 w 1285"/>
                <a:gd name="T81" fmla="*/ 297 h 3853"/>
                <a:gd name="T82" fmla="*/ 35 w 1285"/>
                <a:gd name="T83" fmla="*/ 227 h 3853"/>
                <a:gd name="T84" fmla="*/ 63 w 1285"/>
                <a:gd name="T85" fmla="*/ 140 h 3853"/>
                <a:gd name="T86" fmla="*/ 83 w 1285"/>
                <a:gd name="T87" fmla="*/ 67 h 3853"/>
                <a:gd name="T88" fmla="*/ 95 w 1285"/>
                <a:gd name="T89" fmla="*/ 0 h 3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5" h="3853">
                  <a:moveTo>
                    <a:pt x="95" y="0"/>
                  </a:moveTo>
                  <a:lnTo>
                    <a:pt x="143" y="32"/>
                  </a:lnTo>
                  <a:lnTo>
                    <a:pt x="180" y="55"/>
                  </a:lnTo>
                  <a:lnTo>
                    <a:pt x="238" y="82"/>
                  </a:lnTo>
                  <a:lnTo>
                    <a:pt x="305" y="110"/>
                  </a:lnTo>
                  <a:lnTo>
                    <a:pt x="383" y="135"/>
                  </a:lnTo>
                  <a:lnTo>
                    <a:pt x="525" y="167"/>
                  </a:lnTo>
                  <a:lnTo>
                    <a:pt x="855" y="220"/>
                  </a:lnTo>
                  <a:lnTo>
                    <a:pt x="895" y="365"/>
                  </a:lnTo>
                  <a:lnTo>
                    <a:pt x="945" y="460"/>
                  </a:lnTo>
                  <a:lnTo>
                    <a:pt x="1105" y="873"/>
                  </a:lnTo>
                  <a:lnTo>
                    <a:pt x="1265" y="1478"/>
                  </a:lnTo>
                  <a:lnTo>
                    <a:pt x="1285" y="1809"/>
                  </a:lnTo>
                  <a:lnTo>
                    <a:pt x="1270" y="2116"/>
                  </a:lnTo>
                  <a:lnTo>
                    <a:pt x="1247" y="2347"/>
                  </a:lnTo>
                  <a:lnTo>
                    <a:pt x="1200" y="2704"/>
                  </a:lnTo>
                  <a:lnTo>
                    <a:pt x="1187" y="2880"/>
                  </a:lnTo>
                  <a:lnTo>
                    <a:pt x="1165" y="3062"/>
                  </a:lnTo>
                  <a:lnTo>
                    <a:pt x="1165" y="3277"/>
                  </a:lnTo>
                  <a:lnTo>
                    <a:pt x="1232" y="3615"/>
                  </a:lnTo>
                  <a:lnTo>
                    <a:pt x="1115" y="3705"/>
                  </a:lnTo>
                  <a:lnTo>
                    <a:pt x="912" y="3800"/>
                  </a:lnTo>
                  <a:lnTo>
                    <a:pt x="740" y="3845"/>
                  </a:lnTo>
                  <a:lnTo>
                    <a:pt x="575" y="3853"/>
                  </a:lnTo>
                  <a:lnTo>
                    <a:pt x="440" y="3845"/>
                  </a:lnTo>
                  <a:lnTo>
                    <a:pt x="350" y="3830"/>
                  </a:lnTo>
                  <a:lnTo>
                    <a:pt x="278" y="3758"/>
                  </a:lnTo>
                  <a:lnTo>
                    <a:pt x="263" y="3638"/>
                  </a:lnTo>
                  <a:lnTo>
                    <a:pt x="258" y="3493"/>
                  </a:lnTo>
                  <a:lnTo>
                    <a:pt x="248" y="3292"/>
                  </a:lnTo>
                  <a:lnTo>
                    <a:pt x="225" y="3052"/>
                  </a:lnTo>
                  <a:lnTo>
                    <a:pt x="210" y="2752"/>
                  </a:lnTo>
                  <a:lnTo>
                    <a:pt x="190" y="2334"/>
                  </a:lnTo>
                  <a:lnTo>
                    <a:pt x="153" y="1856"/>
                  </a:lnTo>
                  <a:lnTo>
                    <a:pt x="70" y="1241"/>
                  </a:lnTo>
                  <a:lnTo>
                    <a:pt x="15" y="905"/>
                  </a:lnTo>
                  <a:lnTo>
                    <a:pt x="8" y="793"/>
                  </a:lnTo>
                  <a:lnTo>
                    <a:pt x="8" y="665"/>
                  </a:lnTo>
                  <a:lnTo>
                    <a:pt x="8" y="553"/>
                  </a:lnTo>
                  <a:lnTo>
                    <a:pt x="0" y="420"/>
                  </a:lnTo>
                  <a:lnTo>
                    <a:pt x="15" y="297"/>
                  </a:lnTo>
                  <a:lnTo>
                    <a:pt x="35" y="227"/>
                  </a:lnTo>
                  <a:lnTo>
                    <a:pt x="63" y="140"/>
                  </a:lnTo>
                  <a:lnTo>
                    <a:pt x="83" y="67"/>
                  </a:lnTo>
                  <a:lnTo>
                    <a:pt x="9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47891" name="Freeform 83"/>
            <p:cNvSpPr>
              <a:spLocks/>
            </p:cNvSpPr>
            <p:nvPr/>
          </p:nvSpPr>
          <p:spPr bwMode="auto">
            <a:xfrm flipH="1">
              <a:off x="1619" y="2412"/>
              <a:ext cx="45" cy="256"/>
            </a:xfrm>
            <a:custGeom>
              <a:avLst/>
              <a:gdLst>
                <a:gd name="T0" fmla="*/ 40 w 260"/>
                <a:gd name="T1" fmla="*/ 0 h 1486"/>
                <a:gd name="T2" fmla="*/ 77 w 260"/>
                <a:gd name="T3" fmla="*/ 456 h 1486"/>
                <a:gd name="T4" fmla="*/ 65 w 260"/>
                <a:gd name="T5" fmla="*/ 616 h 1486"/>
                <a:gd name="T6" fmla="*/ 0 w 260"/>
                <a:gd name="T7" fmla="*/ 818 h 1486"/>
                <a:gd name="T8" fmla="*/ 27 w 260"/>
                <a:gd name="T9" fmla="*/ 966 h 1486"/>
                <a:gd name="T10" fmla="*/ 92 w 260"/>
                <a:gd name="T11" fmla="*/ 1086 h 1486"/>
                <a:gd name="T12" fmla="*/ 117 w 260"/>
                <a:gd name="T13" fmla="*/ 1351 h 1486"/>
                <a:gd name="T14" fmla="*/ 127 w 260"/>
                <a:gd name="T15" fmla="*/ 1486 h 1486"/>
                <a:gd name="T16" fmla="*/ 237 w 260"/>
                <a:gd name="T17" fmla="*/ 928 h 1486"/>
                <a:gd name="T18" fmla="*/ 260 w 260"/>
                <a:gd name="T19" fmla="*/ 623 h 1486"/>
                <a:gd name="T20" fmla="*/ 40 w 260"/>
                <a:gd name="T21" fmla="*/ 0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1486">
                  <a:moveTo>
                    <a:pt x="40" y="0"/>
                  </a:moveTo>
                  <a:lnTo>
                    <a:pt x="77" y="456"/>
                  </a:lnTo>
                  <a:lnTo>
                    <a:pt x="65" y="616"/>
                  </a:lnTo>
                  <a:lnTo>
                    <a:pt x="0" y="818"/>
                  </a:lnTo>
                  <a:lnTo>
                    <a:pt x="27" y="966"/>
                  </a:lnTo>
                  <a:lnTo>
                    <a:pt x="92" y="1086"/>
                  </a:lnTo>
                  <a:lnTo>
                    <a:pt x="117" y="1351"/>
                  </a:lnTo>
                  <a:lnTo>
                    <a:pt x="127" y="1486"/>
                  </a:lnTo>
                  <a:lnTo>
                    <a:pt x="237" y="928"/>
                  </a:lnTo>
                  <a:lnTo>
                    <a:pt x="260" y="623"/>
                  </a:lnTo>
                  <a:lnTo>
                    <a:pt x="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247892" name="Group 84"/>
            <p:cNvGrpSpPr>
              <a:grpSpLocks/>
            </p:cNvGrpSpPr>
            <p:nvPr/>
          </p:nvGrpSpPr>
          <p:grpSpPr bwMode="auto">
            <a:xfrm flipH="1">
              <a:off x="1576" y="2620"/>
              <a:ext cx="113" cy="127"/>
              <a:chOff x="5182" y="9758"/>
              <a:chExt cx="658" cy="738"/>
            </a:xfrm>
          </p:grpSpPr>
          <p:sp>
            <p:nvSpPr>
              <p:cNvPr id="247893" name="Freeform 85"/>
              <p:cNvSpPr>
                <a:spLocks/>
              </p:cNvSpPr>
              <p:nvPr/>
            </p:nvSpPr>
            <p:spPr bwMode="auto">
              <a:xfrm>
                <a:off x="5182" y="9840"/>
                <a:ext cx="578" cy="656"/>
              </a:xfrm>
              <a:custGeom>
                <a:avLst/>
                <a:gdLst>
                  <a:gd name="T0" fmla="*/ 563 w 578"/>
                  <a:gd name="T1" fmla="*/ 195 h 656"/>
                  <a:gd name="T2" fmla="*/ 558 w 578"/>
                  <a:gd name="T3" fmla="*/ 361 h 656"/>
                  <a:gd name="T4" fmla="*/ 550 w 578"/>
                  <a:gd name="T5" fmla="*/ 448 h 656"/>
                  <a:gd name="T6" fmla="*/ 543 w 578"/>
                  <a:gd name="T7" fmla="*/ 503 h 656"/>
                  <a:gd name="T8" fmla="*/ 528 w 578"/>
                  <a:gd name="T9" fmla="*/ 563 h 656"/>
                  <a:gd name="T10" fmla="*/ 505 w 578"/>
                  <a:gd name="T11" fmla="*/ 588 h 656"/>
                  <a:gd name="T12" fmla="*/ 480 w 578"/>
                  <a:gd name="T13" fmla="*/ 596 h 656"/>
                  <a:gd name="T14" fmla="*/ 455 w 578"/>
                  <a:gd name="T15" fmla="*/ 606 h 656"/>
                  <a:gd name="T16" fmla="*/ 438 w 578"/>
                  <a:gd name="T17" fmla="*/ 621 h 656"/>
                  <a:gd name="T18" fmla="*/ 410 w 578"/>
                  <a:gd name="T19" fmla="*/ 636 h 656"/>
                  <a:gd name="T20" fmla="*/ 383 w 578"/>
                  <a:gd name="T21" fmla="*/ 648 h 656"/>
                  <a:gd name="T22" fmla="*/ 345 w 578"/>
                  <a:gd name="T23" fmla="*/ 656 h 656"/>
                  <a:gd name="T24" fmla="*/ 318 w 578"/>
                  <a:gd name="T25" fmla="*/ 653 h 656"/>
                  <a:gd name="T26" fmla="*/ 290 w 578"/>
                  <a:gd name="T27" fmla="*/ 638 h 656"/>
                  <a:gd name="T28" fmla="*/ 263 w 578"/>
                  <a:gd name="T29" fmla="*/ 638 h 656"/>
                  <a:gd name="T30" fmla="*/ 223 w 578"/>
                  <a:gd name="T31" fmla="*/ 633 h 656"/>
                  <a:gd name="T32" fmla="*/ 185 w 578"/>
                  <a:gd name="T33" fmla="*/ 631 h 656"/>
                  <a:gd name="T34" fmla="*/ 143 w 578"/>
                  <a:gd name="T35" fmla="*/ 613 h 656"/>
                  <a:gd name="T36" fmla="*/ 113 w 578"/>
                  <a:gd name="T37" fmla="*/ 608 h 656"/>
                  <a:gd name="T38" fmla="*/ 78 w 578"/>
                  <a:gd name="T39" fmla="*/ 556 h 656"/>
                  <a:gd name="T40" fmla="*/ 70 w 578"/>
                  <a:gd name="T41" fmla="*/ 526 h 656"/>
                  <a:gd name="T42" fmla="*/ 60 w 578"/>
                  <a:gd name="T43" fmla="*/ 478 h 656"/>
                  <a:gd name="T44" fmla="*/ 60 w 578"/>
                  <a:gd name="T45" fmla="*/ 391 h 656"/>
                  <a:gd name="T46" fmla="*/ 45 w 578"/>
                  <a:gd name="T47" fmla="*/ 396 h 656"/>
                  <a:gd name="T48" fmla="*/ 30 w 578"/>
                  <a:gd name="T49" fmla="*/ 388 h 656"/>
                  <a:gd name="T50" fmla="*/ 23 w 578"/>
                  <a:gd name="T51" fmla="*/ 371 h 656"/>
                  <a:gd name="T52" fmla="*/ 5 w 578"/>
                  <a:gd name="T53" fmla="*/ 316 h 656"/>
                  <a:gd name="T54" fmla="*/ 0 w 578"/>
                  <a:gd name="T55" fmla="*/ 268 h 656"/>
                  <a:gd name="T56" fmla="*/ 30 w 578"/>
                  <a:gd name="T57" fmla="*/ 205 h 656"/>
                  <a:gd name="T58" fmla="*/ 65 w 578"/>
                  <a:gd name="T59" fmla="*/ 163 h 656"/>
                  <a:gd name="T60" fmla="*/ 120 w 578"/>
                  <a:gd name="T61" fmla="*/ 95 h 656"/>
                  <a:gd name="T62" fmla="*/ 148 w 578"/>
                  <a:gd name="T63" fmla="*/ 78 h 656"/>
                  <a:gd name="T64" fmla="*/ 183 w 578"/>
                  <a:gd name="T65" fmla="*/ 65 h 656"/>
                  <a:gd name="T66" fmla="*/ 220 w 578"/>
                  <a:gd name="T67" fmla="*/ 60 h 656"/>
                  <a:gd name="T68" fmla="*/ 268 w 578"/>
                  <a:gd name="T69" fmla="*/ 45 h 656"/>
                  <a:gd name="T70" fmla="*/ 330 w 578"/>
                  <a:gd name="T71" fmla="*/ 0 h 656"/>
                  <a:gd name="T72" fmla="*/ 578 w 578"/>
                  <a:gd name="T73" fmla="*/ 88 h 656"/>
                  <a:gd name="T74" fmla="*/ 563 w 578"/>
                  <a:gd name="T75" fmla="*/ 195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8" h="656">
                    <a:moveTo>
                      <a:pt x="563" y="195"/>
                    </a:moveTo>
                    <a:lnTo>
                      <a:pt x="558" y="361"/>
                    </a:lnTo>
                    <a:lnTo>
                      <a:pt x="550" y="448"/>
                    </a:lnTo>
                    <a:lnTo>
                      <a:pt x="543" y="503"/>
                    </a:lnTo>
                    <a:lnTo>
                      <a:pt x="528" y="563"/>
                    </a:lnTo>
                    <a:lnTo>
                      <a:pt x="505" y="588"/>
                    </a:lnTo>
                    <a:lnTo>
                      <a:pt x="480" y="596"/>
                    </a:lnTo>
                    <a:lnTo>
                      <a:pt x="455" y="606"/>
                    </a:lnTo>
                    <a:lnTo>
                      <a:pt x="438" y="621"/>
                    </a:lnTo>
                    <a:lnTo>
                      <a:pt x="410" y="636"/>
                    </a:lnTo>
                    <a:lnTo>
                      <a:pt x="383" y="648"/>
                    </a:lnTo>
                    <a:lnTo>
                      <a:pt x="345" y="656"/>
                    </a:lnTo>
                    <a:lnTo>
                      <a:pt x="318" y="653"/>
                    </a:lnTo>
                    <a:lnTo>
                      <a:pt x="290" y="638"/>
                    </a:lnTo>
                    <a:lnTo>
                      <a:pt x="263" y="638"/>
                    </a:lnTo>
                    <a:lnTo>
                      <a:pt x="223" y="633"/>
                    </a:lnTo>
                    <a:lnTo>
                      <a:pt x="185" y="631"/>
                    </a:lnTo>
                    <a:lnTo>
                      <a:pt x="143" y="613"/>
                    </a:lnTo>
                    <a:lnTo>
                      <a:pt x="113" y="608"/>
                    </a:lnTo>
                    <a:lnTo>
                      <a:pt x="78" y="556"/>
                    </a:lnTo>
                    <a:lnTo>
                      <a:pt x="70" y="526"/>
                    </a:lnTo>
                    <a:lnTo>
                      <a:pt x="60" y="478"/>
                    </a:lnTo>
                    <a:lnTo>
                      <a:pt x="60" y="391"/>
                    </a:lnTo>
                    <a:lnTo>
                      <a:pt x="45" y="396"/>
                    </a:lnTo>
                    <a:lnTo>
                      <a:pt x="30" y="388"/>
                    </a:lnTo>
                    <a:lnTo>
                      <a:pt x="23" y="371"/>
                    </a:lnTo>
                    <a:lnTo>
                      <a:pt x="5" y="316"/>
                    </a:lnTo>
                    <a:lnTo>
                      <a:pt x="0" y="268"/>
                    </a:lnTo>
                    <a:lnTo>
                      <a:pt x="30" y="205"/>
                    </a:lnTo>
                    <a:lnTo>
                      <a:pt x="65" y="163"/>
                    </a:lnTo>
                    <a:lnTo>
                      <a:pt x="120" y="95"/>
                    </a:lnTo>
                    <a:lnTo>
                      <a:pt x="148" y="78"/>
                    </a:lnTo>
                    <a:lnTo>
                      <a:pt x="183" y="65"/>
                    </a:lnTo>
                    <a:lnTo>
                      <a:pt x="220" y="60"/>
                    </a:lnTo>
                    <a:lnTo>
                      <a:pt x="268" y="45"/>
                    </a:lnTo>
                    <a:lnTo>
                      <a:pt x="330" y="0"/>
                    </a:lnTo>
                    <a:lnTo>
                      <a:pt x="578" y="88"/>
                    </a:lnTo>
                    <a:lnTo>
                      <a:pt x="563" y="19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47894" name="Freeform 86"/>
              <p:cNvSpPr>
                <a:spLocks/>
              </p:cNvSpPr>
              <p:nvPr/>
            </p:nvSpPr>
            <p:spPr bwMode="auto">
              <a:xfrm>
                <a:off x="5380" y="9758"/>
                <a:ext cx="460" cy="275"/>
              </a:xfrm>
              <a:custGeom>
                <a:avLst/>
                <a:gdLst>
                  <a:gd name="T0" fmla="*/ 0 w 460"/>
                  <a:gd name="T1" fmla="*/ 92 h 275"/>
                  <a:gd name="T2" fmla="*/ 22 w 460"/>
                  <a:gd name="T3" fmla="*/ 120 h 275"/>
                  <a:gd name="T4" fmla="*/ 42 w 460"/>
                  <a:gd name="T5" fmla="*/ 137 h 275"/>
                  <a:gd name="T6" fmla="*/ 90 w 460"/>
                  <a:gd name="T7" fmla="*/ 157 h 275"/>
                  <a:gd name="T8" fmla="*/ 137 w 460"/>
                  <a:gd name="T9" fmla="*/ 187 h 275"/>
                  <a:gd name="T10" fmla="*/ 217 w 460"/>
                  <a:gd name="T11" fmla="*/ 220 h 275"/>
                  <a:gd name="T12" fmla="*/ 285 w 460"/>
                  <a:gd name="T13" fmla="*/ 245 h 275"/>
                  <a:gd name="T14" fmla="*/ 360 w 460"/>
                  <a:gd name="T15" fmla="*/ 265 h 275"/>
                  <a:gd name="T16" fmla="*/ 432 w 460"/>
                  <a:gd name="T17" fmla="*/ 275 h 275"/>
                  <a:gd name="T18" fmla="*/ 460 w 460"/>
                  <a:gd name="T19" fmla="*/ 195 h 275"/>
                  <a:gd name="T20" fmla="*/ 42 w 460"/>
                  <a:gd name="T21" fmla="*/ 0 h 275"/>
                  <a:gd name="T22" fmla="*/ 0 w 460"/>
                  <a:gd name="T23" fmla="*/ 9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0" h="275">
                    <a:moveTo>
                      <a:pt x="0" y="92"/>
                    </a:moveTo>
                    <a:lnTo>
                      <a:pt x="22" y="120"/>
                    </a:lnTo>
                    <a:lnTo>
                      <a:pt x="42" y="137"/>
                    </a:lnTo>
                    <a:lnTo>
                      <a:pt x="90" y="157"/>
                    </a:lnTo>
                    <a:lnTo>
                      <a:pt x="137" y="187"/>
                    </a:lnTo>
                    <a:lnTo>
                      <a:pt x="217" y="220"/>
                    </a:lnTo>
                    <a:lnTo>
                      <a:pt x="285" y="245"/>
                    </a:lnTo>
                    <a:lnTo>
                      <a:pt x="360" y="265"/>
                    </a:lnTo>
                    <a:lnTo>
                      <a:pt x="432" y="275"/>
                    </a:lnTo>
                    <a:lnTo>
                      <a:pt x="460" y="195"/>
                    </a:lnTo>
                    <a:lnTo>
                      <a:pt x="42" y="0"/>
                    </a:lnTo>
                    <a:lnTo>
                      <a:pt x="0" y="9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47895" name="Freeform 87"/>
            <p:cNvSpPr>
              <a:spLocks/>
            </p:cNvSpPr>
            <p:nvPr/>
          </p:nvSpPr>
          <p:spPr bwMode="auto">
            <a:xfrm flipH="1">
              <a:off x="1535" y="2219"/>
              <a:ext cx="149" cy="441"/>
            </a:xfrm>
            <a:custGeom>
              <a:avLst/>
              <a:gdLst>
                <a:gd name="T0" fmla="*/ 95 w 802"/>
                <a:gd name="T1" fmla="*/ 5 h 3017"/>
                <a:gd name="T2" fmla="*/ 150 w 802"/>
                <a:gd name="T3" fmla="*/ 0 h 3017"/>
                <a:gd name="T4" fmla="*/ 217 w 802"/>
                <a:gd name="T5" fmla="*/ 52 h 3017"/>
                <a:gd name="T6" fmla="*/ 262 w 802"/>
                <a:gd name="T7" fmla="*/ 97 h 3017"/>
                <a:gd name="T8" fmla="*/ 305 w 802"/>
                <a:gd name="T9" fmla="*/ 160 h 3017"/>
                <a:gd name="T10" fmla="*/ 355 w 802"/>
                <a:gd name="T11" fmla="*/ 255 h 3017"/>
                <a:gd name="T12" fmla="*/ 400 w 802"/>
                <a:gd name="T13" fmla="*/ 318 h 3017"/>
                <a:gd name="T14" fmla="*/ 442 w 802"/>
                <a:gd name="T15" fmla="*/ 423 h 3017"/>
                <a:gd name="T16" fmla="*/ 480 w 802"/>
                <a:gd name="T17" fmla="*/ 535 h 3017"/>
                <a:gd name="T18" fmla="*/ 512 w 802"/>
                <a:gd name="T19" fmla="*/ 668 h 3017"/>
                <a:gd name="T20" fmla="*/ 675 w 802"/>
                <a:gd name="T21" fmla="*/ 1273 h 3017"/>
                <a:gd name="T22" fmla="*/ 780 w 802"/>
                <a:gd name="T23" fmla="*/ 1609 h 3017"/>
                <a:gd name="T24" fmla="*/ 802 w 802"/>
                <a:gd name="T25" fmla="*/ 1769 h 3017"/>
                <a:gd name="T26" fmla="*/ 780 w 802"/>
                <a:gd name="T27" fmla="*/ 1919 h 3017"/>
                <a:gd name="T28" fmla="*/ 780 w 802"/>
                <a:gd name="T29" fmla="*/ 1987 h 3017"/>
                <a:gd name="T30" fmla="*/ 632 w 802"/>
                <a:gd name="T31" fmla="*/ 2682 h 3017"/>
                <a:gd name="T32" fmla="*/ 552 w 802"/>
                <a:gd name="T33" fmla="*/ 3017 h 3017"/>
                <a:gd name="T34" fmla="*/ 425 w 802"/>
                <a:gd name="T35" fmla="*/ 2992 h 3017"/>
                <a:gd name="T36" fmla="*/ 345 w 802"/>
                <a:gd name="T37" fmla="*/ 2970 h 3017"/>
                <a:gd name="T38" fmla="*/ 250 w 802"/>
                <a:gd name="T39" fmla="*/ 2932 h 3017"/>
                <a:gd name="T40" fmla="*/ 55 w 802"/>
                <a:gd name="T41" fmla="*/ 2837 h 3017"/>
                <a:gd name="T42" fmla="*/ 260 w 802"/>
                <a:gd name="T43" fmla="*/ 1919 h 3017"/>
                <a:gd name="T44" fmla="*/ 272 w 802"/>
                <a:gd name="T45" fmla="*/ 1596 h 3017"/>
                <a:gd name="T46" fmla="*/ 57 w 802"/>
                <a:gd name="T47" fmla="*/ 963 h 3017"/>
                <a:gd name="T48" fmla="*/ 5 w 802"/>
                <a:gd name="T49" fmla="*/ 603 h 3017"/>
                <a:gd name="T50" fmla="*/ 0 w 802"/>
                <a:gd name="T51" fmla="*/ 435 h 3017"/>
                <a:gd name="T52" fmla="*/ 25 w 802"/>
                <a:gd name="T53" fmla="*/ 303 h 3017"/>
                <a:gd name="T54" fmla="*/ 52 w 802"/>
                <a:gd name="T55" fmla="*/ 135 h 3017"/>
                <a:gd name="T56" fmla="*/ 95 w 802"/>
                <a:gd name="T57" fmla="*/ 5 h 3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02" h="3017">
                  <a:moveTo>
                    <a:pt x="95" y="5"/>
                  </a:moveTo>
                  <a:lnTo>
                    <a:pt x="150" y="0"/>
                  </a:lnTo>
                  <a:lnTo>
                    <a:pt x="217" y="52"/>
                  </a:lnTo>
                  <a:lnTo>
                    <a:pt x="262" y="97"/>
                  </a:lnTo>
                  <a:lnTo>
                    <a:pt x="305" y="160"/>
                  </a:lnTo>
                  <a:lnTo>
                    <a:pt x="355" y="255"/>
                  </a:lnTo>
                  <a:lnTo>
                    <a:pt x="400" y="318"/>
                  </a:lnTo>
                  <a:lnTo>
                    <a:pt x="442" y="423"/>
                  </a:lnTo>
                  <a:lnTo>
                    <a:pt x="480" y="535"/>
                  </a:lnTo>
                  <a:lnTo>
                    <a:pt x="512" y="668"/>
                  </a:lnTo>
                  <a:lnTo>
                    <a:pt x="675" y="1273"/>
                  </a:lnTo>
                  <a:lnTo>
                    <a:pt x="780" y="1609"/>
                  </a:lnTo>
                  <a:lnTo>
                    <a:pt x="802" y="1769"/>
                  </a:lnTo>
                  <a:lnTo>
                    <a:pt x="780" y="1919"/>
                  </a:lnTo>
                  <a:lnTo>
                    <a:pt x="780" y="1987"/>
                  </a:lnTo>
                  <a:lnTo>
                    <a:pt x="632" y="2682"/>
                  </a:lnTo>
                  <a:lnTo>
                    <a:pt x="552" y="3017"/>
                  </a:lnTo>
                  <a:lnTo>
                    <a:pt x="425" y="2992"/>
                  </a:lnTo>
                  <a:lnTo>
                    <a:pt x="345" y="2970"/>
                  </a:lnTo>
                  <a:lnTo>
                    <a:pt x="250" y="2932"/>
                  </a:lnTo>
                  <a:lnTo>
                    <a:pt x="55" y="2837"/>
                  </a:lnTo>
                  <a:lnTo>
                    <a:pt x="260" y="1919"/>
                  </a:lnTo>
                  <a:lnTo>
                    <a:pt x="272" y="1596"/>
                  </a:lnTo>
                  <a:lnTo>
                    <a:pt x="57" y="963"/>
                  </a:lnTo>
                  <a:lnTo>
                    <a:pt x="5" y="603"/>
                  </a:lnTo>
                  <a:lnTo>
                    <a:pt x="0" y="435"/>
                  </a:lnTo>
                  <a:lnTo>
                    <a:pt x="25" y="303"/>
                  </a:lnTo>
                  <a:lnTo>
                    <a:pt x="52" y="135"/>
                  </a:lnTo>
                  <a:lnTo>
                    <a:pt x="95" y="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247896" name="Group 88"/>
            <p:cNvGrpSpPr>
              <a:grpSpLocks/>
            </p:cNvGrpSpPr>
            <p:nvPr/>
          </p:nvGrpSpPr>
          <p:grpSpPr bwMode="auto">
            <a:xfrm flipH="1" flipV="1">
              <a:off x="2167" y="2528"/>
              <a:ext cx="224" cy="101"/>
              <a:chOff x="1177" y="8699"/>
              <a:chExt cx="1312" cy="586"/>
            </a:xfrm>
          </p:grpSpPr>
          <p:sp>
            <p:nvSpPr>
              <p:cNvPr id="247897" name="Freeform 89"/>
              <p:cNvSpPr>
                <a:spLocks/>
              </p:cNvSpPr>
              <p:nvPr/>
            </p:nvSpPr>
            <p:spPr bwMode="auto">
              <a:xfrm>
                <a:off x="1177" y="8699"/>
                <a:ext cx="1312" cy="586"/>
              </a:xfrm>
              <a:custGeom>
                <a:avLst/>
                <a:gdLst>
                  <a:gd name="T0" fmla="*/ 1112 w 1312"/>
                  <a:gd name="T1" fmla="*/ 168 h 586"/>
                  <a:gd name="T2" fmla="*/ 972 w 1312"/>
                  <a:gd name="T3" fmla="*/ 168 h 586"/>
                  <a:gd name="T4" fmla="*/ 907 w 1312"/>
                  <a:gd name="T5" fmla="*/ 140 h 586"/>
                  <a:gd name="T6" fmla="*/ 849 w 1312"/>
                  <a:gd name="T7" fmla="*/ 118 h 586"/>
                  <a:gd name="T8" fmla="*/ 769 w 1312"/>
                  <a:gd name="T9" fmla="*/ 103 h 586"/>
                  <a:gd name="T10" fmla="*/ 722 w 1312"/>
                  <a:gd name="T11" fmla="*/ 103 h 586"/>
                  <a:gd name="T12" fmla="*/ 654 w 1312"/>
                  <a:gd name="T13" fmla="*/ 103 h 586"/>
                  <a:gd name="T14" fmla="*/ 579 w 1312"/>
                  <a:gd name="T15" fmla="*/ 75 h 586"/>
                  <a:gd name="T16" fmla="*/ 479 w 1312"/>
                  <a:gd name="T17" fmla="*/ 38 h 586"/>
                  <a:gd name="T18" fmla="*/ 449 w 1312"/>
                  <a:gd name="T19" fmla="*/ 23 h 586"/>
                  <a:gd name="T20" fmla="*/ 412 w 1312"/>
                  <a:gd name="T21" fmla="*/ 0 h 586"/>
                  <a:gd name="T22" fmla="*/ 389 w 1312"/>
                  <a:gd name="T23" fmla="*/ 0 h 586"/>
                  <a:gd name="T24" fmla="*/ 379 w 1312"/>
                  <a:gd name="T25" fmla="*/ 15 h 586"/>
                  <a:gd name="T26" fmla="*/ 379 w 1312"/>
                  <a:gd name="T27" fmla="*/ 38 h 586"/>
                  <a:gd name="T28" fmla="*/ 394 w 1312"/>
                  <a:gd name="T29" fmla="*/ 65 h 586"/>
                  <a:gd name="T30" fmla="*/ 429 w 1312"/>
                  <a:gd name="T31" fmla="*/ 103 h 586"/>
                  <a:gd name="T32" fmla="*/ 469 w 1312"/>
                  <a:gd name="T33" fmla="*/ 135 h 586"/>
                  <a:gd name="T34" fmla="*/ 519 w 1312"/>
                  <a:gd name="T35" fmla="*/ 175 h 586"/>
                  <a:gd name="T36" fmla="*/ 497 w 1312"/>
                  <a:gd name="T37" fmla="*/ 213 h 586"/>
                  <a:gd name="T38" fmla="*/ 469 w 1312"/>
                  <a:gd name="T39" fmla="*/ 233 h 586"/>
                  <a:gd name="T40" fmla="*/ 422 w 1312"/>
                  <a:gd name="T41" fmla="*/ 263 h 586"/>
                  <a:gd name="T42" fmla="*/ 322 w 1312"/>
                  <a:gd name="T43" fmla="*/ 296 h 586"/>
                  <a:gd name="T44" fmla="*/ 135 w 1312"/>
                  <a:gd name="T45" fmla="*/ 296 h 586"/>
                  <a:gd name="T46" fmla="*/ 97 w 1312"/>
                  <a:gd name="T47" fmla="*/ 291 h 586"/>
                  <a:gd name="T48" fmla="*/ 47 w 1312"/>
                  <a:gd name="T49" fmla="*/ 281 h 586"/>
                  <a:gd name="T50" fmla="*/ 27 w 1312"/>
                  <a:gd name="T51" fmla="*/ 278 h 586"/>
                  <a:gd name="T52" fmla="*/ 10 w 1312"/>
                  <a:gd name="T53" fmla="*/ 283 h 586"/>
                  <a:gd name="T54" fmla="*/ 0 w 1312"/>
                  <a:gd name="T55" fmla="*/ 308 h 586"/>
                  <a:gd name="T56" fmla="*/ 15 w 1312"/>
                  <a:gd name="T57" fmla="*/ 333 h 586"/>
                  <a:gd name="T58" fmla="*/ 42 w 1312"/>
                  <a:gd name="T59" fmla="*/ 371 h 586"/>
                  <a:gd name="T60" fmla="*/ 80 w 1312"/>
                  <a:gd name="T61" fmla="*/ 446 h 586"/>
                  <a:gd name="T62" fmla="*/ 180 w 1312"/>
                  <a:gd name="T63" fmla="*/ 511 h 586"/>
                  <a:gd name="T64" fmla="*/ 417 w 1312"/>
                  <a:gd name="T65" fmla="*/ 576 h 586"/>
                  <a:gd name="T66" fmla="*/ 529 w 1312"/>
                  <a:gd name="T67" fmla="*/ 586 h 586"/>
                  <a:gd name="T68" fmla="*/ 657 w 1312"/>
                  <a:gd name="T69" fmla="*/ 583 h 586"/>
                  <a:gd name="T70" fmla="*/ 982 w 1312"/>
                  <a:gd name="T71" fmla="*/ 498 h 586"/>
                  <a:gd name="T72" fmla="*/ 1149 w 1312"/>
                  <a:gd name="T73" fmla="*/ 411 h 586"/>
                  <a:gd name="T74" fmla="*/ 1312 w 1312"/>
                  <a:gd name="T75" fmla="*/ 336 h 586"/>
                  <a:gd name="T76" fmla="*/ 1297 w 1312"/>
                  <a:gd name="T77" fmla="*/ 143 h 586"/>
                  <a:gd name="T78" fmla="*/ 1112 w 1312"/>
                  <a:gd name="T79" fmla="*/ 168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12" h="586">
                    <a:moveTo>
                      <a:pt x="1112" y="168"/>
                    </a:moveTo>
                    <a:lnTo>
                      <a:pt x="972" y="168"/>
                    </a:lnTo>
                    <a:lnTo>
                      <a:pt x="907" y="140"/>
                    </a:lnTo>
                    <a:lnTo>
                      <a:pt x="849" y="118"/>
                    </a:lnTo>
                    <a:lnTo>
                      <a:pt x="769" y="103"/>
                    </a:lnTo>
                    <a:lnTo>
                      <a:pt x="722" y="103"/>
                    </a:lnTo>
                    <a:lnTo>
                      <a:pt x="654" y="103"/>
                    </a:lnTo>
                    <a:lnTo>
                      <a:pt x="579" y="75"/>
                    </a:lnTo>
                    <a:lnTo>
                      <a:pt x="479" y="38"/>
                    </a:lnTo>
                    <a:lnTo>
                      <a:pt x="449" y="23"/>
                    </a:lnTo>
                    <a:lnTo>
                      <a:pt x="412" y="0"/>
                    </a:lnTo>
                    <a:lnTo>
                      <a:pt x="389" y="0"/>
                    </a:lnTo>
                    <a:lnTo>
                      <a:pt x="379" y="15"/>
                    </a:lnTo>
                    <a:lnTo>
                      <a:pt x="379" y="38"/>
                    </a:lnTo>
                    <a:lnTo>
                      <a:pt x="394" y="65"/>
                    </a:lnTo>
                    <a:lnTo>
                      <a:pt x="429" y="103"/>
                    </a:lnTo>
                    <a:lnTo>
                      <a:pt x="469" y="135"/>
                    </a:lnTo>
                    <a:lnTo>
                      <a:pt x="519" y="175"/>
                    </a:lnTo>
                    <a:lnTo>
                      <a:pt x="497" y="213"/>
                    </a:lnTo>
                    <a:lnTo>
                      <a:pt x="469" y="233"/>
                    </a:lnTo>
                    <a:lnTo>
                      <a:pt x="422" y="263"/>
                    </a:lnTo>
                    <a:lnTo>
                      <a:pt x="322" y="296"/>
                    </a:lnTo>
                    <a:lnTo>
                      <a:pt x="135" y="296"/>
                    </a:lnTo>
                    <a:lnTo>
                      <a:pt x="97" y="291"/>
                    </a:lnTo>
                    <a:lnTo>
                      <a:pt x="47" y="281"/>
                    </a:lnTo>
                    <a:lnTo>
                      <a:pt x="27" y="278"/>
                    </a:lnTo>
                    <a:lnTo>
                      <a:pt x="10" y="283"/>
                    </a:lnTo>
                    <a:lnTo>
                      <a:pt x="0" y="308"/>
                    </a:lnTo>
                    <a:lnTo>
                      <a:pt x="15" y="333"/>
                    </a:lnTo>
                    <a:lnTo>
                      <a:pt x="42" y="371"/>
                    </a:lnTo>
                    <a:lnTo>
                      <a:pt x="80" y="446"/>
                    </a:lnTo>
                    <a:lnTo>
                      <a:pt x="180" y="511"/>
                    </a:lnTo>
                    <a:lnTo>
                      <a:pt x="417" y="576"/>
                    </a:lnTo>
                    <a:lnTo>
                      <a:pt x="529" y="586"/>
                    </a:lnTo>
                    <a:lnTo>
                      <a:pt x="657" y="583"/>
                    </a:lnTo>
                    <a:lnTo>
                      <a:pt x="982" y="498"/>
                    </a:lnTo>
                    <a:lnTo>
                      <a:pt x="1149" y="411"/>
                    </a:lnTo>
                    <a:lnTo>
                      <a:pt x="1312" y="336"/>
                    </a:lnTo>
                    <a:lnTo>
                      <a:pt x="1297" y="143"/>
                    </a:lnTo>
                    <a:lnTo>
                      <a:pt x="1112" y="16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47898" name="Freeform 90"/>
              <p:cNvSpPr>
                <a:spLocks/>
              </p:cNvSpPr>
              <p:nvPr/>
            </p:nvSpPr>
            <p:spPr bwMode="auto">
              <a:xfrm>
                <a:off x="2146" y="8724"/>
                <a:ext cx="215" cy="551"/>
              </a:xfrm>
              <a:custGeom>
                <a:avLst/>
                <a:gdLst>
                  <a:gd name="T0" fmla="*/ 8 w 215"/>
                  <a:gd name="T1" fmla="*/ 3 h 551"/>
                  <a:gd name="T2" fmla="*/ 0 w 215"/>
                  <a:gd name="T3" fmla="*/ 258 h 551"/>
                  <a:gd name="T4" fmla="*/ 5 w 215"/>
                  <a:gd name="T5" fmla="*/ 396 h 551"/>
                  <a:gd name="T6" fmla="*/ 18 w 215"/>
                  <a:gd name="T7" fmla="*/ 471 h 551"/>
                  <a:gd name="T8" fmla="*/ 38 w 215"/>
                  <a:gd name="T9" fmla="*/ 551 h 551"/>
                  <a:gd name="T10" fmla="*/ 215 w 215"/>
                  <a:gd name="T11" fmla="*/ 481 h 551"/>
                  <a:gd name="T12" fmla="*/ 155 w 215"/>
                  <a:gd name="T13" fmla="*/ 0 h 551"/>
                  <a:gd name="T14" fmla="*/ 8 w 215"/>
                  <a:gd name="T15" fmla="*/ 3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551">
                    <a:moveTo>
                      <a:pt x="8" y="3"/>
                    </a:moveTo>
                    <a:lnTo>
                      <a:pt x="0" y="258"/>
                    </a:lnTo>
                    <a:lnTo>
                      <a:pt x="5" y="396"/>
                    </a:lnTo>
                    <a:lnTo>
                      <a:pt x="18" y="471"/>
                    </a:lnTo>
                    <a:lnTo>
                      <a:pt x="38" y="551"/>
                    </a:lnTo>
                    <a:lnTo>
                      <a:pt x="215" y="481"/>
                    </a:lnTo>
                    <a:lnTo>
                      <a:pt x="155" y="0"/>
                    </a:lnTo>
                    <a:lnTo>
                      <a:pt x="8" y="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47899" name="Freeform 91"/>
            <p:cNvSpPr>
              <a:spLocks/>
            </p:cNvSpPr>
            <p:nvPr/>
          </p:nvSpPr>
          <p:spPr bwMode="auto">
            <a:xfrm flipH="1">
              <a:off x="1859" y="2215"/>
              <a:ext cx="338" cy="599"/>
            </a:xfrm>
            <a:custGeom>
              <a:avLst/>
              <a:gdLst>
                <a:gd name="T0" fmla="*/ 1722 w 1982"/>
                <a:gd name="T1" fmla="*/ 85 h 3798"/>
                <a:gd name="T2" fmla="*/ 1620 w 1982"/>
                <a:gd name="T3" fmla="*/ 140 h 3798"/>
                <a:gd name="T4" fmla="*/ 1537 w 1982"/>
                <a:gd name="T5" fmla="*/ 182 h 3798"/>
                <a:gd name="T6" fmla="*/ 1447 w 1982"/>
                <a:gd name="T7" fmla="*/ 232 h 3798"/>
                <a:gd name="T8" fmla="*/ 1362 w 1982"/>
                <a:gd name="T9" fmla="*/ 282 h 3798"/>
                <a:gd name="T10" fmla="*/ 1287 w 1982"/>
                <a:gd name="T11" fmla="*/ 327 h 3798"/>
                <a:gd name="T12" fmla="*/ 1220 w 1982"/>
                <a:gd name="T13" fmla="*/ 380 h 3798"/>
                <a:gd name="T14" fmla="*/ 1175 w 1982"/>
                <a:gd name="T15" fmla="*/ 425 h 3798"/>
                <a:gd name="T16" fmla="*/ 1142 w 1982"/>
                <a:gd name="T17" fmla="*/ 463 h 3798"/>
                <a:gd name="T18" fmla="*/ 1115 w 1982"/>
                <a:gd name="T19" fmla="*/ 508 h 3798"/>
                <a:gd name="T20" fmla="*/ 1092 w 1982"/>
                <a:gd name="T21" fmla="*/ 568 h 3798"/>
                <a:gd name="T22" fmla="*/ 1077 w 1982"/>
                <a:gd name="T23" fmla="*/ 658 h 3798"/>
                <a:gd name="T24" fmla="*/ 955 w 1982"/>
                <a:gd name="T25" fmla="*/ 1348 h 3798"/>
                <a:gd name="T26" fmla="*/ 852 w 1982"/>
                <a:gd name="T27" fmla="*/ 1641 h 3798"/>
                <a:gd name="T28" fmla="*/ 807 w 1982"/>
                <a:gd name="T29" fmla="*/ 1699 h 3798"/>
                <a:gd name="T30" fmla="*/ 780 w 1982"/>
                <a:gd name="T31" fmla="*/ 1721 h 3798"/>
                <a:gd name="T32" fmla="*/ 700 w 1982"/>
                <a:gd name="T33" fmla="*/ 1759 h 3798"/>
                <a:gd name="T34" fmla="*/ 565 w 1982"/>
                <a:gd name="T35" fmla="*/ 1809 h 3798"/>
                <a:gd name="T36" fmla="*/ 403 w 1982"/>
                <a:gd name="T37" fmla="*/ 1861 h 3798"/>
                <a:gd name="T38" fmla="*/ 235 w 1982"/>
                <a:gd name="T39" fmla="*/ 1901 h 3798"/>
                <a:gd name="T40" fmla="*/ 105 w 1982"/>
                <a:gd name="T41" fmla="*/ 1929 h 3798"/>
                <a:gd name="T42" fmla="*/ 0 w 1982"/>
                <a:gd name="T43" fmla="*/ 1944 h 3798"/>
                <a:gd name="T44" fmla="*/ 0 w 1982"/>
                <a:gd name="T45" fmla="*/ 2054 h 3798"/>
                <a:gd name="T46" fmla="*/ 0 w 1982"/>
                <a:gd name="T47" fmla="*/ 2182 h 3798"/>
                <a:gd name="T48" fmla="*/ 5 w 1982"/>
                <a:gd name="T49" fmla="*/ 2264 h 3798"/>
                <a:gd name="T50" fmla="*/ 20 w 1982"/>
                <a:gd name="T51" fmla="*/ 2362 h 3798"/>
                <a:gd name="T52" fmla="*/ 63 w 1982"/>
                <a:gd name="T53" fmla="*/ 2517 h 3798"/>
                <a:gd name="T54" fmla="*/ 268 w 1982"/>
                <a:gd name="T55" fmla="*/ 2472 h 3798"/>
                <a:gd name="T56" fmla="*/ 612 w 1982"/>
                <a:gd name="T57" fmla="*/ 2382 h 3798"/>
                <a:gd name="T58" fmla="*/ 1032 w 1982"/>
                <a:gd name="T59" fmla="*/ 2249 h 3798"/>
                <a:gd name="T60" fmla="*/ 1135 w 1982"/>
                <a:gd name="T61" fmla="*/ 2189 h 3798"/>
                <a:gd name="T62" fmla="*/ 1240 w 1982"/>
                <a:gd name="T63" fmla="*/ 2129 h 3798"/>
                <a:gd name="T64" fmla="*/ 1305 w 1982"/>
                <a:gd name="T65" fmla="*/ 2036 h 3798"/>
                <a:gd name="T66" fmla="*/ 1327 w 1982"/>
                <a:gd name="T67" fmla="*/ 2006 h 3798"/>
                <a:gd name="T68" fmla="*/ 1400 w 1982"/>
                <a:gd name="T69" fmla="*/ 1814 h 3798"/>
                <a:gd name="T70" fmla="*/ 1430 w 1982"/>
                <a:gd name="T71" fmla="*/ 1529 h 3798"/>
                <a:gd name="T72" fmla="*/ 1375 w 1982"/>
                <a:gd name="T73" fmla="*/ 1931 h 3798"/>
                <a:gd name="T74" fmla="*/ 1375 w 1982"/>
                <a:gd name="T75" fmla="*/ 2091 h 3798"/>
                <a:gd name="T76" fmla="*/ 1355 w 1982"/>
                <a:gd name="T77" fmla="*/ 2309 h 3798"/>
                <a:gd name="T78" fmla="*/ 1330 w 1982"/>
                <a:gd name="T79" fmla="*/ 2607 h 3798"/>
                <a:gd name="T80" fmla="*/ 1285 w 1982"/>
                <a:gd name="T81" fmla="*/ 2907 h 3798"/>
                <a:gd name="T82" fmla="*/ 1255 w 1982"/>
                <a:gd name="T83" fmla="*/ 3260 h 3798"/>
                <a:gd name="T84" fmla="*/ 1225 w 1982"/>
                <a:gd name="T85" fmla="*/ 3798 h 3798"/>
                <a:gd name="T86" fmla="*/ 1352 w 1982"/>
                <a:gd name="T87" fmla="*/ 3783 h 3798"/>
                <a:gd name="T88" fmla="*/ 1465 w 1982"/>
                <a:gd name="T89" fmla="*/ 3768 h 3798"/>
                <a:gd name="T90" fmla="*/ 1622 w 1982"/>
                <a:gd name="T91" fmla="*/ 3718 h 3798"/>
                <a:gd name="T92" fmla="*/ 1719 w 1982"/>
                <a:gd name="T93" fmla="*/ 3658 h 3798"/>
                <a:gd name="T94" fmla="*/ 1779 w 1982"/>
                <a:gd name="T95" fmla="*/ 3598 h 3798"/>
                <a:gd name="T96" fmla="*/ 1839 w 1982"/>
                <a:gd name="T97" fmla="*/ 3388 h 3798"/>
                <a:gd name="T98" fmla="*/ 1867 w 1982"/>
                <a:gd name="T99" fmla="*/ 2997 h 3798"/>
                <a:gd name="T100" fmla="*/ 1897 w 1982"/>
                <a:gd name="T101" fmla="*/ 2622 h 3798"/>
                <a:gd name="T102" fmla="*/ 1897 w 1982"/>
                <a:gd name="T103" fmla="*/ 2322 h 3798"/>
                <a:gd name="T104" fmla="*/ 1854 w 1982"/>
                <a:gd name="T105" fmla="*/ 1769 h 3798"/>
                <a:gd name="T106" fmla="*/ 1889 w 1982"/>
                <a:gd name="T107" fmla="*/ 1251 h 3798"/>
                <a:gd name="T108" fmla="*/ 1952 w 1982"/>
                <a:gd name="T109" fmla="*/ 900 h 3798"/>
                <a:gd name="T110" fmla="*/ 1982 w 1982"/>
                <a:gd name="T111" fmla="*/ 453 h 3798"/>
                <a:gd name="T112" fmla="*/ 1944 w 1982"/>
                <a:gd name="T113" fmla="*/ 205 h 3798"/>
                <a:gd name="T114" fmla="*/ 1907 w 1982"/>
                <a:gd name="T115" fmla="*/ 0 h 3798"/>
                <a:gd name="T116" fmla="*/ 1722 w 1982"/>
                <a:gd name="T117" fmla="*/ 85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2" h="3798">
                  <a:moveTo>
                    <a:pt x="1722" y="85"/>
                  </a:moveTo>
                  <a:lnTo>
                    <a:pt x="1620" y="140"/>
                  </a:lnTo>
                  <a:lnTo>
                    <a:pt x="1537" y="182"/>
                  </a:lnTo>
                  <a:lnTo>
                    <a:pt x="1447" y="232"/>
                  </a:lnTo>
                  <a:lnTo>
                    <a:pt x="1362" y="282"/>
                  </a:lnTo>
                  <a:lnTo>
                    <a:pt x="1287" y="327"/>
                  </a:lnTo>
                  <a:lnTo>
                    <a:pt x="1220" y="380"/>
                  </a:lnTo>
                  <a:lnTo>
                    <a:pt x="1175" y="425"/>
                  </a:lnTo>
                  <a:lnTo>
                    <a:pt x="1142" y="463"/>
                  </a:lnTo>
                  <a:lnTo>
                    <a:pt x="1115" y="508"/>
                  </a:lnTo>
                  <a:lnTo>
                    <a:pt x="1092" y="568"/>
                  </a:lnTo>
                  <a:lnTo>
                    <a:pt x="1077" y="658"/>
                  </a:lnTo>
                  <a:lnTo>
                    <a:pt x="955" y="1348"/>
                  </a:lnTo>
                  <a:lnTo>
                    <a:pt x="852" y="1641"/>
                  </a:lnTo>
                  <a:lnTo>
                    <a:pt x="807" y="1699"/>
                  </a:lnTo>
                  <a:lnTo>
                    <a:pt x="780" y="1721"/>
                  </a:lnTo>
                  <a:lnTo>
                    <a:pt x="700" y="1759"/>
                  </a:lnTo>
                  <a:lnTo>
                    <a:pt x="565" y="1809"/>
                  </a:lnTo>
                  <a:lnTo>
                    <a:pt x="403" y="1861"/>
                  </a:lnTo>
                  <a:lnTo>
                    <a:pt x="235" y="1901"/>
                  </a:lnTo>
                  <a:lnTo>
                    <a:pt x="105" y="1929"/>
                  </a:lnTo>
                  <a:lnTo>
                    <a:pt x="0" y="1944"/>
                  </a:lnTo>
                  <a:lnTo>
                    <a:pt x="0" y="2054"/>
                  </a:lnTo>
                  <a:lnTo>
                    <a:pt x="0" y="2182"/>
                  </a:lnTo>
                  <a:lnTo>
                    <a:pt x="5" y="2264"/>
                  </a:lnTo>
                  <a:lnTo>
                    <a:pt x="20" y="2362"/>
                  </a:lnTo>
                  <a:lnTo>
                    <a:pt x="63" y="2517"/>
                  </a:lnTo>
                  <a:lnTo>
                    <a:pt x="268" y="2472"/>
                  </a:lnTo>
                  <a:lnTo>
                    <a:pt x="612" y="2382"/>
                  </a:lnTo>
                  <a:lnTo>
                    <a:pt x="1032" y="2249"/>
                  </a:lnTo>
                  <a:lnTo>
                    <a:pt x="1135" y="2189"/>
                  </a:lnTo>
                  <a:lnTo>
                    <a:pt x="1240" y="2129"/>
                  </a:lnTo>
                  <a:lnTo>
                    <a:pt x="1305" y="2036"/>
                  </a:lnTo>
                  <a:lnTo>
                    <a:pt x="1327" y="2006"/>
                  </a:lnTo>
                  <a:lnTo>
                    <a:pt x="1400" y="1814"/>
                  </a:lnTo>
                  <a:lnTo>
                    <a:pt x="1430" y="1529"/>
                  </a:lnTo>
                  <a:lnTo>
                    <a:pt x="1375" y="1931"/>
                  </a:lnTo>
                  <a:lnTo>
                    <a:pt x="1375" y="2091"/>
                  </a:lnTo>
                  <a:lnTo>
                    <a:pt x="1355" y="2309"/>
                  </a:lnTo>
                  <a:lnTo>
                    <a:pt x="1330" y="2607"/>
                  </a:lnTo>
                  <a:lnTo>
                    <a:pt x="1285" y="2907"/>
                  </a:lnTo>
                  <a:lnTo>
                    <a:pt x="1255" y="3260"/>
                  </a:lnTo>
                  <a:lnTo>
                    <a:pt x="1225" y="3798"/>
                  </a:lnTo>
                  <a:lnTo>
                    <a:pt x="1352" y="3783"/>
                  </a:lnTo>
                  <a:lnTo>
                    <a:pt x="1465" y="3768"/>
                  </a:lnTo>
                  <a:lnTo>
                    <a:pt x="1622" y="3718"/>
                  </a:lnTo>
                  <a:lnTo>
                    <a:pt x="1719" y="3658"/>
                  </a:lnTo>
                  <a:lnTo>
                    <a:pt x="1779" y="3598"/>
                  </a:lnTo>
                  <a:lnTo>
                    <a:pt x="1839" y="3388"/>
                  </a:lnTo>
                  <a:lnTo>
                    <a:pt x="1867" y="2997"/>
                  </a:lnTo>
                  <a:lnTo>
                    <a:pt x="1897" y="2622"/>
                  </a:lnTo>
                  <a:lnTo>
                    <a:pt x="1897" y="2322"/>
                  </a:lnTo>
                  <a:lnTo>
                    <a:pt x="1854" y="1769"/>
                  </a:lnTo>
                  <a:lnTo>
                    <a:pt x="1889" y="1251"/>
                  </a:lnTo>
                  <a:lnTo>
                    <a:pt x="1952" y="900"/>
                  </a:lnTo>
                  <a:lnTo>
                    <a:pt x="1982" y="453"/>
                  </a:lnTo>
                  <a:lnTo>
                    <a:pt x="1944" y="205"/>
                  </a:lnTo>
                  <a:lnTo>
                    <a:pt x="1907" y="0"/>
                  </a:lnTo>
                  <a:lnTo>
                    <a:pt x="1722" y="8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47900" name="Freeform 92"/>
            <p:cNvSpPr>
              <a:spLocks/>
            </p:cNvSpPr>
            <p:nvPr/>
          </p:nvSpPr>
          <p:spPr bwMode="auto">
            <a:xfrm flipH="1">
              <a:off x="1999" y="2497"/>
              <a:ext cx="61" cy="51"/>
            </a:xfrm>
            <a:custGeom>
              <a:avLst/>
              <a:gdLst>
                <a:gd name="T0" fmla="*/ 45 w 355"/>
                <a:gd name="T1" fmla="*/ 2 h 297"/>
                <a:gd name="T2" fmla="*/ 68 w 355"/>
                <a:gd name="T3" fmla="*/ 0 h 297"/>
                <a:gd name="T4" fmla="*/ 90 w 355"/>
                <a:gd name="T5" fmla="*/ 2 h 297"/>
                <a:gd name="T6" fmla="*/ 115 w 355"/>
                <a:gd name="T7" fmla="*/ 7 h 297"/>
                <a:gd name="T8" fmla="*/ 153 w 355"/>
                <a:gd name="T9" fmla="*/ 27 h 297"/>
                <a:gd name="T10" fmla="*/ 355 w 355"/>
                <a:gd name="T11" fmla="*/ 165 h 297"/>
                <a:gd name="T12" fmla="*/ 155 w 355"/>
                <a:gd name="T13" fmla="*/ 62 h 297"/>
                <a:gd name="T14" fmla="*/ 108 w 355"/>
                <a:gd name="T15" fmla="*/ 47 h 297"/>
                <a:gd name="T16" fmla="*/ 75 w 355"/>
                <a:gd name="T17" fmla="*/ 45 h 297"/>
                <a:gd name="T18" fmla="*/ 48 w 355"/>
                <a:gd name="T19" fmla="*/ 45 h 297"/>
                <a:gd name="T20" fmla="*/ 83 w 355"/>
                <a:gd name="T21" fmla="*/ 85 h 297"/>
                <a:gd name="T22" fmla="*/ 110 w 355"/>
                <a:gd name="T23" fmla="*/ 112 h 297"/>
                <a:gd name="T24" fmla="*/ 125 w 355"/>
                <a:gd name="T25" fmla="*/ 142 h 297"/>
                <a:gd name="T26" fmla="*/ 170 w 355"/>
                <a:gd name="T27" fmla="*/ 297 h 297"/>
                <a:gd name="T28" fmla="*/ 103 w 355"/>
                <a:gd name="T29" fmla="*/ 152 h 297"/>
                <a:gd name="T30" fmla="*/ 73 w 355"/>
                <a:gd name="T31" fmla="*/ 112 h 297"/>
                <a:gd name="T32" fmla="*/ 35 w 355"/>
                <a:gd name="T33" fmla="*/ 75 h 297"/>
                <a:gd name="T34" fmla="*/ 0 w 355"/>
                <a:gd name="T35" fmla="*/ 60 h 297"/>
                <a:gd name="T36" fmla="*/ 45 w 355"/>
                <a:gd name="T37" fmla="*/ 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5" h="297">
                  <a:moveTo>
                    <a:pt x="45" y="2"/>
                  </a:moveTo>
                  <a:lnTo>
                    <a:pt x="68" y="0"/>
                  </a:lnTo>
                  <a:lnTo>
                    <a:pt x="90" y="2"/>
                  </a:lnTo>
                  <a:lnTo>
                    <a:pt x="115" y="7"/>
                  </a:lnTo>
                  <a:lnTo>
                    <a:pt x="153" y="27"/>
                  </a:lnTo>
                  <a:lnTo>
                    <a:pt x="355" y="165"/>
                  </a:lnTo>
                  <a:lnTo>
                    <a:pt x="155" y="62"/>
                  </a:lnTo>
                  <a:lnTo>
                    <a:pt x="108" y="47"/>
                  </a:lnTo>
                  <a:lnTo>
                    <a:pt x="75" y="45"/>
                  </a:lnTo>
                  <a:lnTo>
                    <a:pt x="48" y="45"/>
                  </a:lnTo>
                  <a:lnTo>
                    <a:pt x="83" y="85"/>
                  </a:lnTo>
                  <a:lnTo>
                    <a:pt x="110" y="112"/>
                  </a:lnTo>
                  <a:lnTo>
                    <a:pt x="125" y="142"/>
                  </a:lnTo>
                  <a:lnTo>
                    <a:pt x="170" y="297"/>
                  </a:lnTo>
                  <a:lnTo>
                    <a:pt x="103" y="152"/>
                  </a:lnTo>
                  <a:lnTo>
                    <a:pt x="73" y="112"/>
                  </a:lnTo>
                  <a:lnTo>
                    <a:pt x="35" y="75"/>
                  </a:lnTo>
                  <a:lnTo>
                    <a:pt x="0" y="60"/>
                  </a:lnTo>
                  <a:lnTo>
                    <a:pt x="45" y="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47829" name="Freeform 21"/>
          <p:cNvSpPr>
            <a:spLocks/>
          </p:cNvSpPr>
          <p:nvPr/>
        </p:nvSpPr>
        <p:spPr bwMode="auto">
          <a:xfrm flipV="1">
            <a:off x="3517900" y="3827463"/>
            <a:ext cx="1846263" cy="234950"/>
          </a:xfrm>
          <a:custGeom>
            <a:avLst/>
            <a:gdLst>
              <a:gd name="T0" fmla="*/ 0 w 4620"/>
              <a:gd name="T1" fmla="*/ 0 h 1"/>
              <a:gd name="T2" fmla="*/ 4620 w 46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20" h="1">
                <a:moveTo>
                  <a:pt x="0" y="0"/>
                </a:moveTo>
                <a:lnTo>
                  <a:pt x="4620" y="0"/>
                </a:lnTo>
              </a:path>
            </a:pathLst>
          </a:custGeom>
          <a:noFill/>
          <a:ln w="50800" cmpd="sng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7830" name="AutoShape 22"/>
          <p:cNvSpPr>
            <a:spLocks noChangeArrowheads="1"/>
          </p:cNvSpPr>
          <p:nvPr/>
        </p:nvSpPr>
        <p:spPr bwMode="auto">
          <a:xfrm rot="16187481">
            <a:off x="4344194" y="2885282"/>
            <a:ext cx="466725" cy="1849437"/>
          </a:xfrm>
          <a:prstGeom prst="can">
            <a:avLst>
              <a:gd name="adj" fmla="val 62007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31" name="WordArt 23"/>
          <p:cNvSpPr>
            <a:spLocks noChangeArrowheads="1" noChangeShapeType="1" noTextEdit="1"/>
          </p:cNvSpPr>
          <p:nvPr/>
        </p:nvSpPr>
        <p:spPr bwMode="auto">
          <a:xfrm>
            <a:off x="4087813" y="3667125"/>
            <a:ext cx="1227137" cy="292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стек</a:t>
            </a:r>
          </a:p>
        </p:txBody>
      </p:sp>
      <p:sp>
        <p:nvSpPr>
          <p:cNvPr id="247833" name="Text Box 25"/>
          <p:cNvSpPr txBox="1">
            <a:spLocks noChangeArrowheads="1"/>
          </p:cNvSpPr>
          <p:nvPr/>
        </p:nvSpPr>
        <p:spPr bwMode="auto">
          <a:xfrm>
            <a:off x="3070225" y="4321175"/>
            <a:ext cx="1250950" cy="608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2400">
                <a:latin typeface="Times New Roman" pitchFamily="18" charset="0"/>
              </a:rPr>
              <a:t>вход</a:t>
            </a:r>
            <a:endParaRPr lang="en-US" altLang="bg-BG" sz="2400" b="1"/>
          </a:p>
        </p:txBody>
      </p:sp>
      <p:sp>
        <p:nvSpPr>
          <p:cNvPr id="247835" name="AutoShape 27"/>
          <p:cNvSpPr>
            <a:spLocks noChangeArrowheads="1"/>
          </p:cNvSpPr>
          <p:nvPr/>
        </p:nvSpPr>
        <p:spPr bwMode="auto">
          <a:xfrm rot="16200000" flipH="1">
            <a:off x="697707" y="3050381"/>
            <a:ext cx="749300" cy="985837"/>
          </a:xfrm>
          <a:prstGeom prst="flowChartDelay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/>
          <a:p>
            <a:endParaRPr lang="bg-BG" altLang="bg-BG"/>
          </a:p>
        </p:txBody>
      </p:sp>
      <p:sp>
        <p:nvSpPr>
          <p:cNvPr id="247836" name="Rectangle 28"/>
          <p:cNvSpPr>
            <a:spLocks noChangeArrowheads="1"/>
          </p:cNvSpPr>
          <p:nvPr/>
        </p:nvSpPr>
        <p:spPr bwMode="auto">
          <a:xfrm flipH="1">
            <a:off x="561975" y="2908300"/>
            <a:ext cx="1030288" cy="611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7837" name="Oval 29"/>
          <p:cNvSpPr>
            <a:spLocks noChangeArrowheads="1"/>
          </p:cNvSpPr>
          <p:nvPr/>
        </p:nvSpPr>
        <p:spPr bwMode="auto">
          <a:xfrm flipH="1">
            <a:off x="569913" y="3182938"/>
            <a:ext cx="985837" cy="341312"/>
          </a:xfrm>
          <a:prstGeom prst="ellipse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38" name="Oval 30"/>
          <p:cNvSpPr>
            <a:spLocks noChangeArrowheads="1"/>
          </p:cNvSpPr>
          <p:nvPr/>
        </p:nvSpPr>
        <p:spPr bwMode="auto">
          <a:xfrm flipH="1" flipV="1">
            <a:off x="1066800" y="3149600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39" name="Oval 31"/>
          <p:cNvSpPr>
            <a:spLocks noChangeArrowheads="1"/>
          </p:cNvSpPr>
          <p:nvPr/>
        </p:nvSpPr>
        <p:spPr bwMode="auto">
          <a:xfrm flipH="1" flipV="1">
            <a:off x="935038" y="314960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40" name="Oval 32"/>
          <p:cNvSpPr>
            <a:spLocks noChangeArrowheads="1"/>
          </p:cNvSpPr>
          <p:nvPr/>
        </p:nvSpPr>
        <p:spPr bwMode="auto">
          <a:xfrm flipH="1" flipV="1">
            <a:off x="1198563" y="3354388"/>
            <a:ext cx="109537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41" name="Oval 33"/>
          <p:cNvSpPr>
            <a:spLocks noChangeArrowheads="1"/>
          </p:cNvSpPr>
          <p:nvPr/>
        </p:nvSpPr>
        <p:spPr bwMode="auto">
          <a:xfrm flipH="1" flipV="1">
            <a:off x="803275" y="335438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42" name="Oval 34"/>
          <p:cNvSpPr>
            <a:spLocks noChangeArrowheads="1"/>
          </p:cNvSpPr>
          <p:nvPr/>
        </p:nvSpPr>
        <p:spPr bwMode="auto">
          <a:xfrm flipH="1" flipV="1">
            <a:off x="1066800" y="335438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43" name="Oval 35"/>
          <p:cNvSpPr>
            <a:spLocks noChangeArrowheads="1"/>
          </p:cNvSpPr>
          <p:nvPr/>
        </p:nvSpPr>
        <p:spPr bwMode="auto">
          <a:xfrm flipH="1" flipV="1">
            <a:off x="935038" y="3354388"/>
            <a:ext cx="109537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44" name="Oval 36"/>
          <p:cNvSpPr>
            <a:spLocks noChangeArrowheads="1"/>
          </p:cNvSpPr>
          <p:nvPr/>
        </p:nvSpPr>
        <p:spPr bwMode="auto">
          <a:xfrm flipH="1" flipV="1">
            <a:off x="1417638" y="3217863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45" name="Oval 37"/>
          <p:cNvSpPr>
            <a:spLocks noChangeArrowheads="1"/>
          </p:cNvSpPr>
          <p:nvPr/>
        </p:nvSpPr>
        <p:spPr bwMode="auto">
          <a:xfrm flipH="1" flipV="1">
            <a:off x="1263650" y="3241675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46" name="Oval 38"/>
          <p:cNvSpPr>
            <a:spLocks noChangeArrowheads="1"/>
          </p:cNvSpPr>
          <p:nvPr/>
        </p:nvSpPr>
        <p:spPr bwMode="auto">
          <a:xfrm flipH="1" flipV="1">
            <a:off x="1131888" y="3241675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47" name="Oval 39"/>
          <p:cNvSpPr>
            <a:spLocks noChangeArrowheads="1"/>
          </p:cNvSpPr>
          <p:nvPr/>
        </p:nvSpPr>
        <p:spPr bwMode="auto">
          <a:xfrm flipH="1" flipV="1">
            <a:off x="868363" y="3241675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48" name="Oval 40"/>
          <p:cNvSpPr>
            <a:spLocks noChangeArrowheads="1"/>
          </p:cNvSpPr>
          <p:nvPr/>
        </p:nvSpPr>
        <p:spPr bwMode="auto">
          <a:xfrm flipH="1" flipV="1">
            <a:off x="1001713" y="3241675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49" name="Oval 41"/>
          <p:cNvSpPr>
            <a:spLocks noChangeArrowheads="1"/>
          </p:cNvSpPr>
          <p:nvPr/>
        </p:nvSpPr>
        <p:spPr bwMode="auto">
          <a:xfrm flipH="1" flipV="1">
            <a:off x="736600" y="321786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50" name="Oval 42"/>
          <p:cNvSpPr>
            <a:spLocks noChangeArrowheads="1"/>
          </p:cNvSpPr>
          <p:nvPr/>
        </p:nvSpPr>
        <p:spPr bwMode="auto">
          <a:xfrm flipH="1" flipV="1">
            <a:off x="671513" y="3286125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51" name="Oval 43"/>
          <p:cNvSpPr>
            <a:spLocks noChangeArrowheads="1"/>
          </p:cNvSpPr>
          <p:nvPr/>
        </p:nvSpPr>
        <p:spPr bwMode="auto">
          <a:xfrm flipH="1" flipV="1">
            <a:off x="1330325" y="330993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52" name="Oval 44"/>
          <p:cNvSpPr>
            <a:spLocks noChangeArrowheads="1"/>
          </p:cNvSpPr>
          <p:nvPr/>
        </p:nvSpPr>
        <p:spPr bwMode="auto">
          <a:xfrm flipH="1" flipV="1">
            <a:off x="1198563" y="314960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53" name="Text Box 45"/>
          <p:cNvSpPr txBox="1">
            <a:spLocks noChangeArrowheads="1"/>
          </p:cNvSpPr>
          <p:nvPr/>
        </p:nvSpPr>
        <p:spPr bwMode="auto">
          <a:xfrm flipH="1">
            <a:off x="636588" y="3509963"/>
            <a:ext cx="8477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200" b="1">
                <a:solidFill>
                  <a:srgbClr val="FFFFFF"/>
                </a:solidFill>
                <a:latin typeface="Times New Roman" pitchFamily="18" charset="0"/>
              </a:rPr>
              <a:t>ДАННИ</a:t>
            </a:r>
            <a:endParaRPr lang="en-US" altLang="bg-BG" sz="1200" b="1"/>
          </a:p>
        </p:txBody>
      </p:sp>
      <p:sp>
        <p:nvSpPr>
          <p:cNvPr id="247854" name="Oval 46"/>
          <p:cNvSpPr>
            <a:spLocks noChangeArrowheads="1"/>
          </p:cNvSpPr>
          <p:nvPr/>
        </p:nvSpPr>
        <p:spPr bwMode="auto">
          <a:xfrm flipH="1" flipV="1">
            <a:off x="1381125" y="3246438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55" name="Oval 47"/>
          <p:cNvSpPr>
            <a:spLocks noChangeArrowheads="1"/>
          </p:cNvSpPr>
          <p:nvPr/>
        </p:nvSpPr>
        <p:spPr bwMode="auto">
          <a:xfrm flipH="1" flipV="1">
            <a:off x="1217613" y="320040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56" name="Oval 48"/>
          <p:cNvSpPr>
            <a:spLocks noChangeArrowheads="1"/>
          </p:cNvSpPr>
          <p:nvPr/>
        </p:nvSpPr>
        <p:spPr bwMode="auto">
          <a:xfrm flipH="1" flipV="1">
            <a:off x="1117600" y="327025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57" name="Oval 49"/>
          <p:cNvSpPr>
            <a:spLocks noChangeArrowheads="1"/>
          </p:cNvSpPr>
          <p:nvPr/>
        </p:nvSpPr>
        <p:spPr bwMode="auto">
          <a:xfrm flipV="1">
            <a:off x="800100" y="3189288"/>
            <a:ext cx="111125" cy="1254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58" name="Oval 50"/>
          <p:cNvSpPr>
            <a:spLocks noChangeArrowheads="1"/>
          </p:cNvSpPr>
          <p:nvPr/>
        </p:nvSpPr>
        <p:spPr bwMode="auto">
          <a:xfrm flipH="1" flipV="1">
            <a:off x="955675" y="3246438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59" name="Oval 51"/>
          <p:cNvSpPr>
            <a:spLocks noChangeArrowheads="1"/>
          </p:cNvSpPr>
          <p:nvPr/>
        </p:nvSpPr>
        <p:spPr bwMode="auto">
          <a:xfrm flipH="1" flipV="1">
            <a:off x="752475" y="327025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60" name="Oval 52"/>
          <p:cNvSpPr>
            <a:spLocks noChangeArrowheads="1"/>
          </p:cNvSpPr>
          <p:nvPr/>
        </p:nvSpPr>
        <p:spPr bwMode="auto">
          <a:xfrm flipH="1" flipV="1">
            <a:off x="568325" y="336391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61" name="Oval 53"/>
          <p:cNvSpPr>
            <a:spLocks noChangeArrowheads="1"/>
          </p:cNvSpPr>
          <p:nvPr/>
        </p:nvSpPr>
        <p:spPr bwMode="auto">
          <a:xfrm flipH="1" flipV="1">
            <a:off x="1314450" y="3224213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62" name="Oval 54"/>
          <p:cNvSpPr>
            <a:spLocks noChangeArrowheads="1"/>
          </p:cNvSpPr>
          <p:nvPr/>
        </p:nvSpPr>
        <p:spPr bwMode="auto">
          <a:xfrm flipH="1" flipV="1">
            <a:off x="1103313" y="3359150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63" name="Oval 55"/>
          <p:cNvSpPr>
            <a:spLocks noChangeArrowheads="1"/>
          </p:cNvSpPr>
          <p:nvPr/>
        </p:nvSpPr>
        <p:spPr bwMode="auto">
          <a:xfrm flipH="1" flipV="1">
            <a:off x="971550" y="327025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64" name="Oval 56"/>
          <p:cNvSpPr>
            <a:spLocks noChangeArrowheads="1"/>
          </p:cNvSpPr>
          <p:nvPr/>
        </p:nvSpPr>
        <p:spPr bwMode="auto">
          <a:xfrm flipH="1" flipV="1">
            <a:off x="1454150" y="3259138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65" name="Oval 57"/>
          <p:cNvSpPr>
            <a:spLocks noChangeArrowheads="1"/>
          </p:cNvSpPr>
          <p:nvPr/>
        </p:nvSpPr>
        <p:spPr bwMode="auto">
          <a:xfrm flipH="1" flipV="1">
            <a:off x="1300163" y="3281363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66" name="Oval 58"/>
          <p:cNvSpPr>
            <a:spLocks noChangeArrowheads="1"/>
          </p:cNvSpPr>
          <p:nvPr/>
        </p:nvSpPr>
        <p:spPr bwMode="auto">
          <a:xfrm flipH="1" flipV="1">
            <a:off x="1168400" y="328136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67" name="Oval 59"/>
          <p:cNvSpPr>
            <a:spLocks noChangeArrowheads="1"/>
          </p:cNvSpPr>
          <p:nvPr/>
        </p:nvSpPr>
        <p:spPr bwMode="auto">
          <a:xfrm flipH="1" flipV="1">
            <a:off x="906463" y="328136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68" name="Oval 60"/>
          <p:cNvSpPr>
            <a:spLocks noChangeArrowheads="1"/>
          </p:cNvSpPr>
          <p:nvPr/>
        </p:nvSpPr>
        <p:spPr bwMode="auto">
          <a:xfrm flipH="1" flipV="1">
            <a:off x="1038225" y="328136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69" name="Oval 61"/>
          <p:cNvSpPr>
            <a:spLocks noChangeArrowheads="1"/>
          </p:cNvSpPr>
          <p:nvPr/>
        </p:nvSpPr>
        <p:spPr bwMode="auto">
          <a:xfrm flipH="1" flipV="1">
            <a:off x="773113" y="3259138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70" name="Oval 62"/>
          <p:cNvSpPr>
            <a:spLocks noChangeArrowheads="1"/>
          </p:cNvSpPr>
          <p:nvPr/>
        </p:nvSpPr>
        <p:spPr bwMode="auto">
          <a:xfrm flipH="1" flipV="1">
            <a:off x="708025" y="3327400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71" name="Oval 63"/>
          <p:cNvSpPr>
            <a:spLocks noChangeArrowheads="1"/>
          </p:cNvSpPr>
          <p:nvPr/>
        </p:nvSpPr>
        <p:spPr bwMode="auto">
          <a:xfrm flipH="1" flipV="1">
            <a:off x="1306513" y="333851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72" name="Oval 64"/>
          <p:cNvSpPr>
            <a:spLocks noChangeArrowheads="1"/>
          </p:cNvSpPr>
          <p:nvPr/>
        </p:nvSpPr>
        <p:spPr bwMode="auto">
          <a:xfrm flipH="1" flipV="1">
            <a:off x="1235075" y="3190875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73" name="Oval 65"/>
          <p:cNvSpPr>
            <a:spLocks noChangeArrowheads="1"/>
          </p:cNvSpPr>
          <p:nvPr/>
        </p:nvSpPr>
        <p:spPr bwMode="auto">
          <a:xfrm flipH="1" flipV="1">
            <a:off x="1417638" y="3287713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74" name="Oval 66"/>
          <p:cNvSpPr>
            <a:spLocks noChangeArrowheads="1"/>
          </p:cNvSpPr>
          <p:nvPr/>
        </p:nvSpPr>
        <p:spPr bwMode="auto">
          <a:xfrm flipH="1" flipV="1">
            <a:off x="1020763" y="325278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75" name="Oval 67"/>
          <p:cNvSpPr>
            <a:spLocks noChangeArrowheads="1"/>
          </p:cNvSpPr>
          <p:nvPr/>
        </p:nvSpPr>
        <p:spPr bwMode="auto">
          <a:xfrm flipH="1" flipV="1">
            <a:off x="1154113" y="330993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76" name="Oval 68"/>
          <p:cNvSpPr>
            <a:spLocks noChangeArrowheads="1"/>
          </p:cNvSpPr>
          <p:nvPr/>
        </p:nvSpPr>
        <p:spPr bwMode="auto">
          <a:xfrm flipV="1">
            <a:off x="838200" y="3230563"/>
            <a:ext cx="109538" cy="1254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77" name="Oval 69"/>
          <p:cNvSpPr>
            <a:spLocks noChangeArrowheads="1"/>
          </p:cNvSpPr>
          <p:nvPr/>
        </p:nvSpPr>
        <p:spPr bwMode="auto">
          <a:xfrm flipH="1" flipV="1">
            <a:off x="911225" y="3344863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78" name="Oval 70"/>
          <p:cNvSpPr>
            <a:spLocks noChangeArrowheads="1"/>
          </p:cNvSpPr>
          <p:nvPr/>
        </p:nvSpPr>
        <p:spPr bwMode="auto">
          <a:xfrm flipH="1" flipV="1">
            <a:off x="788988" y="330993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79" name="Oval 71"/>
          <p:cNvSpPr>
            <a:spLocks noChangeArrowheads="1"/>
          </p:cNvSpPr>
          <p:nvPr/>
        </p:nvSpPr>
        <p:spPr bwMode="auto">
          <a:xfrm flipH="1" flipV="1">
            <a:off x="661988" y="328771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80" name="Oval 72"/>
          <p:cNvSpPr>
            <a:spLocks noChangeArrowheads="1"/>
          </p:cNvSpPr>
          <p:nvPr/>
        </p:nvSpPr>
        <p:spPr bwMode="auto">
          <a:xfrm flipH="1" flipV="1">
            <a:off x="993775" y="3355975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901" name="Rectangle 93"/>
          <p:cNvSpPr>
            <a:spLocks noChangeArrowheads="1"/>
          </p:cNvSpPr>
          <p:nvPr/>
        </p:nvSpPr>
        <p:spPr bwMode="auto">
          <a:xfrm>
            <a:off x="3167063" y="430213"/>
            <a:ext cx="2127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fr-FR" altLang="bg-BG" sz="2000" b="1"/>
              <a:t>Last In First Out</a:t>
            </a:r>
            <a:endParaRPr lang="en-US" altLang="bg-BG" sz="2000" b="1"/>
          </a:p>
        </p:txBody>
      </p:sp>
      <p:sp>
        <p:nvSpPr>
          <p:cNvPr id="247881" name="Oval 73"/>
          <p:cNvSpPr>
            <a:spLocks noChangeArrowheads="1"/>
          </p:cNvSpPr>
          <p:nvPr/>
        </p:nvSpPr>
        <p:spPr bwMode="auto">
          <a:xfrm>
            <a:off x="3498850" y="3654425"/>
            <a:ext cx="412750" cy="3365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2392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47832" name="Oval 24"/>
          <p:cNvSpPr>
            <a:spLocks noChangeArrowheads="1"/>
          </p:cNvSpPr>
          <p:nvPr/>
        </p:nvSpPr>
        <p:spPr bwMode="auto">
          <a:xfrm>
            <a:off x="3211513" y="3571875"/>
            <a:ext cx="546100" cy="4968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253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6 C 0.01354 -0.02129 0.02726 -0.04236 0.03993 -0.05764 C 0.0526 -0.07268 0.05538 -0.08865 0.07569 -0.09051 C 0.09653 -0.09259 0.13368 -0.09884 0.16285 -0.06921 C 0.19201 -0.03958 0.22153 0.02361 0.25139 0.0875 " pathEditMode="relative" rAng="0" ptsTypes="aaaaA">
                                      <p:cBhvr>
                                        <p:cTn id="97" dur="500" fill="hold"/>
                                        <p:tgtEl>
                                          <p:spTgt spid="2478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9" y="-579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2478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247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2478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247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247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247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2478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2478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247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2478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247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2478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2478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247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2478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2478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2478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2478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247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" dur="500"/>
                                        <p:tgtEl>
                                          <p:spTgt spid="2478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247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247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2478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500"/>
                                        <p:tgtEl>
                                          <p:spTgt spid="247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247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500"/>
                                        <p:tgtEl>
                                          <p:spTgt spid="247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500"/>
                                        <p:tgtEl>
                                          <p:spTgt spid="2478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0" dur="500"/>
                                        <p:tgtEl>
                                          <p:spTgt spid="247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247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6" dur="500"/>
                                        <p:tgtEl>
                                          <p:spTgt spid="247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9" dur="500"/>
                                        <p:tgtEl>
                                          <p:spTgt spid="2478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2" dur="500"/>
                                        <p:tgtEl>
                                          <p:spTgt spid="247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5" dur="500"/>
                                        <p:tgtEl>
                                          <p:spTgt spid="2478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500"/>
                                        <p:tgtEl>
                                          <p:spTgt spid="247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1" dur="500"/>
                                        <p:tgtEl>
                                          <p:spTgt spid="247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4" dur="500"/>
                                        <p:tgtEl>
                                          <p:spTgt spid="2478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7" dur="500"/>
                                        <p:tgtEl>
                                          <p:spTgt spid="247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0" dur="500"/>
                                        <p:tgtEl>
                                          <p:spTgt spid="2478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247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" dur="500"/>
                                        <p:tgtEl>
                                          <p:spTgt spid="247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9" dur="500"/>
                                        <p:tgtEl>
                                          <p:spTgt spid="2478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2" dur="500"/>
                                        <p:tgtEl>
                                          <p:spTgt spid="2478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5" dur="500"/>
                                        <p:tgtEl>
                                          <p:spTgt spid="247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8" dur="500"/>
                                        <p:tgtEl>
                                          <p:spTgt spid="2478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1" dur="500"/>
                                        <p:tgtEl>
                                          <p:spTgt spid="2478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35" grpId="0" animBg="1"/>
      <p:bldP spid="247835" grpId="1" animBg="1"/>
      <p:bldP spid="247836" grpId="0" animBg="1"/>
      <p:bldP spid="247837" grpId="0" animBg="1"/>
      <p:bldP spid="247837" grpId="1" animBg="1"/>
      <p:bldP spid="247838" grpId="0" animBg="1"/>
      <p:bldP spid="247838" grpId="1" animBg="1"/>
      <p:bldP spid="247839" grpId="0" animBg="1"/>
      <p:bldP spid="247839" grpId="1" animBg="1"/>
      <p:bldP spid="247840" grpId="0" animBg="1"/>
      <p:bldP spid="247840" grpId="1" animBg="1"/>
      <p:bldP spid="247841" grpId="0" animBg="1"/>
      <p:bldP spid="247841" grpId="1" animBg="1"/>
      <p:bldP spid="247842" grpId="0" animBg="1"/>
      <p:bldP spid="247842" grpId="1" animBg="1"/>
      <p:bldP spid="247843" grpId="0" animBg="1"/>
      <p:bldP spid="247843" grpId="1" animBg="1"/>
      <p:bldP spid="247844" grpId="0" animBg="1"/>
      <p:bldP spid="247844" grpId="1" animBg="1"/>
      <p:bldP spid="247845" grpId="0" animBg="1"/>
      <p:bldP spid="247845" grpId="1" animBg="1"/>
      <p:bldP spid="247846" grpId="0" animBg="1"/>
      <p:bldP spid="247846" grpId="1" animBg="1"/>
      <p:bldP spid="247847" grpId="0" animBg="1"/>
      <p:bldP spid="247847" grpId="1" animBg="1"/>
      <p:bldP spid="247848" grpId="0" animBg="1"/>
      <p:bldP spid="247848" grpId="1" animBg="1"/>
      <p:bldP spid="247849" grpId="0" animBg="1"/>
      <p:bldP spid="247849" grpId="1" animBg="1"/>
      <p:bldP spid="247850" grpId="0" animBg="1"/>
      <p:bldP spid="247850" grpId="1" animBg="1"/>
      <p:bldP spid="247851" grpId="0" animBg="1"/>
      <p:bldP spid="247851" grpId="1" animBg="1"/>
      <p:bldP spid="247852" grpId="0" animBg="1"/>
      <p:bldP spid="247852" grpId="1" animBg="1"/>
      <p:bldP spid="247853" grpId="0"/>
      <p:bldP spid="247853" grpId="1"/>
      <p:bldP spid="247854" grpId="0" animBg="1"/>
      <p:bldP spid="247854" grpId="1" animBg="1"/>
      <p:bldP spid="247855" grpId="0" animBg="1"/>
      <p:bldP spid="247855" grpId="1" animBg="1"/>
      <p:bldP spid="247856" grpId="0" animBg="1"/>
      <p:bldP spid="247856" grpId="1" animBg="1"/>
      <p:bldP spid="247857" grpId="0" animBg="1"/>
      <p:bldP spid="247857" grpId="1" animBg="1"/>
      <p:bldP spid="247858" grpId="0" animBg="1"/>
      <p:bldP spid="247858" grpId="1" animBg="1"/>
      <p:bldP spid="247859" grpId="0" animBg="1"/>
      <p:bldP spid="247859" grpId="1" animBg="1"/>
      <p:bldP spid="247860" grpId="0" animBg="1"/>
      <p:bldP spid="247860" grpId="1" animBg="1"/>
      <p:bldP spid="247861" grpId="0" animBg="1"/>
      <p:bldP spid="247861" grpId="1" animBg="1"/>
      <p:bldP spid="247862" grpId="0" animBg="1"/>
      <p:bldP spid="247862" grpId="1" animBg="1"/>
      <p:bldP spid="247863" grpId="0" animBg="1"/>
      <p:bldP spid="247863" grpId="1" animBg="1"/>
      <p:bldP spid="247864" grpId="0" animBg="1"/>
      <p:bldP spid="247864" grpId="1" animBg="1"/>
      <p:bldP spid="247865" grpId="0" animBg="1"/>
      <p:bldP spid="247865" grpId="1" animBg="1"/>
      <p:bldP spid="247866" grpId="0" animBg="1"/>
      <p:bldP spid="247866" grpId="1" animBg="1"/>
      <p:bldP spid="247867" grpId="0" animBg="1"/>
      <p:bldP spid="247867" grpId="1" animBg="1"/>
      <p:bldP spid="247868" grpId="0" animBg="1"/>
      <p:bldP spid="247868" grpId="1" animBg="1"/>
      <p:bldP spid="247869" grpId="0" animBg="1"/>
      <p:bldP spid="247869" grpId="1" animBg="1"/>
      <p:bldP spid="247870" grpId="0" animBg="1"/>
      <p:bldP spid="247870" grpId="1" animBg="1"/>
      <p:bldP spid="247871" grpId="0" animBg="1"/>
      <p:bldP spid="247871" grpId="1" animBg="1"/>
      <p:bldP spid="247872" grpId="0" animBg="1"/>
      <p:bldP spid="247872" grpId="1" animBg="1"/>
      <p:bldP spid="247873" grpId="0" animBg="1"/>
      <p:bldP spid="247873" grpId="1" animBg="1"/>
      <p:bldP spid="247874" grpId="0" animBg="1"/>
      <p:bldP spid="247874" grpId="1" animBg="1"/>
      <p:bldP spid="247875" grpId="0" animBg="1"/>
      <p:bldP spid="247875" grpId="1" animBg="1"/>
      <p:bldP spid="247876" grpId="0" animBg="1"/>
      <p:bldP spid="247876" grpId="1" animBg="1"/>
      <p:bldP spid="247877" grpId="0" animBg="1"/>
      <p:bldP spid="247877" grpId="1" animBg="1"/>
      <p:bldP spid="247878" grpId="0" animBg="1"/>
      <p:bldP spid="247878" grpId="1" animBg="1"/>
      <p:bldP spid="247879" grpId="0" animBg="1"/>
      <p:bldP spid="247879" grpId="1" animBg="1"/>
      <p:bldP spid="247880" grpId="0" animBg="1"/>
      <p:bldP spid="247880" grpId="1" animBg="1"/>
      <p:bldP spid="24788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Text Box 2"/>
          <p:cNvSpPr txBox="1">
            <a:spLocks noChangeArrowheads="1"/>
          </p:cNvSpPr>
          <p:nvPr/>
        </p:nvSpPr>
        <p:spPr bwMode="auto">
          <a:xfrm>
            <a:off x="6175375" y="1720850"/>
            <a:ext cx="269875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 b="1"/>
              <a:t>2</a:t>
            </a:r>
            <a:endParaRPr lang="en-US" altLang="bg-BG"/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6175375" y="1533525"/>
            <a:ext cx="269875" cy="187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5220" name="Freeform 4"/>
          <p:cNvSpPr>
            <a:spLocks/>
          </p:cNvSpPr>
          <p:nvPr/>
        </p:nvSpPr>
        <p:spPr bwMode="auto">
          <a:xfrm>
            <a:off x="1803400" y="1990725"/>
            <a:ext cx="317500" cy="173038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5221" name="Line 5"/>
          <p:cNvSpPr>
            <a:spLocks noChangeShapeType="1"/>
          </p:cNvSpPr>
          <p:nvPr/>
        </p:nvSpPr>
        <p:spPr bwMode="auto">
          <a:xfrm>
            <a:off x="1993900" y="2079625"/>
            <a:ext cx="508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1584325" y="2089150"/>
            <a:ext cx="5794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bg-BG" sz="200"/>
          </a:p>
        </p:txBody>
      </p:sp>
      <p:sp>
        <p:nvSpPr>
          <p:cNvPr id="265226" name="Text Box 10"/>
          <p:cNvSpPr txBox="1">
            <a:spLocks noChangeArrowheads="1"/>
          </p:cNvSpPr>
          <p:nvPr/>
        </p:nvSpPr>
        <p:spPr bwMode="auto">
          <a:xfrm>
            <a:off x="5287963" y="1560513"/>
            <a:ext cx="5794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bg-BG" sz="200"/>
          </a:p>
        </p:txBody>
      </p:sp>
      <p:grpSp>
        <p:nvGrpSpPr>
          <p:cNvPr id="265227" name="Group 11"/>
          <p:cNvGrpSpPr>
            <a:grpSpLocks/>
          </p:cNvGrpSpPr>
          <p:nvPr/>
        </p:nvGrpSpPr>
        <p:grpSpPr bwMode="auto">
          <a:xfrm>
            <a:off x="2455863" y="1965325"/>
            <a:ext cx="414337" cy="468313"/>
            <a:chOff x="2140" y="3269"/>
            <a:chExt cx="860" cy="780"/>
          </a:xfrm>
        </p:grpSpPr>
        <p:sp>
          <p:nvSpPr>
            <p:cNvPr id="265228" name="Text Box 12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6</a:t>
              </a:r>
              <a:endParaRPr lang="en-US" altLang="bg-BG"/>
            </a:p>
          </p:txBody>
        </p:sp>
        <p:sp>
          <p:nvSpPr>
            <p:cNvPr id="265229" name="Rectangle 13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5230" name="Line 14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5231" name="Group 15"/>
          <p:cNvGrpSpPr>
            <a:grpSpLocks/>
          </p:cNvGrpSpPr>
          <p:nvPr/>
        </p:nvGrpSpPr>
        <p:grpSpPr bwMode="auto">
          <a:xfrm>
            <a:off x="8542338" y="1541463"/>
            <a:ext cx="196850" cy="215900"/>
            <a:chOff x="8320" y="3349"/>
            <a:chExt cx="360" cy="360"/>
          </a:xfrm>
        </p:grpSpPr>
        <p:sp>
          <p:nvSpPr>
            <p:cNvPr id="265232" name="Oval 16"/>
            <p:cNvSpPr>
              <a:spLocks noChangeArrowheads="1"/>
            </p:cNvSpPr>
            <p:nvPr/>
          </p:nvSpPr>
          <p:spPr bwMode="auto">
            <a:xfrm>
              <a:off x="8320" y="3349"/>
              <a:ext cx="360" cy="36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5233" name="Line 17"/>
            <p:cNvSpPr>
              <a:spLocks noChangeShapeType="1"/>
            </p:cNvSpPr>
            <p:nvPr/>
          </p:nvSpPr>
          <p:spPr bwMode="auto">
            <a:xfrm>
              <a:off x="8340" y="3409"/>
              <a:ext cx="260" cy="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65234" name="Line 18"/>
            <p:cNvSpPr>
              <a:spLocks noChangeShapeType="1"/>
            </p:cNvSpPr>
            <p:nvPr/>
          </p:nvSpPr>
          <p:spPr bwMode="auto">
            <a:xfrm flipV="1">
              <a:off x="8360" y="3409"/>
              <a:ext cx="260" cy="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5235" name="Group 19"/>
          <p:cNvGrpSpPr>
            <a:grpSpLocks/>
          </p:cNvGrpSpPr>
          <p:nvPr/>
        </p:nvGrpSpPr>
        <p:grpSpPr bwMode="auto">
          <a:xfrm>
            <a:off x="4151313" y="1871663"/>
            <a:ext cx="414337" cy="469900"/>
            <a:chOff x="2140" y="3269"/>
            <a:chExt cx="860" cy="780"/>
          </a:xfrm>
        </p:grpSpPr>
        <p:sp>
          <p:nvSpPr>
            <p:cNvPr id="265236" name="Text Box 20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6</a:t>
              </a:r>
              <a:endParaRPr lang="en-US" altLang="bg-BG"/>
            </a:p>
          </p:txBody>
        </p:sp>
        <p:sp>
          <p:nvSpPr>
            <p:cNvPr id="265237" name="Rectangle 21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5238" name="Line 22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5239" name="Group 23"/>
          <p:cNvGrpSpPr>
            <a:grpSpLocks/>
          </p:cNvGrpSpPr>
          <p:nvPr/>
        </p:nvGrpSpPr>
        <p:grpSpPr bwMode="auto">
          <a:xfrm>
            <a:off x="4556125" y="1931988"/>
            <a:ext cx="414338" cy="469900"/>
            <a:chOff x="2140" y="3269"/>
            <a:chExt cx="860" cy="780"/>
          </a:xfrm>
        </p:grpSpPr>
        <p:sp>
          <p:nvSpPr>
            <p:cNvPr id="265240" name="Text Box 24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7</a:t>
              </a:r>
              <a:endParaRPr lang="en-US" altLang="bg-BG"/>
            </a:p>
          </p:txBody>
        </p:sp>
        <p:sp>
          <p:nvSpPr>
            <p:cNvPr id="265241" name="Rectangle 25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5242" name="Line 26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5243" name="Group 27"/>
          <p:cNvGrpSpPr>
            <a:grpSpLocks/>
          </p:cNvGrpSpPr>
          <p:nvPr/>
        </p:nvGrpSpPr>
        <p:grpSpPr bwMode="auto">
          <a:xfrm>
            <a:off x="4960938" y="2005013"/>
            <a:ext cx="414337" cy="468312"/>
            <a:chOff x="2140" y="3269"/>
            <a:chExt cx="860" cy="780"/>
          </a:xfrm>
        </p:grpSpPr>
        <p:sp>
          <p:nvSpPr>
            <p:cNvPr id="265244" name="Text Box 28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9</a:t>
              </a:r>
              <a:endParaRPr lang="en-US" altLang="bg-BG"/>
            </a:p>
          </p:txBody>
        </p:sp>
        <p:sp>
          <p:nvSpPr>
            <p:cNvPr id="265245" name="Rectangle 29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5246" name="Line 30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5247" name="Group 31"/>
          <p:cNvGrpSpPr>
            <a:grpSpLocks/>
          </p:cNvGrpSpPr>
          <p:nvPr/>
        </p:nvGrpSpPr>
        <p:grpSpPr bwMode="auto">
          <a:xfrm>
            <a:off x="5346700" y="1908175"/>
            <a:ext cx="414338" cy="468313"/>
            <a:chOff x="2140" y="3269"/>
            <a:chExt cx="860" cy="780"/>
          </a:xfrm>
        </p:grpSpPr>
        <p:sp>
          <p:nvSpPr>
            <p:cNvPr id="265248" name="Text Box 32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0</a:t>
              </a:r>
              <a:endParaRPr lang="en-US" altLang="bg-BG"/>
            </a:p>
          </p:txBody>
        </p:sp>
        <p:sp>
          <p:nvSpPr>
            <p:cNvPr id="265249" name="Rectangle 33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5250" name="Line 34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5251" name="Group 35"/>
          <p:cNvGrpSpPr>
            <a:grpSpLocks/>
          </p:cNvGrpSpPr>
          <p:nvPr/>
        </p:nvGrpSpPr>
        <p:grpSpPr bwMode="auto">
          <a:xfrm>
            <a:off x="2879725" y="1844675"/>
            <a:ext cx="414338" cy="468313"/>
            <a:chOff x="2140" y="3269"/>
            <a:chExt cx="860" cy="780"/>
          </a:xfrm>
        </p:grpSpPr>
        <p:sp>
          <p:nvSpPr>
            <p:cNvPr id="265252" name="Text Box 36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3</a:t>
              </a:r>
              <a:endParaRPr lang="en-US" altLang="bg-BG"/>
            </a:p>
          </p:txBody>
        </p:sp>
        <p:sp>
          <p:nvSpPr>
            <p:cNvPr id="265253" name="Rectangle 37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5254" name="Line 38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5255" name="Group 39"/>
          <p:cNvGrpSpPr>
            <a:grpSpLocks/>
          </p:cNvGrpSpPr>
          <p:nvPr/>
        </p:nvGrpSpPr>
        <p:grpSpPr bwMode="auto">
          <a:xfrm>
            <a:off x="3303588" y="1727200"/>
            <a:ext cx="414337" cy="469900"/>
            <a:chOff x="2140" y="3269"/>
            <a:chExt cx="860" cy="780"/>
          </a:xfrm>
        </p:grpSpPr>
        <p:sp>
          <p:nvSpPr>
            <p:cNvPr id="265256" name="Text Box 40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4</a:t>
              </a:r>
              <a:endParaRPr lang="en-US" altLang="bg-BG"/>
            </a:p>
          </p:txBody>
        </p:sp>
        <p:sp>
          <p:nvSpPr>
            <p:cNvPr id="265257" name="Rectangle 41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5258" name="Line 42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5259" name="Group 43"/>
          <p:cNvGrpSpPr>
            <a:grpSpLocks/>
          </p:cNvGrpSpPr>
          <p:nvPr/>
        </p:nvGrpSpPr>
        <p:grpSpPr bwMode="auto">
          <a:xfrm>
            <a:off x="3717925" y="1776413"/>
            <a:ext cx="414338" cy="468312"/>
            <a:chOff x="2140" y="3269"/>
            <a:chExt cx="860" cy="780"/>
          </a:xfrm>
        </p:grpSpPr>
        <p:sp>
          <p:nvSpPr>
            <p:cNvPr id="265260" name="Text Box 44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1</a:t>
              </a:r>
              <a:endParaRPr lang="en-US" altLang="bg-BG"/>
            </a:p>
          </p:txBody>
        </p:sp>
        <p:sp>
          <p:nvSpPr>
            <p:cNvPr id="265261" name="Rectangle 45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5262" name="Line 46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5263" name="Group 47"/>
          <p:cNvGrpSpPr>
            <a:grpSpLocks/>
          </p:cNvGrpSpPr>
          <p:nvPr/>
        </p:nvGrpSpPr>
        <p:grpSpPr bwMode="auto">
          <a:xfrm>
            <a:off x="5770563" y="1860550"/>
            <a:ext cx="414337" cy="468313"/>
            <a:chOff x="2140" y="3269"/>
            <a:chExt cx="860" cy="780"/>
          </a:xfrm>
        </p:grpSpPr>
        <p:sp>
          <p:nvSpPr>
            <p:cNvPr id="265264" name="Text Box 48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7</a:t>
              </a:r>
              <a:endParaRPr lang="en-US" altLang="bg-BG"/>
            </a:p>
          </p:txBody>
        </p:sp>
        <p:sp>
          <p:nvSpPr>
            <p:cNvPr id="265265" name="Rectangle 49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5266" name="Line 50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65267" name="Freeform 51"/>
          <p:cNvSpPr>
            <a:spLocks/>
          </p:cNvSpPr>
          <p:nvPr/>
        </p:nvSpPr>
        <p:spPr bwMode="auto">
          <a:xfrm>
            <a:off x="1598613" y="1309688"/>
            <a:ext cx="836612" cy="815975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9AD2D6">
                  <a:gamma/>
                  <a:shade val="46275"/>
                  <a:invGamma/>
                </a:srgbClr>
              </a:gs>
              <a:gs pos="100000">
                <a:srgbClr val="9AD2D6">
                  <a:alpha val="30000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5269" name="Text Box 53"/>
          <p:cNvSpPr txBox="1">
            <a:spLocks noChangeArrowheads="1"/>
          </p:cNvSpPr>
          <p:nvPr/>
        </p:nvSpPr>
        <p:spPr bwMode="auto">
          <a:xfrm>
            <a:off x="812800" y="3400425"/>
            <a:ext cx="6832600" cy="339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400"/>
              <a:t>I. “</a:t>
            </a:r>
            <a:r>
              <a:rPr lang="en-US" altLang="bg-BG" sz="1400">
                <a:latin typeface="Times New Roman" pitchFamily="18" charset="0"/>
              </a:rPr>
              <a:t>Организиране” на данната в елемент</a:t>
            </a:r>
          </a:p>
          <a:p>
            <a:endParaRPr lang="en-US" altLang="bg-BG" sz="1200"/>
          </a:p>
          <a:p>
            <a:endParaRPr lang="en-US" altLang="bg-BG" sz="1200"/>
          </a:p>
        </p:txBody>
      </p:sp>
      <p:sp>
        <p:nvSpPr>
          <p:cNvPr id="265270" name="Text Box 54"/>
          <p:cNvSpPr txBox="1">
            <a:spLocks noChangeArrowheads="1"/>
          </p:cNvSpPr>
          <p:nvPr/>
        </p:nvSpPr>
        <p:spPr bwMode="auto">
          <a:xfrm>
            <a:off x="1568450" y="2124075"/>
            <a:ext cx="73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bg-BG"/>
              <a:t>beggy</a:t>
            </a:r>
            <a:endParaRPr lang="en-US" altLang="bg-BG"/>
          </a:p>
        </p:txBody>
      </p:sp>
      <p:sp>
        <p:nvSpPr>
          <p:cNvPr id="265272" name="AutoShape 56"/>
          <p:cNvSpPr>
            <a:spLocks noChangeArrowheads="1"/>
          </p:cNvSpPr>
          <p:nvPr/>
        </p:nvSpPr>
        <p:spPr bwMode="auto">
          <a:xfrm rot="16187481">
            <a:off x="4090988" y="398463"/>
            <a:ext cx="736600" cy="3409950"/>
          </a:xfrm>
          <a:prstGeom prst="can">
            <a:avLst>
              <a:gd name="adj" fmla="val 22782"/>
            </a:avLst>
          </a:prstGeom>
          <a:gradFill rotWithShape="0">
            <a:gsLst>
              <a:gs pos="0">
                <a:srgbClr val="FFFFFF">
                  <a:gamma/>
                  <a:shade val="46275"/>
                  <a:invGamma/>
                  <a:alpha val="41000"/>
                </a:srgbClr>
              </a:gs>
              <a:gs pos="50000">
                <a:srgbClr val="FFFFFF">
                  <a:alpha val="42000"/>
                </a:srgbClr>
              </a:gs>
              <a:gs pos="100000">
                <a:srgbClr val="FFFFFF">
                  <a:gamma/>
                  <a:shade val="46275"/>
                  <a:invGamma/>
                  <a:alpha val="41000"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5273" name="Text Box 57"/>
          <p:cNvSpPr txBox="1">
            <a:spLocks noChangeArrowheads="1"/>
          </p:cNvSpPr>
          <p:nvPr/>
        </p:nvSpPr>
        <p:spPr bwMode="auto">
          <a:xfrm>
            <a:off x="7605713" y="706438"/>
            <a:ext cx="371475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 altLang="bg-BG" b="1"/>
          </a:p>
        </p:txBody>
      </p:sp>
      <p:sp>
        <p:nvSpPr>
          <p:cNvPr id="265274" name="Rectangle 58"/>
          <p:cNvSpPr>
            <a:spLocks noChangeArrowheads="1"/>
          </p:cNvSpPr>
          <p:nvPr/>
        </p:nvSpPr>
        <p:spPr bwMode="auto">
          <a:xfrm>
            <a:off x="7605713" y="523875"/>
            <a:ext cx="371475" cy="171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5275" name="Oval 59"/>
          <p:cNvSpPr>
            <a:spLocks noChangeArrowheads="1"/>
          </p:cNvSpPr>
          <p:nvPr/>
        </p:nvSpPr>
        <p:spPr bwMode="auto">
          <a:xfrm flipH="1">
            <a:off x="7727950" y="544513"/>
            <a:ext cx="115888" cy="1254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5276" name="Line 60"/>
          <p:cNvSpPr>
            <a:spLocks noChangeShapeType="1"/>
          </p:cNvSpPr>
          <p:nvPr/>
        </p:nvSpPr>
        <p:spPr bwMode="auto">
          <a:xfrm flipH="1">
            <a:off x="7054850" y="512763"/>
            <a:ext cx="1588" cy="153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5277" name="Freeform 61"/>
          <p:cNvSpPr>
            <a:spLocks/>
          </p:cNvSpPr>
          <p:nvPr/>
        </p:nvSpPr>
        <p:spPr bwMode="auto">
          <a:xfrm flipH="1">
            <a:off x="6718300" y="466725"/>
            <a:ext cx="336550" cy="190500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5278" name="Text Box 62"/>
          <p:cNvSpPr txBox="1">
            <a:spLocks noChangeArrowheads="1"/>
          </p:cNvSpPr>
          <p:nvPr/>
        </p:nvSpPr>
        <p:spPr bwMode="auto">
          <a:xfrm flipH="1">
            <a:off x="6937375" y="601663"/>
            <a:ext cx="538163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 b="1"/>
              <a:t>p</a:t>
            </a:r>
          </a:p>
        </p:txBody>
      </p:sp>
      <p:sp>
        <p:nvSpPr>
          <p:cNvPr id="265279" name="Freeform 63"/>
          <p:cNvSpPr>
            <a:spLocks/>
          </p:cNvSpPr>
          <p:nvPr/>
        </p:nvSpPr>
        <p:spPr bwMode="auto">
          <a:xfrm rot="-3483548">
            <a:off x="6348413" y="98425"/>
            <a:ext cx="647700" cy="815975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9AD2D6">
                  <a:gamma/>
                  <a:shade val="46275"/>
                  <a:invGamma/>
                </a:srgbClr>
              </a:gs>
              <a:gs pos="100000">
                <a:srgbClr val="9AD2D6">
                  <a:alpha val="30000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5280" name="Line 64"/>
          <p:cNvSpPr>
            <a:spLocks noChangeShapeType="1"/>
          </p:cNvSpPr>
          <p:nvPr/>
        </p:nvSpPr>
        <p:spPr bwMode="auto">
          <a:xfrm>
            <a:off x="6851650" y="584200"/>
            <a:ext cx="730250" cy="7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5282" name="Rectangle 66"/>
          <p:cNvSpPr>
            <a:spLocks noChangeArrowheads="1"/>
          </p:cNvSpPr>
          <p:nvPr/>
        </p:nvSpPr>
        <p:spPr bwMode="auto">
          <a:xfrm>
            <a:off x="827088" y="3908425"/>
            <a:ext cx="109855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algn="l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new (p)</a:t>
            </a:r>
            <a:r>
              <a:rPr lang="en-US" altLang="bg-BG" sz="14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bg-BG" altLang="bg-BG" sz="1400" b="1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265283" name="Rectangle 67"/>
          <p:cNvSpPr>
            <a:spLocks noChangeArrowheads="1"/>
          </p:cNvSpPr>
          <p:nvPr/>
        </p:nvSpPr>
        <p:spPr bwMode="auto">
          <a:xfrm>
            <a:off x="941388" y="4302125"/>
            <a:ext cx="2884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</a:rPr>
              <a:t>p^.data</a:t>
            </a:r>
            <a:r>
              <a:rPr lang="en-US" altLang="bg-BG" sz="1400" b="1">
                <a:solidFill>
                  <a:srgbClr val="800000"/>
                </a:solidFill>
                <a:latin typeface="Times New Roman" pitchFamily="18" charset="0"/>
              </a:rPr>
              <a:t> :</a:t>
            </a:r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</a:rPr>
              <a:t> = стойността на данната</a:t>
            </a:r>
          </a:p>
        </p:txBody>
      </p:sp>
      <p:sp>
        <p:nvSpPr>
          <p:cNvPr id="265284" name="Rectangle 68"/>
          <p:cNvSpPr>
            <a:spLocks noChangeArrowheads="1"/>
          </p:cNvSpPr>
          <p:nvPr/>
        </p:nvSpPr>
        <p:spPr bwMode="auto">
          <a:xfrm>
            <a:off x="5441950" y="3824288"/>
            <a:ext cx="2284413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algn="l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bg-BG" sz="1400" b="1">
                <a:solidFill>
                  <a:schemeClr val="accent2"/>
                </a:solidFill>
              </a:rPr>
              <a:t>p = new Element</a:t>
            </a:r>
            <a:r>
              <a:rPr lang="en-US" altLang="bg-BG" sz="1400" b="1">
                <a:solidFill>
                  <a:schemeClr val="accent2"/>
                </a:solidFill>
                <a:cs typeface="Times New Roman" pitchFamily="18" charset="0"/>
              </a:rPr>
              <a:t>;</a:t>
            </a:r>
            <a:endParaRPr lang="bg-BG" altLang="bg-BG" sz="14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265285" name="Rectangle 69"/>
          <p:cNvSpPr>
            <a:spLocks noChangeArrowheads="1"/>
          </p:cNvSpPr>
          <p:nvPr/>
        </p:nvSpPr>
        <p:spPr bwMode="auto">
          <a:xfrm>
            <a:off x="5384800" y="4240213"/>
            <a:ext cx="2713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bg-BG" altLang="bg-BG" sz="1400" b="1">
                <a:solidFill>
                  <a:schemeClr val="accent2"/>
                </a:solidFill>
              </a:rPr>
              <a:t> p</a:t>
            </a:r>
            <a:r>
              <a:rPr lang="en-US" altLang="bg-BG" sz="1400" b="1">
                <a:solidFill>
                  <a:schemeClr val="accent2"/>
                </a:solidFill>
              </a:rPr>
              <a:t>-&gt;</a:t>
            </a:r>
            <a:r>
              <a:rPr lang="bg-BG" altLang="bg-BG" sz="1400" b="1">
                <a:solidFill>
                  <a:schemeClr val="accent2"/>
                </a:solidFill>
              </a:rPr>
              <a:t>data = </a:t>
            </a:r>
            <a:r>
              <a:rPr lang="en-US" altLang="bg-BG" sz="1400" b="1">
                <a:solidFill>
                  <a:schemeClr val="accent2"/>
                </a:solidFill>
              </a:rPr>
              <a:t> </a:t>
            </a:r>
            <a:r>
              <a:rPr lang="bg-BG" altLang="bg-BG" sz="1400" b="1">
                <a:solidFill>
                  <a:schemeClr val="accent2"/>
                </a:solidFill>
              </a:rPr>
              <a:t>данната</a:t>
            </a:r>
          </a:p>
        </p:txBody>
      </p:sp>
      <p:sp>
        <p:nvSpPr>
          <p:cNvPr id="265286" name="Oval 70"/>
          <p:cNvSpPr>
            <a:spLocks noChangeArrowheads="1"/>
          </p:cNvSpPr>
          <p:nvPr/>
        </p:nvSpPr>
        <p:spPr bwMode="auto">
          <a:xfrm flipV="1">
            <a:off x="7621588" y="738188"/>
            <a:ext cx="317500" cy="263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5287" name="Text Box 71"/>
          <p:cNvSpPr txBox="1">
            <a:spLocks noChangeArrowheads="1"/>
          </p:cNvSpPr>
          <p:nvPr/>
        </p:nvSpPr>
        <p:spPr bwMode="auto">
          <a:xfrm>
            <a:off x="949325" y="4833938"/>
            <a:ext cx="6680200" cy="323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400">
                <a:latin typeface="Times New Roman" pitchFamily="18" charset="0"/>
              </a:rPr>
              <a:t>II) Включване на елемента (добавяне като последен).</a:t>
            </a:r>
          </a:p>
        </p:txBody>
      </p:sp>
      <p:sp>
        <p:nvSpPr>
          <p:cNvPr id="265288" name="Rectangle 72"/>
          <p:cNvSpPr>
            <a:spLocks noChangeArrowheads="1"/>
          </p:cNvSpPr>
          <p:nvPr/>
        </p:nvSpPr>
        <p:spPr bwMode="auto">
          <a:xfrm>
            <a:off x="546100" y="5230813"/>
            <a:ext cx="1876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/>
            <a:r>
              <a:rPr lang="en-US" altLang="bg-BG" b="1">
                <a:solidFill>
                  <a:srgbClr val="800000"/>
                </a:solidFill>
                <a:latin typeface="Times New Roman" pitchFamily="18" charset="0"/>
              </a:rPr>
              <a:t>p^.next := nil;</a:t>
            </a:r>
          </a:p>
        </p:txBody>
      </p:sp>
      <p:sp>
        <p:nvSpPr>
          <p:cNvPr id="265289" name="Rectangle 73"/>
          <p:cNvSpPr>
            <a:spLocks noChangeArrowheads="1"/>
          </p:cNvSpPr>
          <p:nvPr/>
        </p:nvSpPr>
        <p:spPr bwMode="auto">
          <a:xfrm>
            <a:off x="996950" y="5570538"/>
            <a:ext cx="1609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b="1">
                <a:solidFill>
                  <a:srgbClr val="800000"/>
                </a:solidFill>
                <a:latin typeface="Times New Roman" pitchFamily="18" charset="0"/>
              </a:rPr>
              <a:t>endy^.next := p;</a:t>
            </a:r>
          </a:p>
        </p:txBody>
      </p:sp>
      <p:sp>
        <p:nvSpPr>
          <p:cNvPr id="265290" name="Rectangle 74"/>
          <p:cNvSpPr>
            <a:spLocks noChangeArrowheads="1"/>
          </p:cNvSpPr>
          <p:nvPr/>
        </p:nvSpPr>
        <p:spPr bwMode="auto">
          <a:xfrm>
            <a:off x="5010150" y="5230813"/>
            <a:ext cx="2227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/>
            <a:r>
              <a:rPr lang="en-US" altLang="bg-BG" b="1">
                <a:solidFill>
                  <a:schemeClr val="accent2"/>
                </a:solidFill>
                <a:latin typeface="Times New Roman" pitchFamily="18" charset="0"/>
              </a:rPr>
              <a:t>p-&gt;next := NULL;</a:t>
            </a:r>
          </a:p>
        </p:txBody>
      </p:sp>
      <p:sp>
        <p:nvSpPr>
          <p:cNvPr id="265291" name="Rectangle 75"/>
          <p:cNvSpPr>
            <a:spLocks noChangeArrowheads="1"/>
          </p:cNvSpPr>
          <p:nvPr/>
        </p:nvSpPr>
        <p:spPr bwMode="auto">
          <a:xfrm>
            <a:off x="5494338" y="5557838"/>
            <a:ext cx="155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b="1">
                <a:solidFill>
                  <a:schemeClr val="accent2"/>
                </a:solidFill>
                <a:latin typeface="Times New Roman" pitchFamily="18" charset="0"/>
              </a:rPr>
              <a:t>endy-&gt;next = p;</a:t>
            </a:r>
          </a:p>
        </p:txBody>
      </p:sp>
      <p:sp>
        <p:nvSpPr>
          <p:cNvPr id="265292" name="Line 76"/>
          <p:cNvSpPr>
            <a:spLocks noChangeShapeType="1"/>
          </p:cNvSpPr>
          <p:nvPr/>
        </p:nvSpPr>
        <p:spPr bwMode="auto">
          <a:xfrm>
            <a:off x="7823200" y="622300"/>
            <a:ext cx="7620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5293" name="Line 77"/>
          <p:cNvSpPr>
            <a:spLocks noChangeShapeType="1"/>
          </p:cNvSpPr>
          <p:nvPr/>
        </p:nvSpPr>
        <p:spPr bwMode="auto">
          <a:xfrm flipV="1">
            <a:off x="6332538" y="655638"/>
            <a:ext cx="1216025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5294" name="Text Box 78"/>
          <p:cNvSpPr txBox="1">
            <a:spLocks noChangeArrowheads="1"/>
          </p:cNvSpPr>
          <p:nvPr/>
        </p:nvSpPr>
        <p:spPr bwMode="auto">
          <a:xfrm>
            <a:off x="844550" y="5886450"/>
            <a:ext cx="679450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400">
                <a:latin typeface="Times New Roman" pitchFamily="18" charset="0"/>
              </a:rPr>
              <a:t>III) Преместване на указателя за вход в новопостъпилия елемент. </a:t>
            </a:r>
          </a:p>
          <a:p>
            <a:endParaRPr lang="en-US" altLang="bg-BG" sz="1400"/>
          </a:p>
        </p:txBody>
      </p:sp>
      <p:sp>
        <p:nvSpPr>
          <p:cNvPr id="265295" name="Rectangle 79"/>
          <p:cNvSpPr>
            <a:spLocks noChangeArrowheads="1"/>
          </p:cNvSpPr>
          <p:nvPr/>
        </p:nvSpPr>
        <p:spPr bwMode="auto">
          <a:xfrm>
            <a:off x="1036638" y="6273800"/>
            <a:ext cx="1068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b="1">
                <a:solidFill>
                  <a:srgbClr val="800000"/>
                </a:solidFill>
                <a:latin typeface="Times New Roman" pitchFamily="18" charset="0"/>
              </a:rPr>
              <a:t>endy := p;</a:t>
            </a:r>
          </a:p>
        </p:txBody>
      </p:sp>
      <p:sp>
        <p:nvSpPr>
          <p:cNvPr id="265296" name="Rectangle 80"/>
          <p:cNvSpPr>
            <a:spLocks noChangeArrowheads="1"/>
          </p:cNvSpPr>
          <p:nvPr/>
        </p:nvSpPr>
        <p:spPr bwMode="auto">
          <a:xfrm>
            <a:off x="5527675" y="6280150"/>
            <a:ext cx="949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b="1">
                <a:solidFill>
                  <a:schemeClr val="accent2"/>
                </a:solidFill>
                <a:latin typeface="Times New Roman" pitchFamily="18" charset="0"/>
              </a:rPr>
              <a:t>endy= p;</a:t>
            </a:r>
          </a:p>
        </p:txBody>
      </p:sp>
      <p:grpSp>
        <p:nvGrpSpPr>
          <p:cNvPr id="265223" name="Group 7"/>
          <p:cNvGrpSpPr>
            <a:grpSpLocks/>
          </p:cNvGrpSpPr>
          <p:nvPr/>
        </p:nvGrpSpPr>
        <p:grpSpPr bwMode="auto">
          <a:xfrm rot="2063474">
            <a:off x="5583238" y="1328738"/>
            <a:ext cx="700087" cy="173037"/>
            <a:chOff x="3469" y="921"/>
            <a:chExt cx="441" cy="109"/>
          </a:xfrm>
        </p:grpSpPr>
        <p:sp>
          <p:nvSpPr>
            <p:cNvPr id="265224" name="Freeform 8"/>
            <p:cNvSpPr>
              <a:spLocks/>
            </p:cNvSpPr>
            <p:nvPr/>
          </p:nvSpPr>
          <p:spPr bwMode="auto">
            <a:xfrm>
              <a:off x="3469" y="921"/>
              <a:ext cx="201" cy="10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5225" name="Line 9"/>
            <p:cNvSpPr>
              <a:spLocks noChangeShapeType="1"/>
            </p:cNvSpPr>
            <p:nvPr/>
          </p:nvSpPr>
          <p:spPr bwMode="auto">
            <a:xfrm>
              <a:off x="3589" y="977"/>
              <a:ext cx="3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65268" name="Freeform 52"/>
          <p:cNvSpPr>
            <a:spLocks/>
          </p:cNvSpPr>
          <p:nvPr/>
        </p:nvSpPr>
        <p:spPr bwMode="auto">
          <a:xfrm rot="10326327" flipV="1">
            <a:off x="5281613" y="557213"/>
            <a:ext cx="971550" cy="958850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9AD2D6">
                  <a:gamma/>
                  <a:shade val="46275"/>
                  <a:invGamma/>
                </a:srgbClr>
              </a:gs>
              <a:gs pos="100000">
                <a:srgbClr val="9AD2D6">
                  <a:alpha val="30000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5271" name="Text Box 55"/>
          <p:cNvSpPr txBox="1">
            <a:spLocks noChangeArrowheads="1"/>
          </p:cNvSpPr>
          <p:nvPr/>
        </p:nvSpPr>
        <p:spPr bwMode="auto">
          <a:xfrm>
            <a:off x="5162550" y="1339850"/>
            <a:ext cx="62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/>
              <a:t>е</a:t>
            </a:r>
            <a:r>
              <a:rPr lang="fr-FR" altLang="bg-BG"/>
              <a:t>ndy</a:t>
            </a:r>
            <a:endParaRPr lang="en-US" altLang="bg-BG"/>
          </a:p>
        </p:txBody>
      </p:sp>
      <p:sp>
        <p:nvSpPr>
          <p:cNvPr id="265297" name="Text Box 81"/>
          <p:cNvSpPr txBox="1">
            <a:spLocks noChangeArrowheads="1"/>
          </p:cNvSpPr>
          <p:nvPr/>
        </p:nvSpPr>
        <p:spPr bwMode="auto">
          <a:xfrm>
            <a:off x="7543800" y="114300"/>
            <a:ext cx="62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/>
              <a:t>е</a:t>
            </a:r>
            <a:r>
              <a:rPr lang="fr-FR" altLang="bg-BG"/>
              <a:t>ndy</a:t>
            </a:r>
            <a:endParaRPr lang="en-US" alt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972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4792 -0.14722 " pathEditMode="relative" ptsTypes="AA">
                                      <p:cBhvr>
                                        <p:cTn id="6" dur="2000" fill="hold"/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4792 -0.14722 " pathEditMode="relative" ptsTypes="AA">
                                      <p:cBhvr>
                                        <p:cTn id="8" dur="2000" fill="hold"/>
                                        <p:tgtEl>
                                          <p:spTgt spid="265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4792 -0.14722 " pathEditMode="relative" ptsTypes="AA">
                                      <p:cBhvr>
                                        <p:cTn id="10" dur="2000" fill="hold"/>
                                        <p:tgtEl>
                                          <p:spTgt spid="265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652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652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652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652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65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65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5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95" grpId="0"/>
      <p:bldP spid="265296" grpId="0"/>
      <p:bldP spid="265268" grpId="0" animBg="1"/>
      <p:bldP spid="265271" grpId="0"/>
      <p:bldP spid="265271" grpId="1"/>
      <p:bldP spid="26529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Text Box 2"/>
          <p:cNvSpPr txBox="1">
            <a:spLocks noChangeArrowheads="1"/>
          </p:cNvSpPr>
          <p:nvPr/>
        </p:nvSpPr>
        <p:spPr bwMode="auto">
          <a:xfrm>
            <a:off x="6175375" y="1968500"/>
            <a:ext cx="269875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 b="1"/>
              <a:t>2</a:t>
            </a:r>
            <a:endParaRPr lang="en-US" altLang="bg-BG"/>
          </a:p>
        </p:txBody>
      </p:sp>
      <p:sp>
        <p:nvSpPr>
          <p:cNvPr id="266243" name="Rectangle 3"/>
          <p:cNvSpPr>
            <a:spLocks noChangeArrowheads="1"/>
          </p:cNvSpPr>
          <p:nvPr/>
        </p:nvSpPr>
        <p:spPr bwMode="auto">
          <a:xfrm>
            <a:off x="6175375" y="1781175"/>
            <a:ext cx="269875" cy="187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6244" name="Freeform 4"/>
          <p:cNvSpPr>
            <a:spLocks/>
          </p:cNvSpPr>
          <p:nvPr/>
        </p:nvSpPr>
        <p:spPr bwMode="auto">
          <a:xfrm>
            <a:off x="1803400" y="1990725"/>
            <a:ext cx="317500" cy="173038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6245" name="Line 5"/>
          <p:cNvSpPr>
            <a:spLocks noChangeShapeType="1"/>
          </p:cNvSpPr>
          <p:nvPr/>
        </p:nvSpPr>
        <p:spPr bwMode="auto">
          <a:xfrm>
            <a:off x="1993900" y="2079625"/>
            <a:ext cx="508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6246" name="Text Box 6"/>
          <p:cNvSpPr txBox="1">
            <a:spLocks noChangeArrowheads="1"/>
          </p:cNvSpPr>
          <p:nvPr/>
        </p:nvSpPr>
        <p:spPr bwMode="auto">
          <a:xfrm>
            <a:off x="1584325" y="2089150"/>
            <a:ext cx="5794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bg-BG" sz="200"/>
          </a:p>
        </p:txBody>
      </p:sp>
      <p:sp>
        <p:nvSpPr>
          <p:cNvPr id="266247" name="Text Box 7"/>
          <p:cNvSpPr txBox="1">
            <a:spLocks noChangeArrowheads="1"/>
          </p:cNvSpPr>
          <p:nvPr/>
        </p:nvSpPr>
        <p:spPr bwMode="auto">
          <a:xfrm>
            <a:off x="5287963" y="1560513"/>
            <a:ext cx="5794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bg-BG" sz="200"/>
          </a:p>
        </p:txBody>
      </p:sp>
      <p:grpSp>
        <p:nvGrpSpPr>
          <p:cNvPr id="266248" name="Group 8"/>
          <p:cNvGrpSpPr>
            <a:grpSpLocks/>
          </p:cNvGrpSpPr>
          <p:nvPr/>
        </p:nvGrpSpPr>
        <p:grpSpPr bwMode="auto">
          <a:xfrm>
            <a:off x="2455863" y="1965325"/>
            <a:ext cx="414337" cy="468313"/>
            <a:chOff x="2140" y="3269"/>
            <a:chExt cx="860" cy="780"/>
          </a:xfrm>
        </p:grpSpPr>
        <p:sp>
          <p:nvSpPr>
            <p:cNvPr id="266249" name="Text Box 9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6</a:t>
              </a:r>
              <a:endParaRPr lang="en-US" altLang="bg-BG"/>
            </a:p>
          </p:txBody>
        </p:sp>
        <p:sp>
          <p:nvSpPr>
            <p:cNvPr id="266250" name="Rectangle 10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6251" name="Line 11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6252" name="Group 12"/>
          <p:cNvGrpSpPr>
            <a:grpSpLocks/>
          </p:cNvGrpSpPr>
          <p:nvPr/>
        </p:nvGrpSpPr>
        <p:grpSpPr bwMode="auto">
          <a:xfrm>
            <a:off x="8542338" y="1541463"/>
            <a:ext cx="196850" cy="215900"/>
            <a:chOff x="8320" y="3349"/>
            <a:chExt cx="360" cy="360"/>
          </a:xfrm>
        </p:grpSpPr>
        <p:sp>
          <p:nvSpPr>
            <p:cNvPr id="266253" name="Oval 13"/>
            <p:cNvSpPr>
              <a:spLocks noChangeArrowheads="1"/>
            </p:cNvSpPr>
            <p:nvPr/>
          </p:nvSpPr>
          <p:spPr bwMode="auto">
            <a:xfrm>
              <a:off x="8320" y="3349"/>
              <a:ext cx="360" cy="36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6254" name="Line 14"/>
            <p:cNvSpPr>
              <a:spLocks noChangeShapeType="1"/>
            </p:cNvSpPr>
            <p:nvPr/>
          </p:nvSpPr>
          <p:spPr bwMode="auto">
            <a:xfrm>
              <a:off x="8340" y="3409"/>
              <a:ext cx="260" cy="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66255" name="Line 15"/>
            <p:cNvSpPr>
              <a:spLocks noChangeShapeType="1"/>
            </p:cNvSpPr>
            <p:nvPr/>
          </p:nvSpPr>
          <p:spPr bwMode="auto">
            <a:xfrm flipV="1">
              <a:off x="8360" y="3409"/>
              <a:ext cx="260" cy="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6256" name="Group 16"/>
          <p:cNvGrpSpPr>
            <a:grpSpLocks/>
          </p:cNvGrpSpPr>
          <p:nvPr/>
        </p:nvGrpSpPr>
        <p:grpSpPr bwMode="auto">
          <a:xfrm>
            <a:off x="4151313" y="1871663"/>
            <a:ext cx="414337" cy="469900"/>
            <a:chOff x="2140" y="3269"/>
            <a:chExt cx="860" cy="780"/>
          </a:xfrm>
        </p:grpSpPr>
        <p:sp>
          <p:nvSpPr>
            <p:cNvPr id="266257" name="Text Box 17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6</a:t>
              </a:r>
              <a:endParaRPr lang="en-US" altLang="bg-BG"/>
            </a:p>
          </p:txBody>
        </p:sp>
        <p:sp>
          <p:nvSpPr>
            <p:cNvPr id="266258" name="Rectangle 18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6259" name="Line 19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6260" name="Group 20"/>
          <p:cNvGrpSpPr>
            <a:grpSpLocks/>
          </p:cNvGrpSpPr>
          <p:nvPr/>
        </p:nvGrpSpPr>
        <p:grpSpPr bwMode="auto">
          <a:xfrm>
            <a:off x="4556125" y="1931988"/>
            <a:ext cx="414338" cy="469900"/>
            <a:chOff x="2140" y="3269"/>
            <a:chExt cx="860" cy="780"/>
          </a:xfrm>
        </p:grpSpPr>
        <p:sp>
          <p:nvSpPr>
            <p:cNvPr id="266261" name="Text Box 21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7</a:t>
              </a:r>
              <a:endParaRPr lang="en-US" altLang="bg-BG"/>
            </a:p>
          </p:txBody>
        </p:sp>
        <p:sp>
          <p:nvSpPr>
            <p:cNvPr id="266262" name="Rectangle 22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6263" name="Line 23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6264" name="Group 24"/>
          <p:cNvGrpSpPr>
            <a:grpSpLocks/>
          </p:cNvGrpSpPr>
          <p:nvPr/>
        </p:nvGrpSpPr>
        <p:grpSpPr bwMode="auto">
          <a:xfrm>
            <a:off x="4960938" y="2005013"/>
            <a:ext cx="414337" cy="468312"/>
            <a:chOff x="2140" y="3269"/>
            <a:chExt cx="860" cy="780"/>
          </a:xfrm>
        </p:grpSpPr>
        <p:sp>
          <p:nvSpPr>
            <p:cNvPr id="266265" name="Text Box 25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9</a:t>
              </a:r>
              <a:endParaRPr lang="en-US" altLang="bg-BG"/>
            </a:p>
          </p:txBody>
        </p:sp>
        <p:sp>
          <p:nvSpPr>
            <p:cNvPr id="266266" name="Rectangle 26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6267" name="Line 27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6268" name="Group 28"/>
          <p:cNvGrpSpPr>
            <a:grpSpLocks/>
          </p:cNvGrpSpPr>
          <p:nvPr/>
        </p:nvGrpSpPr>
        <p:grpSpPr bwMode="auto">
          <a:xfrm>
            <a:off x="5346700" y="1908175"/>
            <a:ext cx="414338" cy="468313"/>
            <a:chOff x="2140" y="3269"/>
            <a:chExt cx="860" cy="780"/>
          </a:xfrm>
        </p:grpSpPr>
        <p:sp>
          <p:nvSpPr>
            <p:cNvPr id="266269" name="Text Box 29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0</a:t>
              </a:r>
              <a:endParaRPr lang="en-US" altLang="bg-BG"/>
            </a:p>
          </p:txBody>
        </p:sp>
        <p:sp>
          <p:nvSpPr>
            <p:cNvPr id="266270" name="Rectangle 30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6271" name="Line 31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6272" name="Group 32"/>
          <p:cNvGrpSpPr>
            <a:grpSpLocks/>
          </p:cNvGrpSpPr>
          <p:nvPr/>
        </p:nvGrpSpPr>
        <p:grpSpPr bwMode="auto">
          <a:xfrm>
            <a:off x="2879725" y="1844675"/>
            <a:ext cx="414338" cy="468313"/>
            <a:chOff x="2140" y="3269"/>
            <a:chExt cx="860" cy="780"/>
          </a:xfrm>
        </p:grpSpPr>
        <p:sp>
          <p:nvSpPr>
            <p:cNvPr id="266273" name="Text Box 33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3</a:t>
              </a:r>
              <a:endParaRPr lang="en-US" altLang="bg-BG"/>
            </a:p>
          </p:txBody>
        </p:sp>
        <p:sp>
          <p:nvSpPr>
            <p:cNvPr id="266274" name="Rectangle 34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6275" name="Line 35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6276" name="Group 36"/>
          <p:cNvGrpSpPr>
            <a:grpSpLocks/>
          </p:cNvGrpSpPr>
          <p:nvPr/>
        </p:nvGrpSpPr>
        <p:grpSpPr bwMode="auto">
          <a:xfrm>
            <a:off x="3303588" y="1727200"/>
            <a:ext cx="414337" cy="469900"/>
            <a:chOff x="2140" y="3269"/>
            <a:chExt cx="860" cy="780"/>
          </a:xfrm>
        </p:grpSpPr>
        <p:sp>
          <p:nvSpPr>
            <p:cNvPr id="266277" name="Text Box 37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4</a:t>
              </a:r>
              <a:endParaRPr lang="en-US" altLang="bg-BG"/>
            </a:p>
          </p:txBody>
        </p:sp>
        <p:sp>
          <p:nvSpPr>
            <p:cNvPr id="266278" name="Rectangle 38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6279" name="Line 39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6280" name="Group 40"/>
          <p:cNvGrpSpPr>
            <a:grpSpLocks/>
          </p:cNvGrpSpPr>
          <p:nvPr/>
        </p:nvGrpSpPr>
        <p:grpSpPr bwMode="auto">
          <a:xfrm>
            <a:off x="3717925" y="1776413"/>
            <a:ext cx="414338" cy="468312"/>
            <a:chOff x="2140" y="3269"/>
            <a:chExt cx="860" cy="780"/>
          </a:xfrm>
        </p:grpSpPr>
        <p:sp>
          <p:nvSpPr>
            <p:cNvPr id="266281" name="Text Box 41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1</a:t>
              </a:r>
              <a:endParaRPr lang="en-US" altLang="bg-BG"/>
            </a:p>
          </p:txBody>
        </p:sp>
        <p:sp>
          <p:nvSpPr>
            <p:cNvPr id="266282" name="Rectangle 42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6283" name="Line 43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6284" name="Group 44"/>
          <p:cNvGrpSpPr>
            <a:grpSpLocks/>
          </p:cNvGrpSpPr>
          <p:nvPr/>
        </p:nvGrpSpPr>
        <p:grpSpPr bwMode="auto">
          <a:xfrm>
            <a:off x="5770563" y="1860550"/>
            <a:ext cx="414337" cy="468313"/>
            <a:chOff x="2140" y="3269"/>
            <a:chExt cx="860" cy="780"/>
          </a:xfrm>
        </p:grpSpPr>
        <p:sp>
          <p:nvSpPr>
            <p:cNvPr id="266285" name="Text Box 45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7</a:t>
              </a:r>
              <a:endParaRPr lang="en-US" altLang="bg-BG"/>
            </a:p>
          </p:txBody>
        </p:sp>
        <p:sp>
          <p:nvSpPr>
            <p:cNvPr id="266286" name="Rectangle 46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6287" name="Line 47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66288" name="Freeform 48"/>
          <p:cNvSpPr>
            <a:spLocks/>
          </p:cNvSpPr>
          <p:nvPr/>
        </p:nvSpPr>
        <p:spPr bwMode="auto">
          <a:xfrm>
            <a:off x="1598613" y="1309688"/>
            <a:ext cx="836612" cy="815975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9AD2D6">
                  <a:gamma/>
                  <a:shade val="46275"/>
                  <a:invGamma/>
                </a:srgbClr>
              </a:gs>
              <a:gs pos="100000">
                <a:srgbClr val="9AD2D6">
                  <a:alpha val="30000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6289" name="Text Box 49"/>
          <p:cNvSpPr txBox="1">
            <a:spLocks noChangeArrowheads="1"/>
          </p:cNvSpPr>
          <p:nvPr/>
        </p:nvSpPr>
        <p:spPr bwMode="auto">
          <a:xfrm>
            <a:off x="812800" y="3400425"/>
            <a:ext cx="6832600" cy="339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400"/>
              <a:t>I. “</a:t>
            </a:r>
            <a:r>
              <a:rPr lang="en-US" altLang="bg-BG" sz="1400">
                <a:latin typeface="Times New Roman" pitchFamily="18" charset="0"/>
              </a:rPr>
              <a:t>Организиране” на данната в елемент</a:t>
            </a:r>
          </a:p>
          <a:p>
            <a:endParaRPr lang="en-US" altLang="bg-BG" sz="1200"/>
          </a:p>
          <a:p>
            <a:endParaRPr lang="en-US" altLang="bg-BG" sz="1200"/>
          </a:p>
        </p:txBody>
      </p:sp>
      <p:sp>
        <p:nvSpPr>
          <p:cNvPr id="266290" name="Text Box 50"/>
          <p:cNvSpPr txBox="1">
            <a:spLocks noChangeArrowheads="1"/>
          </p:cNvSpPr>
          <p:nvPr/>
        </p:nvSpPr>
        <p:spPr bwMode="auto">
          <a:xfrm>
            <a:off x="1568450" y="2124075"/>
            <a:ext cx="73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bg-BG"/>
              <a:t>beggy</a:t>
            </a:r>
            <a:endParaRPr lang="en-US" altLang="bg-BG"/>
          </a:p>
        </p:txBody>
      </p:sp>
      <p:sp>
        <p:nvSpPr>
          <p:cNvPr id="266291" name="AutoShape 51"/>
          <p:cNvSpPr>
            <a:spLocks noChangeArrowheads="1"/>
          </p:cNvSpPr>
          <p:nvPr/>
        </p:nvSpPr>
        <p:spPr bwMode="auto">
          <a:xfrm rot="16187481">
            <a:off x="4269582" y="216693"/>
            <a:ext cx="736600" cy="3770313"/>
          </a:xfrm>
          <a:prstGeom prst="can">
            <a:avLst>
              <a:gd name="adj" fmla="val 25190"/>
            </a:avLst>
          </a:prstGeom>
          <a:gradFill rotWithShape="0">
            <a:gsLst>
              <a:gs pos="0">
                <a:srgbClr val="FFFFFF">
                  <a:gamma/>
                  <a:shade val="46275"/>
                  <a:invGamma/>
                  <a:alpha val="41000"/>
                </a:srgbClr>
              </a:gs>
              <a:gs pos="50000">
                <a:srgbClr val="FFFFFF">
                  <a:alpha val="42000"/>
                </a:srgbClr>
              </a:gs>
              <a:gs pos="100000">
                <a:srgbClr val="FFFFFF">
                  <a:gamma/>
                  <a:shade val="46275"/>
                  <a:invGamma/>
                  <a:alpha val="41000"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6292" name="Text Box 52"/>
          <p:cNvSpPr txBox="1">
            <a:spLocks noChangeArrowheads="1"/>
          </p:cNvSpPr>
          <p:nvPr/>
        </p:nvSpPr>
        <p:spPr bwMode="auto">
          <a:xfrm>
            <a:off x="7386638" y="1468438"/>
            <a:ext cx="371475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 altLang="bg-BG" b="1"/>
          </a:p>
        </p:txBody>
      </p:sp>
      <p:sp>
        <p:nvSpPr>
          <p:cNvPr id="266293" name="Rectangle 53"/>
          <p:cNvSpPr>
            <a:spLocks noChangeArrowheads="1"/>
          </p:cNvSpPr>
          <p:nvPr/>
        </p:nvSpPr>
        <p:spPr bwMode="auto">
          <a:xfrm>
            <a:off x="7386638" y="1285875"/>
            <a:ext cx="371475" cy="171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6294" name="Oval 54"/>
          <p:cNvSpPr>
            <a:spLocks noChangeArrowheads="1"/>
          </p:cNvSpPr>
          <p:nvPr/>
        </p:nvSpPr>
        <p:spPr bwMode="auto">
          <a:xfrm flipH="1">
            <a:off x="7508875" y="1306513"/>
            <a:ext cx="115888" cy="1254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6295" name="Line 55"/>
          <p:cNvSpPr>
            <a:spLocks noChangeShapeType="1"/>
          </p:cNvSpPr>
          <p:nvPr/>
        </p:nvSpPr>
        <p:spPr bwMode="auto">
          <a:xfrm flipH="1">
            <a:off x="7054850" y="865188"/>
            <a:ext cx="1588" cy="146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6296" name="Freeform 56"/>
          <p:cNvSpPr>
            <a:spLocks/>
          </p:cNvSpPr>
          <p:nvPr/>
        </p:nvSpPr>
        <p:spPr bwMode="auto">
          <a:xfrm flipH="1">
            <a:off x="6718300" y="819150"/>
            <a:ext cx="336550" cy="180975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6297" name="Text Box 57"/>
          <p:cNvSpPr txBox="1">
            <a:spLocks noChangeArrowheads="1"/>
          </p:cNvSpPr>
          <p:nvPr/>
        </p:nvSpPr>
        <p:spPr bwMode="auto">
          <a:xfrm flipH="1">
            <a:off x="6937375" y="954088"/>
            <a:ext cx="538163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 b="1"/>
              <a:t>p</a:t>
            </a:r>
          </a:p>
        </p:txBody>
      </p:sp>
      <p:sp>
        <p:nvSpPr>
          <p:cNvPr id="266298" name="Freeform 58"/>
          <p:cNvSpPr>
            <a:spLocks/>
          </p:cNvSpPr>
          <p:nvPr/>
        </p:nvSpPr>
        <p:spPr bwMode="auto">
          <a:xfrm rot="-3483548">
            <a:off x="6359526" y="425450"/>
            <a:ext cx="620712" cy="833437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9AD2D6">
                  <a:gamma/>
                  <a:shade val="46275"/>
                  <a:invGamma/>
                </a:srgbClr>
              </a:gs>
              <a:gs pos="100000">
                <a:srgbClr val="9AD2D6">
                  <a:alpha val="30000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6299" name="Line 59"/>
          <p:cNvSpPr>
            <a:spLocks noChangeShapeType="1"/>
          </p:cNvSpPr>
          <p:nvPr/>
        </p:nvSpPr>
        <p:spPr bwMode="auto">
          <a:xfrm rot="2196584">
            <a:off x="6799263" y="1114425"/>
            <a:ext cx="631825" cy="20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6300" name="Rectangle 60"/>
          <p:cNvSpPr>
            <a:spLocks noChangeArrowheads="1"/>
          </p:cNvSpPr>
          <p:nvPr/>
        </p:nvSpPr>
        <p:spPr bwMode="auto">
          <a:xfrm>
            <a:off x="827088" y="3908425"/>
            <a:ext cx="109855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algn="l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new (p)</a:t>
            </a:r>
            <a:r>
              <a:rPr lang="en-US" altLang="bg-BG" sz="14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bg-BG" altLang="bg-BG" sz="1400" b="1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266301" name="Rectangle 61"/>
          <p:cNvSpPr>
            <a:spLocks noChangeArrowheads="1"/>
          </p:cNvSpPr>
          <p:nvPr/>
        </p:nvSpPr>
        <p:spPr bwMode="auto">
          <a:xfrm>
            <a:off x="941388" y="4302125"/>
            <a:ext cx="2884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</a:rPr>
              <a:t>p^.data</a:t>
            </a:r>
            <a:r>
              <a:rPr lang="en-US" altLang="bg-BG" sz="1400" b="1">
                <a:solidFill>
                  <a:srgbClr val="800000"/>
                </a:solidFill>
                <a:latin typeface="Times New Roman" pitchFamily="18" charset="0"/>
              </a:rPr>
              <a:t> :</a:t>
            </a:r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</a:rPr>
              <a:t> = стойността на данната</a:t>
            </a:r>
          </a:p>
        </p:txBody>
      </p:sp>
      <p:sp>
        <p:nvSpPr>
          <p:cNvPr id="266302" name="Rectangle 62"/>
          <p:cNvSpPr>
            <a:spLocks noChangeArrowheads="1"/>
          </p:cNvSpPr>
          <p:nvPr/>
        </p:nvSpPr>
        <p:spPr bwMode="auto">
          <a:xfrm>
            <a:off x="5441950" y="3824288"/>
            <a:ext cx="2284413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algn="l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bg-BG" sz="1400" b="1">
                <a:solidFill>
                  <a:schemeClr val="accent2"/>
                </a:solidFill>
              </a:rPr>
              <a:t>p = new Element</a:t>
            </a:r>
            <a:r>
              <a:rPr lang="en-US" altLang="bg-BG" sz="1400" b="1">
                <a:solidFill>
                  <a:schemeClr val="accent2"/>
                </a:solidFill>
                <a:cs typeface="Times New Roman" pitchFamily="18" charset="0"/>
              </a:rPr>
              <a:t>;</a:t>
            </a:r>
            <a:endParaRPr lang="bg-BG" altLang="bg-BG" sz="14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266303" name="Rectangle 63"/>
          <p:cNvSpPr>
            <a:spLocks noChangeArrowheads="1"/>
          </p:cNvSpPr>
          <p:nvPr/>
        </p:nvSpPr>
        <p:spPr bwMode="auto">
          <a:xfrm>
            <a:off x="5384800" y="4240213"/>
            <a:ext cx="2713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bg-BG" altLang="bg-BG" sz="1400" b="1">
                <a:solidFill>
                  <a:schemeClr val="accent2"/>
                </a:solidFill>
              </a:rPr>
              <a:t> p</a:t>
            </a:r>
            <a:r>
              <a:rPr lang="en-US" altLang="bg-BG" sz="1400" b="1">
                <a:solidFill>
                  <a:schemeClr val="accent2"/>
                </a:solidFill>
              </a:rPr>
              <a:t>-&gt;</a:t>
            </a:r>
            <a:r>
              <a:rPr lang="bg-BG" altLang="bg-BG" sz="1400" b="1">
                <a:solidFill>
                  <a:schemeClr val="accent2"/>
                </a:solidFill>
              </a:rPr>
              <a:t>data = </a:t>
            </a:r>
            <a:r>
              <a:rPr lang="en-US" altLang="bg-BG" sz="1400" b="1">
                <a:solidFill>
                  <a:schemeClr val="accent2"/>
                </a:solidFill>
              </a:rPr>
              <a:t> </a:t>
            </a:r>
            <a:r>
              <a:rPr lang="bg-BG" altLang="bg-BG" sz="1400" b="1">
                <a:solidFill>
                  <a:schemeClr val="accent2"/>
                </a:solidFill>
              </a:rPr>
              <a:t>данната</a:t>
            </a:r>
          </a:p>
        </p:txBody>
      </p:sp>
      <p:sp>
        <p:nvSpPr>
          <p:cNvPr id="266304" name="Oval 64"/>
          <p:cNvSpPr>
            <a:spLocks noChangeArrowheads="1"/>
          </p:cNvSpPr>
          <p:nvPr/>
        </p:nvSpPr>
        <p:spPr bwMode="auto">
          <a:xfrm flipV="1">
            <a:off x="7402513" y="1500188"/>
            <a:ext cx="317500" cy="263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6305" name="Text Box 65"/>
          <p:cNvSpPr txBox="1">
            <a:spLocks noChangeArrowheads="1"/>
          </p:cNvSpPr>
          <p:nvPr/>
        </p:nvSpPr>
        <p:spPr bwMode="auto">
          <a:xfrm>
            <a:off x="949325" y="4833938"/>
            <a:ext cx="6680200" cy="323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400">
                <a:latin typeface="Times New Roman" pitchFamily="18" charset="0"/>
              </a:rPr>
              <a:t>II) Включване на елемента (добавяне като последен).</a:t>
            </a:r>
          </a:p>
        </p:txBody>
      </p:sp>
      <p:sp>
        <p:nvSpPr>
          <p:cNvPr id="266306" name="Rectangle 66"/>
          <p:cNvSpPr>
            <a:spLocks noChangeArrowheads="1"/>
          </p:cNvSpPr>
          <p:nvPr/>
        </p:nvSpPr>
        <p:spPr bwMode="auto">
          <a:xfrm>
            <a:off x="546100" y="5230813"/>
            <a:ext cx="1876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/>
            <a:r>
              <a:rPr lang="en-US" altLang="bg-BG" b="1">
                <a:solidFill>
                  <a:srgbClr val="800000"/>
                </a:solidFill>
                <a:latin typeface="Times New Roman" pitchFamily="18" charset="0"/>
              </a:rPr>
              <a:t>p^.next := nil;</a:t>
            </a:r>
          </a:p>
        </p:txBody>
      </p:sp>
      <p:sp>
        <p:nvSpPr>
          <p:cNvPr id="266307" name="Rectangle 67"/>
          <p:cNvSpPr>
            <a:spLocks noChangeArrowheads="1"/>
          </p:cNvSpPr>
          <p:nvPr/>
        </p:nvSpPr>
        <p:spPr bwMode="auto">
          <a:xfrm>
            <a:off x="996950" y="5570538"/>
            <a:ext cx="1609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b="1">
                <a:solidFill>
                  <a:srgbClr val="800000"/>
                </a:solidFill>
                <a:latin typeface="Times New Roman" pitchFamily="18" charset="0"/>
              </a:rPr>
              <a:t>endy^.next := p;</a:t>
            </a:r>
          </a:p>
        </p:txBody>
      </p:sp>
      <p:sp>
        <p:nvSpPr>
          <p:cNvPr id="266308" name="Rectangle 68"/>
          <p:cNvSpPr>
            <a:spLocks noChangeArrowheads="1"/>
          </p:cNvSpPr>
          <p:nvPr/>
        </p:nvSpPr>
        <p:spPr bwMode="auto">
          <a:xfrm>
            <a:off x="5010150" y="5230813"/>
            <a:ext cx="2227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/>
            <a:r>
              <a:rPr lang="en-US" altLang="bg-BG" b="1">
                <a:solidFill>
                  <a:schemeClr val="accent2"/>
                </a:solidFill>
                <a:latin typeface="Times New Roman" pitchFamily="18" charset="0"/>
              </a:rPr>
              <a:t>p-&gt;next := NULL;</a:t>
            </a:r>
          </a:p>
        </p:txBody>
      </p:sp>
      <p:sp>
        <p:nvSpPr>
          <p:cNvPr id="266309" name="Rectangle 69"/>
          <p:cNvSpPr>
            <a:spLocks noChangeArrowheads="1"/>
          </p:cNvSpPr>
          <p:nvPr/>
        </p:nvSpPr>
        <p:spPr bwMode="auto">
          <a:xfrm>
            <a:off x="5494338" y="5557838"/>
            <a:ext cx="155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b="1">
                <a:solidFill>
                  <a:schemeClr val="accent2"/>
                </a:solidFill>
                <a:latin typeface="Times New Roman" pitchFamily="18" charset="0"/>
              </a:rPr>
              <a:t>endy-&gt;next = p;</a:t>
            </a:r>
          </a:p>
        </p:txBody>
      </p:sp>
      <p:sp>
        <p:nvSpPr>
          <p:cNvPr id="266310" name="Line 70"/>
          <p:cNvSpPr>
            <a:spLocks noChangeShapeType="1"/>
          </p:cNvSpPr>
          <p:nvPr/>
        </p:nvSpPr>
        <p:spPr bwMode="auto">
          <a:xfrm>
            <a:off x="7623175" y="1365250"/>
            <a:ext cx="962025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6311" name="Line 71"/>
          <p:cNvSpPr>
            <a:spLocks noChangeShapeType="1"/>
          </p:cNvSpPr>
          <p:nvPr/>
        </p:nvSpPr>
        <p:spPr bwMode="auto">
          <a:xfrm flipV="1">
            <a:off x="6323013" y="1389063"/>
            <a:ext cx="1035050" cy="485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6312" name="Text Box 72"/>
          <p:cNvSpPr txBox="1">
            <a:spLocks noChangeArrowheads="1"/>
          </p:cNvSpPr>
          <p:nvPr/>
        </p:nvSpPr>
        <p:spPr bwMode="auto">
          <a:xfrm>
            <a:off x="844550" y="5886450"/>
            <a:ext cx="679450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400">
                <a:latin typeface="Times New Roman" pitchFamily="18" charset="0"/>
              </a:rPr>
              <a:t>III) Преместване на указателя за вход в новопостъпилия елемент. </a:t>
            </a:r>
          </a:p>
          <a:p>
            <a:endParaRPr lang="en-US" altLang="bg-BG" sz="1400"/>
          </a:p>
        </p:txBody>
      </p:sp>
      <p:sp>
        <p:nvSpPr>
          <p:cNvPr id="266313" name="Rectangle 73"/>
          <p:cNvSpPr>
            <a:spLocks noChangeArrowheads="1"/>
          </p:cNvSpPr>
          <p:nvPr/>
        </p:nvSpPr>
        <p:spPr bwMode="auto">
          <a:xfrm>
            <a:off x="1036638" y="6273800"/>
            <a:ext cx="1068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b="1">
                <a:solidFill>
                  <a:srgbClr val="800000"/>
                </a:solidFill>
                <a:latin typeface="Times New Roman" pitchFamily="18" charset="0"/>
              </a:rPr>
              <a:t>endy := p;</a:t>
            </a:r>
          </a:p>
        </p:txBody>
      </p:sp>
      <p:sp>
        <p:nvSpPr>
          <p:cNvPr id="266314" name="Rectangle 74"/>
          <p:cNvSpPr>
            <a:spLocks noChangeArrowheads="1"/>
          </p:cNvSpPr>
          <p:nvPr/>
        </p:nvSpPr>
        <p:spPr bwMode="auto">
          <a:xfrm>
            <a:off x="5527675" y="6280150"/>
            <a:ext cx="949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b="1">
                <a:solidFill>
                  <a:schemeClr val="accent2"/>
                </a:solidFill>
                <a:latin typeface="Times New Roman" pitchFamily="18" charset="0"/>
              </a:rPr>
              <a:t>endy= p;</a:t>
            </a:r>
          </a:p>
        </p:txBody>
      </p:sp>
      <p:grpSp>
        <p:nvGrpSpPr>
          <p:cNvPr id="266315" name="Group 75"/>
          <p:cNvGrpSpPr>
            <a:grpSpLocks/>
          </p:cNvGrpSpPr>
          <p:nvPr/>
        </p:nvGrpSpPr>
        <p:grpSpPr bwMode="auto">
          <a:xfrm rot="7430604">
            <a:off x="7383463" y="890588"/>
            <a:ext cx="700087" cy="173037"/>
            <a:chOff x="3469" y="921"/>
            <a:chExt cx="441" cy="109"/>
          </a:xfrm>
        </p:grpSpPr>
        <p:sp>
          <p:nvSpPr>
            <p:cNvPr id="266316" name="Freeform 76"/>
            <p:cNvSpPr>
              <a:spLocks/>
            </p:cNvSpPr>
            <p:nvPr/>
          </p:nvSpPr>
          <p:spPr bwMode="auto">
            <a:xfrm>
              <a:off x="3469" y="921"/>
              <a:ext cx="201" cy="10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6317" name="Line 77"/>
            <p:cNvSpPr>
              <a:spLocks noChangeShapeType="1"/>
            </p:cNvSpPr>
            <p:nvPr/>
          </p:nvSpPr>
          <p:spPr bwMode="auto">
            <a:xfrm>
              <a:off x="3589" y="977"/>
              <a:ext cx="3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66318" name="Freeform 78"/>
          <p:cNvSpPr>
            <a:spLocks/>
          </p:cNvSpPr>
          <p:nvPr/>
        </p:nvSpPr>
        <p:spPr bwMode="auto">
          <a:xfrm rot="10326327" flipV="1">
            <a:off x="7339013" y="0"/>
            <a:ext cx="971550" cy="958850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9AD2D6">
                  <a:gamma/>
                  <a:shade val="46275"/>
                  <a:invGamma/>
                </a:srgbClr>
              </a:gs>
              <a:gs pos="100000">
                <a:srgbClr val="9AD2D6">
                  <a:alpha val="30000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6320" name="Text Box 80"/>
          <p:cNvSpPr txBox="1">
            <a:spLocks noChangeArrowheads="1"/>
          </p:cNvSpPr>
          <p:nvPr/>
        </p:nvSpPr>
        <p:spPr bwMode="auto">
          <a:xfrm>
            <a:off x="7877175" y="981075"/>
            <a:ext cx="62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/>
              <a:t>е</a:t>
            </a:r>
            <a:r>
              <a:rPr lang="fr-FR" altLang="bg-BG"/>
              <a:t>ndy</a:t>
            </a:r>
            <a:endParaRPr lang="en-US" alt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6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Text Box 2"/>
          <p:cNvSpPr txBox="1">
            <a:spLocks noChangeArrowheads="1"/>
          </p:cNvSpPr>
          <p:nvPr/>
        </p:nvSpPr>
        <p:spPr bwMode="auto">
          <a:xfrm>
            <a:off x="6175375" y="1968500"/>
            <a:ext cx="269875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 b="1"/>
              <a:t>2</a:t>
            </a:r>
            <a:endParaRPr lang="en-US" altLang="bg-BG"/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6175375" y="1781175"/>
            <a:ext cx="269875" cy="187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8292" name="Freeform 4"/>
          <p:cNvSpPr>
            <a:spLocks/>
          </p:cNvSpPr>
          <p:nvPr/>
        </p:nvSpPr>
        <p:spPr bwMode="auto">
          <a:xfrm>
            <a:off x="1803400" y="1990725"/>
            <a:ext cx="317500" cy="173038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8293" name="Line 5"/>
          <p:cNvSpPr>
            <a:spLocks noChangeShapeType="1"/>
          </p:cNvSpPr>
          <p:nvPr/>
        </p:nvSpPr>
        <p:spPr bwMode="auto">
          <a:xfrm>
            <a:off x="1993900" y="2079625"/>
            <a:ext cx="508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8294" name="Text Box 6"/>
          <p:cNvSpPr txBox="1">
            <a:spLocks noChangeArrowheads="1"/>
          </p:cNvSpPr>
          <p:nvPr/>
        </p:nvSpPr>
        <p:spPr bwMode="auto">
          <a:xfrm>
            <a:off x="1584325" y="2089150"/>
            <a:ext cx="5794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bg-BG" sz="200"/>
          </a:p>
        </p:txBody>
      </p:sp>
      <p:sp>
        <p:nvSpPr>
          <p:cNvPr id="268295" name="Text Box 7"/>
          <p:cNvSpPr txBox="1">
            <a:spLocks noChangeArrowheads="1"/>
          </p:cNvSpPr>
          <p:nvPr/>
        </p:nvSpPr>
        <p:spPr bwMode="auto">
          <a:xfrm>
            <a:off x="5287963" y="1560513"/>
            <a:ext cx="5794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bg-BG" sz="200"/>
          </a:p>
        </p:txBody>
      </p:sp>
      <p:grpSp>
        <p:nvGrpSpPr>
          <p:cNvPr id="268296" name="Group 8"/>
          <p:cNvGrpSpPr>
            <a:grpSpLocks/>
          </p:cNvGrpSpPr>
          <p:nvPr/>
        </p:nvGrpSpPr>
        <p:grpSpPr bwMode="auto">
          <a:xfrm>
            <a:off x="2455863" y="1965325"/>
            <a:ext cx="414337" cy="468313"/>
            <a:chOff x="2140" y="3269"/>
            <a:chExt cx="860" cy="780"/>
          </a:xfrm>
        </p:grpSpPr>
        <p:sp>
          <p:nvSpPr>
            <p:cNvPr id="268297" name="Text Box 9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6</a:t>
              </a:r>
              <a:endParaRPr lang="en-US" altLang="bg-BG"/>
            </a:p>
          </p:txBody>
        </p:sp>
        <p:sp>
          <p:nvSpPr>
            <p:cNvPr id="268298" name="Rectangle 10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8299" name="Line 11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8300" name="Group 12"/>
          <p:cNvGrpSpPr>
            <a:grpSpLocks/>
          </p:cNvGrpSpPr>
          <p:nvPr/>
        </p:nvGrpSpPr>
        <p:grpSpPr bwMode="auto">
          <a:xfrm>
            <a:off x="8542338" y="1541463"/>
            <a:ext cx="196850" cy="215900"/>
            <a:chOff x="8320" y="3349"/>
            <a:chExt cx="360" cy="360"/>
          </a:xfrm>
        </p:grpSpPr>
        <p:sp>
          <p:nvSpPr>
            <p:cNvPr id="268301" name="Oval 13"/>
            <p:cNvSpPr>
              <a:spLocks noChangeArrowheads="1"/>
            </p:cNvSpPr>
            <p:nvPr/>
          </p:nvSpPr>
          <p:spPr bwMode="auto">
            <a:xfrm>
              <a:off x="8320" y="3349"/>
              <a:ext cx="360" cy="36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8302" name="Line 14"/>
            <p:cNvSpPr>
              <a:spLocks noChangeShapeType="1"/>
            </p:cNvSpPr>
            <p:nvPr/>
          </p:nvSpPr>
          <p:spPr bwMode="auto">
            <a:xfrm>
              <a:off x="8340" y="3409"/>
              <a:ext cx="260" cy="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68303" name="Line 15"/>
            <p:cNvSpPr>
              <a:spLocks noChangeShapeType="1"/>
            </p:cNvSpPr>
            <p:nvPr/>
          </p:nvSpPr>
          <p:spPr bwMode="auto">
            <a:xfrm flipV="1">
              <a:off x="8360" y="3409"/>
              <a:ext cx="260" cy="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8304" name="Group 16"/>
          <p:cNvGrpSpPr>
            <a:grpSpLocks/>
          </p:cNvGrpSpPr>
          <p:nvPr/>
        </p:nvGrpSpPr>
        <p:grpSpPr bwMode="auto">
          <a:xfrm>
            <a:off x="4151313" y="1871663"/>
            <a:ext cx="414337" cy="469900"/>
            <a:chOff x="2140" y="3269"/>
            <a:chExt cx="860" cy="780"/>
          </a:xfrm>
        </p:grpSpPr>
        <p:sp>
          <p:nvSpPr>
            <p:cNvPr id="268305" name="Text Box 17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6</a:t>
              </a:r>
              <a:endParaRPr lang="en-US" altLang="bg-BG"/>
            </a:p>
          </p:txBody>
        </p:sp>
        <p:sp>
          <p:nvSpPr>
            <p:cNvPr id="268306" name="Rectangle 18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8307" name="Line 19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8308" name="Group 20"/>
          <p:cNvGrpSpPr>
            <a:grpSpLocks/>
          </p:cNvGrpSpPr>
          <p:nvPr/>
        </p:nvGrpSpPr>
        <p:grpSpPr bwMode="auto">
          <a:xfrm>
            <a:off x="4556125" y="1931988"/>
            <a:ext cx="414338" cy="469900"/>
            <a:chOff x="2140" y="3269"/>
            <a:chExt cx="860" cy="780"/>
          </a:xfrm>
        </p:grpSpPr>
        <p:sp>
          <p:nvSpPr>
            <p:cNvPr id="268309" name="Text Box 21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7</a:t>
              </a:r>
              <a:endParaRPr lang="en-US" altLang="bg-BG"/>
            </a:p>
          </p:txBody>
        </p:sp>
        <p:sp>
          <p:nvSpPr>
            <p:cNvPr id="268310" name="Rectangle 22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8311" name="Line 23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8312" name="Group 24"/>
          <p:cNvGrpSpPr>
            <a:grpSpLocks/>
          </p:cNvGrpSpPr>
          <p:nvPr/>
        </p:nvGrpSpPr>
        <p:grpSpPr bwMode="auto">
          <a:xfrm>
            <a:off x="4960938" y="2005013"/>
            <a:ext cx="414337" cy="468312"/>
            <a:chOff x="2140" y="3269"/>
            <a:chExt cx="860" cy="780"/>
          </a:xfrm>
        </p:grpSpPr>
        <p:sp>
          <p:nvSpPr>
            <p:cNvPr id="268313" name="Text Box 25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9</a:t>
              </a:r>
              <a:endParaRPr lang="en-US" altLang="bg-BG"/>
            </a:p>
          </p:txBody>
        </p:sp>
        <p:sp>
          <p:nvSpPr>
            <p:cNvPr id="268314" name="Rectangle 26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8315" name="Line 27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8316" name="Group 28"/>
          <p:cNvGrpSpPr>
            <a:grpSpLocks/>
          </p:cNvGrpSpPr>
          <p:nvPr/>
        </p:nvGrpSpPr>
        <p:grpSpPr bwMode="auto">
          <a:xfrm>
            <a:off x="5346700" y="1908175"/>
            <a:ext cx="414338" cy="468313"/>
            <a:chOff x="2140" y="3269"/>
            <a:chExt cx="860" cy="780"/>
          </a:xfrm>
        </p:grpSpPr>
        <p:sp>
          <p:nvSpPr>
            <p:cNvPr id="268317" name="Text Box 29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0</a:t>
              </a:r>
              <a:endParaRPr lang="en-US" altLang="bg-BG"/>
            </a:p>
          </p:txBody>
        </p:sp>
        <p:sp>
          <p:nvSpPr>
            <p:cNvPr id="268318" name="Rectangle 30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8319" name="Line 31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8320" name="Group 32"/>
          <p:cNvGrpSpPr>
            <a:grpSpLocks/>
          </p:cNvGrpSpPr>
          <p:nvPr/>
        </p:nvGrpSpPr>
        <p:grpSpPr bwMode="auto">
          <a:xfrm>
            <a:off x="2879725" y="1844675"/>
            <a:ext cx="414338" cy="468313"/>
            <a:chOff x="2140" y="3269"/>
            <a:chExt cx="860" cy="780"/>
          </a:xfrm>
        </p:grpSpPr>
        <p:sp>
          <p:nvSpPr>
            <p:cNvPr id="268321" name="Text Box 33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3</a:t>
              </a:r>
              <a:endParaRPr lang="en-US" altLang="bg-BG"/>
            </a:p>
          </p:txBody>
        </p:sp>
        <p:sp>
          <p:nvSpPr>
            <p:cNvPr id="268322" name="Rectangle 34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8323" name="Line 35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8324" name="Group 36"/>
          <p:cNvGrpSpPr>
            <a:grpSpLocks/>
          </p:cNvGrpSpPr>
          <p:nvPr/>
        </p:nvGrpSpPr>
        <p:grpSpPr bwMode="auto">
          <a:xfrm>
            <a:off x="3303588" y="1727200"/>
            <a:ext cx="414337" cy="469900"/>
            <a:chOff x="2140" y="3269"/>
            <a:chExt cx="860" cy="780"/>
          </a:xfrm>
        </p:grpSpPr>
        <p:sp>
          <p:nvSpPr>
            <p:cNvPr id="268325" name="Text Box 37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4</a:t>
              </a:r>
              <a:endParaRPr lang="en-US" altLang="bg-BG"/>
            </a:p>
          </p:txBody>
        </p:sp>
        <p:sp>
          <p:nvSpPr>
            <p:cNvPr id="268326" name="Rectangle 38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8327" name="Line 39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8328" name="Group 40"/>
          <p:cNvGrpSpPr>
            <a:grpSpLocks/>
          </p:cNvGrpSpPr>
          <p:nvPr/>
        </p:nvGrpSpPr>
        <p:grpSpPr bwMode="auto">
          <a:xfrm>
            <a:off x="3717925" y="1776413"/>
            <a:ext cx="414338" cy="468312"/>
            <a:chOff x="2140" y="3269"/>
            <a:chExt cx="860" cy="780"/>
          </a:xfrm>
        </p:grpSpPr>
        <p:sp>
          <p:nvSpPr>
            <p:cNvPr id="268329" name="Text Box 41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1</a:t>
              </a:r>
              <a:endParaRPr lang="en-US" altLang="bg-BG"/>
            </a:p>
          </p:txBody>
        </p:sp>
        <p:sp>
          <p:nvSpPr>
            <p:cNvPr id="268330" name="Rectangle 42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8331" name="Line 43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8332" name="Group 44"/>
          <p:cNvGrpSpPr>
            <a:grpSpLocks/>
          </p:cNvGrpSpPr>
          <p:nvPr/>
        </p:nvGrpSpPr>
        <p:grpSpPr bwMode="auto">
          <a:xfrm>
            <a:off x="5770563" y="1860550"/>
            <a:ext cx="414337" cy="468313"/>
            <a:chOff x="2140" y="3269"/>
            <a:chExt cx="860" cy="780"/>
          </a:xfrm>
        </p:grpSpPr>
        <p:sp>
          <p:nvSpPr>
            <p:cNvPr id="268333" name="Text Box 45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7</a:t>
              </a:r>
              <a:endParaRPr lang="en-US" altLang="bg-BG"/>
            </a:p>
          </p:txBody>
        </p:sp>
        <p:sp>
          <p:nvSpPr>
            <p:cNvPr id="268334" name="Rectangle 46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8335" name="Line 47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68336" name="Freeform 48"/>
          <p:cNvSpPr>
            <a:spLocks/>
          </p:cNvSpPr>
          <p:nvPr/>
        </p:nvSpPr>
        <p:spPr bwMode="auto">
          <a:xfrm>
            <a:off x="1598613" y="1309688"/>
            <a:ext cx="836612" cy="815975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9AD2D6">
                  <a:gamma/>
                  <a:shade val="46275"/>
                  <a:invGamma/>
                </a:srgbClr>
              </a:gs>
              <a:gs pos="100000">
                <a:srgbClr val="9AD2D6">
                  <a:alpha val="30000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8338" name="Text Box 50"/>
          <p:cNvSpPr txBox="1">
            <a:spLocks noChangeArrowheads="1"/>
          </p:cNvSpPr>
          <p:nvPr/>
        </p:nvSpPr>
        <p:spPr bwMode="auto">
          <a:xfrm>
            <a:off x="1568450" y="2124075"/>
            <a:ext cx="73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bg-BG"/>
              <a:t>beggy</a:t>
            </a:r>
            <a:endParaRPr lang="en-US" altLang="bg-BG"/>
          </a:p>
        </p:txBody>
      </p:sp>
      <p:sp>
        <p:nvSpPr>
          <p:cNvPr id="268339" name="AutoShape 51"/>
          <p:cNvSpPr>
            <a:spLocks noChangeArrowheads="1"/>
          </p:cNvSpPr>
          <p:nvPr/>
        </p:nvSpPr>
        <p:spPr bwMode="auto">
          <a:xfrm rot="16187481">
            <a:off x="4269582" y="216693"/>
            <a:ext cx="736600" cy="3770313"/>
          </a:xfrm>
          <a:prstGeom prst="can">
            <a:avLst>
              <a:gd name="adj" fmla="val 25190"/>
            </a:avLst>
          </a:prstGeom>
          <a:gradFill rotWithShape="0">
            <a:gsLst>
              <a:gs pos="0">
                <a:srgbClr val="FFFFFF">
                  <a:gamma/>
                  <a:shade val="46275"/>
                  <a:invGamma/>
                  <a:alpha val="41000"/>
                </a:srgbClr>
              </a:gs>
              <a:gs pos="50000">
                <a:srgbClr val="FFFFFF">
                  <a:alpha val="42000"/>
                </a:srgbClr>
              </a:gs>
              <a:gs pos="100000">
                <a:srgbClr val="FFFFFF">
                  <a:gamma/>
                  <a:shade val="46275"/>
                  <a:invGamma/>
                  <a:alpha val="41000"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8340" name="Text Box 52"/>
          <p:cNvSpPr txBox="1">
            <a:spLocks noChangeArrowheads="1"/>
          </p:cNvSpPr>
          <p:nvPr/>
        </p:nvSpPr>
        <p:spPr bwMode="auto">
          <a:xfrm>
            <a:off x="7386638" y="1468438"/>
            <a:ext cx="371475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 altLang="bg-BG" b="1"/>
          </a:p>
        </p:txBody>
      </p:sp>
      <p:sp>
        <p:nvSpPr>
          <p:cNvPr id="268341" name="Rectangle 53"/>
          <p:cNvSpPr>
            <a:spLocks noChangeArrowheads="1"/>
          </p:cNvSpPr>
          <p:nvPr/>
        </p:nvSpPr>
        <p:spPr bwMode="auto">
          <a:xfrm>
            <a:off x="7386638" y="1285875"/>
            <a:ext cx="371475" cy="171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8342" name="Oval 54"/>
          <p:cNvSpPr>
            <a:spLocks noChangeArrowheads="1"/>
          </p:cNvSpPr>
          <p:nvPr/>
        </p:nvSpPr>
        <p:spPr bwMode="auto">
          <a:xfrm flipH="1">
            <a:off x="7508875" y="1306513"/>
            <a:ext cx="115888" cy="1254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8343" name="Line 55"/>
          <p:cNvSpPr>
            <a:spLocks noChangeShapeType="1"/>
          </p:cNvSpPr>
          <p:nvPr/>
        </p:nvSpPr>
        <p:spPr bwMode="auto">
          <a:xfrm flipH="1">
            <a:off x="7054850" y="865188"/>
            <a:ext cx="1588" cy="146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8344" name="Freeform 56"/>
          <p:cNvSpPr>
            <a:spLocks/>
          </p:cNvSpPr>
          <p:nvPr/>
        </p:nvSpPr>
        <p:spPr bwMode="auto">
          <a:xfrm flipH="1">
            <a:off x="6718300" y="819150"/>
            <a:ext cx="336550" cy="180975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8345" name="Text Box 57"/>
          <p:cNvSpPr txBox="1">
            <a:spLocks noChangeArrowheads="1"/>
          </p:cNvSpPr>
          <p:nvPr/>
        </p:nvSpPr>
        <p:spPr bwMode="auto">
          <a:xfrm flipH="1">
            <a:off x="6937375" y="954088"/>
            <a:ext cx="538163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 b="1"/>
              <a:t>p</a:t>
            </a:r>
          </a:p>
        </p:txBody>
      </p:sp>
      <p:sp>
        <p:nvSpPr>
          <p:cNvPr id="268346" name="Freeform 58"/>
          <p:cNvSpPr>
            <a:spLocks/>
          </p:cNvSpPr>
          <p:nvPr/>
        </p:nvSpPr>
        <p:spPr bwMode="auto">
          <a:xfrm rot="-3483548">
            <a:off x="6359526" y="425450"/>
            <a:ext cx="620712" cy="833437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9AD2D6">
                  <a:gamma/>
                  <a:shade val="46275"/>
                  <a:invGamma/>
                </a:srgbClr>
              </a:gs>
              <a:gs pos="100000">
                <a:srgbClr val="9AD2D6">
                  <a:alpha val="30000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8347" name="Line 59"/>
          <p:cNvSpPr>
            <a:spLocks noChangeShapeType="1"/>
          </p:cNvSpPr>
          <p:nvPr/>
        </p:nvSpPr>
        <p:spPr bwMode="auto">
          <a:xfrm rot="2196584">
            <a:off x="6799263" y="1114425"/>
            <a:ext cx="631825" cy="20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8352" name="Oval 64"/>
          <p:cNvSpPr>
            <a:spLocks noChangeArrowheads="1"/>
          </p:cNvSpPr>
          <p:nvPr/>
        </p:nvSpPr>
        <p:spPr bwMode="auto">
          <a:xfrm flipV="1">
            <a:off x="7402513" y="1500188"/>
            <a:ext cx="317500" cy="263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8358" name="Line 70"/>
          <p:cNvSpPr>
            <a:spLocks noChangeShapeType="1"/>
          </p:cNvSpPr>
          <p:nvPr/>
        </p:nvSpPr>
        <p:spPr bwMode="auto">
          <a:xfrm>
            <a:off x="7623175" y="1365250"/>
            <a:ext cx="962025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8359" name="Line 71"/>
          <p:cNvSpPr>
            <a:spLocks noChangeShapeType="1"/>
          </p:cNvSpPr>
          <p:nvPr/>
        </p:nvSpPr>
        <p:spPr bwMode="auto">
          <a:xfrm flipV="1">
            <a:off x="6323013" y="1389063"/>
            <a:ext cx="1035050" cy="485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268363" name="Group 75"/>
          <p:cNvGrpSpPr>
            <a:grpSpLocks/>
          </p:cNvGrpSpPr>
          <p:nvPr/>
        </p:nvGrpSpPr>
        <p:grpSpPr bwMode="auto">
          <a:xfrm rot="7430604">
            <a:off x="7383463" y="890588"/>
            <a:ext cx="700087" cy="173037"/>
            <a:chOff x="3469" y="921"/>
            <a:chExt cx="441" cy="109"/>
          </a:xfrm>
        </p:grpSpPr>
        <p:sp>
          <p:nvSpPr>
            <p:cNvPr id="268364" name="Freeform 76"/>
            <p:cNvSpPr>
              <a:spLocks/>
            </p:cNvSpPr>
            <p:nvPr/>
          </p:nvSpPr>
          <p:spPr bwMode="auto">
            <a:xfrm>
              <a:off x="3469" y="921"/>
              <a:ext cx="201" cy="10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8365" name="Line 77"/>
            <p:cNvSpPr>
              <a:spLocks noChangeShapeType="1"/>
            </p:cNvSpPr>
            <p:nvPr/>
          </p:nvSpPr>
          <p:spPr bwMode="auto">
            <a:xfrm>
              <a:off x="3589" y="977"/>
              <a:ext cx="3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68366" name="Freeform 78"/>
          <p:cNvSpPr>
            <a:spLocks/>
          </p:cNvSpPr>
          <p:nvPr/>
        </p:nvSpPr>
        <p:spPr bwMode="auto">
          <a:xfrm rot="10326327" flipV="1">
            <a:off x="7339013" y="0"/>
            <a:ext cx="971550" cy="958850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9AD2D6">
                  <a:gamma/>
                  <a:shade val="46275"/>
                  <a:invGamma/>
                </a:srgbClr>
              </a:gs>
              <a:gs pos="100000">
                <a:srgbClr val="9AD2D6">
                  <a:alpha val="30000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8367" name="Text Box 79"/>
          <p:cNvSpPr txBox="1">
            <a:spLocks noChangeArrowheads="1"/>
          </p:cNvSpPr>
          <p:nvPr/>
        </p:nvSpPr>
        <p:spPr bwMode="auto">
          <a:xfrm>
            <a:off x="7877175" y="981075"/>
            <a:ext cx="62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/>
              <a:t>е</a:t>
            </a:r>
            <a:r>
              <a:rPr lang="fr-FR" altLang="bg-BG"/>
              <a:t>ndy</a:t>
            </a:r>
            <a:endParaRPr lang="en-US" altLang="bg-BG"/>
          </a:p>
        </p:txBody>
      </p:sp>
      <p:sp>
        <p:nvSpPr>
          <p:cNvPr id="268410" name="Rectangle 122"/>
          <p:cNvSpPr>
            <a:spLocks noChangeArrowheads="1"/>
          </p:cNvSpPr>
          <p:nvPr/>
        </p:nvSpPr>
        <p:spPr bwMode="auto">
          <a:xfrm>
            <a:off x="0" y="2538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bg-BG"/>
          </a:p>
        </p:txBody>
      </p:sp>
      <p:sp>
        <p:nvSpPr>
          <p:cNvPr id="268418" name="Rectangle 130"/>
          <p:cNvSpPr>
            <a:spLocks noChangeArrowheads="1"/>
          </p:cNvSpPr>
          <p:nvPr/>
        </p:nvSpPr>
        <p:spPr bwMode="auto">
          <a:xfrm>
            <a:off x="2513013" y="0"/>
            <a:ext cx="35623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bg-BG" altLang="bg-BG" sz="1400" b="1">
              <a:cs typeface="Times New Roman" pitchFamily="18" charset="0"/>
            </a:endParaRPr>
          </a:p>
          <a:p>
            <a:pPr algn="l" eaLnBrk="0" hangingPunct="0"/>
            <a:r>
              <a:rPr lang="bg-BG" altLang="bg-BG" sz="1400" b="1">
                <a:cs typeface="Times New Roman" pitchFamily="18" charset="0"/>
              </a:rPr>
              <a:t>Намаляване на структурата като опашка</a:t>
            </a:r>
            <a:endParaRPr lang="bg-BG" altLang="bg-BG" sz="1400"/>
          </a:p>
        </p:txBody>
      </p:sp>
      <p:sp>
        <p:nvSpPr>
          <p:cNvPr id="268419" name="Line 131"/>
          <p:cNvSpPr>
            <a:spLocks noChangeShapeType="1"/>
          </p:cNvSpPr>
          <p:nvPr/>
        </p:nvSpPr>
        <p:spPr bwMode="auto">
          <a:xfrm flipV="1">
            <a:off x="1244600" y="2079625"/>
            <a:ext cx="1181100" cy="19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050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7917 0.00278 " pathEditMode="relative" ptsTypes="AA">
                                      <p:cBhvr>
                                        <p:cTn id="9" dur="20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7917 0.00278 " pathEditMode="relative" ptsTypes="AA">
                                      <p:cBhvr>
                                        <p:cTn id="11" dur="20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animMotion origin="layout" path="M 0.0 0.0 L -0.07917 0.00278 " pathEditMode="relative" ptsTypes="AA">
                                      <p:cBhvr>
                                        <p:cTn id="13" dur="2000" fill="hold"/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7917 0.00278 " pathEditMode="relative" ptsTypes="AA">
                                      <p:cBhvr>
                                        <p:cTn id="15" dur="2000" fill="hold"/>
                                        <p:tgtEl>
                                          <p:spTgt spid="268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7917 0.00278 " pathEditMode="relative" ptsTypes="AA">
                                      <p:cBhvr>
                                        <p:cTn id="17" dur="2000" fill="hold"/>
                                        <p:tgtEl>
                                          <p:spTgt spid="268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8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8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animBg="1"/>
      <p:bldP spid="268293" grpId="0" animBg="1"/>
      <p:bldP spid="268293" grpId="1" animBg="1"/>
      <p:bldP spid="268294" grpId="0"/>
      <p:bldP spid="268336" grpId="0" animBg="1"/>
      <p:bldP spid="268338" grpId="0"/>
      <p:bldP spid="2684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ext Box 2"/>
          <p:cNvSpPr txBox="1">
            <a:spLocks noChangeArrowheads="1"/>
          </p:cNvSpPr>
          <p:nvPr/>
        </p:nvSpPr>
        <p:spPr bwMode="auto">
          <a:xfrm>
            <a:off x="6175375" y="1968500"/>
            <a:ext cx="269875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 b="1"/>
              <a:t>2</a:t>
            </a:r>
            <a:endParaRPr lang="en-US" altLang="bg-BG"/>
          </a:p>
        </p:txBody>
      </p:sp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6175375" y="1781175"/>
            <a:ext cx="269875" cy="187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9316" name="Freeform 4"/>
          <p:cNvSpPr>
            <a:spLocks/>
          </p:cNvSpPr>
          <p:nvPr/>
        </p:nvSpPr>
        <p:spPr bwMode="auto">
          <a:xfrm>
            <a:off x="1079500" y="1990725"/>
            <a:ext cx="317500" cy="173038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9318" name="Text Box 6"/>
          <p:cNvSpPr txBox="1">
            <a:spLocks noChangeArrowheads="1"/>
          </p:cNvSpPr>
          <p:nvPr/>
        </p:nvSpPr>
        <p:spPr bwMode="auto">
          <a:xfrm>
            <a:off x="860425" y="2089150"/>
            <a:ext cx="5794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bg-BG" sz="200"/>
          </a:p>
        </p:txBody>
      </p:sp>
      <p:sp>
        <p:nvSpPr>
          <p:cNvPr id="269319" name="Text Box 7"/>
          <p:cNvSpPr txBox="1">
            <a:spLocks noChangeArrowheads="1"/>
          </p:cNvSpPr>
          <p:nvPr/>
        </p:nvSpPr>
        <p:spPr bwMode="auto">
          <a:xfrm>
            <a:off x="5287963" y="1560513"/>
            <a:ext cx="5794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bg-BG" sz="200"/>
          </a:p>
        </p:txBody>
      </p:sp>
      <p:grpSp>
        <p:nvGrpSpPr>
          <p:cNvPr id="269320" name="Group 8"/>
          <p:cNvGrpSpPr>
            <a:grpSpLocks/>
          </p:cNvGrpSpPr>
          <p:nvPr/>
        </p:nvGrpSpPr>
        <p:grpSpPr bwMode="auto">
          <a:xfrm>
            <a:off x="2455863" y="1965325"/>
            <a:ext cx="414337" cy="468313"/>
            <a:chOff x="2140" y="3269"/>
            <a:chExt cx="860" cy="780"/>
          </a:xfrm>
        </p:grpSpPr>
        <p:sp>
          <p:nvSpPr>
            <p:cNvPr id="269321" name="Text Box 9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6</a:t>
              </a:r>
              <a:endParaRPr lang="en-US" altLang="bg-BG"/>
            </a:p>
          </p:txBody>
        </p:sp>
        <p:sp>
          <p:nvSpPr>
            <p:cNvPr id="269322" name="Rectangle 10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9323" name="Line 11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9324" name="Group 12"/>
          <p:cNvGrpSpPr>
            <a:grpSpLocks/>
          </p:cNvGrpSpPr>
          <p:nvPr/>
        </p:nvGrpSpPr>
        <p:grpSpPr bwMode="auto">
          <a:xfrm>
            <a:off x="8542338" y="1541463"/>
            <a:ext cx="196850" cy="215900"/>
            <a:chOff x="8320" y="3349"/>
            <a:chExt cx="360" cy="360"/>
          </a:xfrm>
        </p:grpSpPr>
        <p:sp>
          <p:nvSpPr>
            <p:cNvPr id="269325" name="Oval 13"/>
            <p:cNvSpPr>
              <a:spLocks noChangeArrowheads="1"/>
            </p:cNvSpPr>
            <p:nvPr/>
          </p:nvSpPr>
          <p:spPr bwMode="auto">
            <a:xfrm>
              <a:off x="8320" y="3349"/>
              <a:ext cx="360" cy="36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9326" name="Line 14"/>
            <p:cNvSpPr>
              <a:spLocks noChangeShapeType="1"/>
            </p:cNvSpPr>
            <p:nvPr/>
          </p:nvSpPr>
          <p:spPr bwMode="auto">
            <a:xfrm>
              <a:off x="8340" y="3409"/>
              <a:ext cx="260" cy="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69327" name="Line 15"/>
            <p:cNvSpPr>
              <a:spLocks noChangeShapeType="1"/>
            </p:cNvSpPr>
            <p:nvPr/>
          </p:nvSpPr>
          <p:spPr bwMode="auto">
            <a:xfrm flipV="1">
              <a:off x="8360" y="3409"/>
              <a:ext cx="260" cy="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9328" name="Group 16"/>
          <p:cNvGrpSpPr>
            <a:grpSpLocks/>
          </p:cNvGrpSpPr>
          <p:nvPr/>
        </p:nvGrpSpPr>
        <p:grpSpPr bwMode="auto">
          <a:xfrm>
            <a:off x="4151313" y="1871663"/>
            <a:ext cx="414337" cy="469900"/>
            <a:chOff x="2140" y="3269"/>
            <a:chExt cx="860" cy="780"/>
          </a:xfrm>
        </p:grpSpPr>
        <p:sp>
          <p:nvSpPr>
            <p:cNvPr id="269329" name="Text Box 17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6</a:t>
              </a:r>
              <a:endParaRPr lang="en-US" altLang="bg-BG"/>
            </a:p>
          </p:txBody>
        </p:sp>
        <p:sp>
          <p:nvSpPr>
            <p:cNvPr id="269330" name="Rectangle 18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9331" name="Line 19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9332" name="Group 20"/>
          <p:cNvGrpSpPr>
            <a:grpSpLocks/>
          </p:cNvGrpSpPr>
          <p:nvPr/>
        </p:nvGrpSpPr>
        <p:grpSpPr bwMode="auto">
          <a:xfrm>
            <a:off x="4556125" y="1931988"/>
            <a:ext cx="414338" cy="469900"/>
            <a:chOff x="2140" y="3269"/>
            <a:chExt cx="860" cy="780"/>
          </a:xfrm>
        </p:grpSpPr>
        <p:sp>
          <p:nvSpPr>
            <p:cNvPr id="269333" name="Text Box 21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7</a:t>
              </a:r>
              <a:endParaRPr lang="en-US" altLang="bg-BG"/>
            </a:p>
          </p:txBody>
        </p:sp>
        <p:sp>
          <p:nvSpPr>
            <p:cNvPr id="269334" name="Rectangle 22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9335" name="Line 23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9336" name="Group 24"/>
          <p:cNvGrpSpPr>
            <a:grpSpLocks/>
          </p:cNvGrpSpPr>
          <p:nvPr/>
        </p:nvGrpSpPr>
        <p:grpSpPr bwMode="auto">
          <a:xfrm>
            <a:off x="4960938" y="2005013"/>
            <a:ext cx="414337" cy="468312"/>
            <a:chOff x="2140" y="3269"/>
            <a:chExt cx="860" cy="780"/>
          </a:xfrm>
        </p:grpSpPr>
        <p:sp>
          <p:nvSpPr>
            <p:cNvPr id="269337" name="Text Box 25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9</a:t>
              </a:r>
              <a:endParaRPr lang="en-US" altLang="bg-BG"/>
            </a:p>
          </p:txBody>
        </p:sp>
        <p:sp>
          <p:nvSpPr>
            <p:cNvPr id="269338" name="Rectangle 26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9339" name="Line 27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9340" name="Group 28"/>
          <p:cNvGrpSpPr>
            <a:grpSpLocks/>
          </p:cNvGrpSpPr>
          <p:nvPr/>
        </p:nvGrpSpPr>
        <p:grpSpPr bwMode="auto">
          <a:xfrm>
            <a:off x="5346700" y="1908175"/>
            <a:ext cx="414338" cy="468313"/>
            <a:chOff x="2140" y="3269"/>
            <a:chExt cx="860" cy="780"/>
          </a:xfrm>
        </p:grpSpPr>
        <p:sp>
          <p:nvSpPr>
            <p:cNvPr id="269341" name="Text Box 29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0</a:t>
              </a:r>
              <a:endParaRPr lang="en-US" altLang="bg-BG"/>
            </a:p>
          </p:txBody>
        </p:sp>
        <p:sp>
          <p:nvSpPr>
            <p:cNvPr id="269342" name="Rectangle 30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9343" name="Line 31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9344" name="Group 32"/>
          <p:cNvGrpSpPr>
            <a:grpSpLocks/>
          </p:cNvGrpSpPr>
          <p:nvPr/>
        </p:nvGrpSpPr>
        <p:grpSpPr bwMode="auto">
          <a:xfrm>
            <a:off x="2879725" y="1844675"/>
            <a:ext cx="414338" cy="468313"/>
            <a:chOff x="2140" y="3269"/>
            <a:chExt cx="860" cy="780"/>
          </a:xfrm>
        </p:grpSpPr>
        <p:sp>
          <p:nvSpPr>
            <p:cNvPr id="269345" name="Text Box 33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3</a:t>
              </a:r>
              <a:endParaRPr lang="en-US" altLang="bg-BG"/>
            </a:p>
          </p:txBody>
        </p:sp>
        <p:sp>
          <p:nvSpPr>
            <p:cNvPr id="269346" name="Rectangle 34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9347" name="Line 35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9348" name="Group 36"/>
          <p:cNvGrpSpPr>
            <a:grpSpLocks/>
          </p:cNvGrpSpPr>
          <p:nvPr/>
        </p:nvGrpSpPr>
        <p:grpSpPr bwMode="auto">
          <a:xfrm>
            <a:off x="3303588" y="1727200"/>
            <a:ext cx="414337" cy="469900"/>
            <a:chOff x="2140" y="3269"/>
            <a:chExt cx="860" cy="780"/>
          </a:xfrm>
        </p:grpSpPr>
        <p:sp>
          <p:nvSpPr>
            <p:cNvPr id="269349" name="Text Box 37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4</a:t>
              </a:r>
              <a:endParaRPr lang="en-US" altLang="bg-BG"/>
            </a:p>
          </p:txBody>
        </p:sp>
        <p:sp>
          <p:nvSpPr>
            <p:cNvPr id="269350" name="Rectangle 38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9351" name="Line 39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9352" name="Group 40"/>
          <p:cNvGrpSpPr>
            <a:grpSpLocks/>
          </p:cNvGrpSpPr>
          <p:nvPr/>
        </p:nvGrpSpPr>
        <p:grpSpPr bwMode="auto">
          <a:xfrm>
            <a:off x="3717925" y="1776413"/>
            <a:ext cx="414338" cy="468312"/>
            <a:chOff x="2140" y="3269"/>
            <a:chExt cx="860" cy="780"/>
          </a:xfrm>
        </p:grpSpPr>
        <p:sp>
          <p:nvSpPr>
            <p:cNvPr id="269353" name="Text Box 41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1</a:t>
              </a:r>
              <a:endParaRPr lang="en-US" altLang="bg-BG"/>
            </a:p>
          </p:txBody>
        </p:sp>
        <p:sp>
          <p:nvSpPr>
            <p:cNvPr id="269354" name="Rectangle 42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9355" name="Line 43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9356" name="Group 44"/>
          <p:cNvGrpSpPr>
            <a:grpSpLocks/>
          </p:cNvGrpSpPr>
          <p:nvPr/>
        </p:nvGrpSpPr>
        <p:grpSpPr bwMode="auto">
          <a:xfrm>
            <a:off x="5770563" y="1860550"/>
            <a:ext cx="414337" cy="468313"/>
            <a:chOff x="2140" y="3269"/>
            <a:chExt cx="860" cy="780"/>
          </a:xfrm>
        </p:grpSpPr>
        <p:sp>
          <p:nvSpPr>
            <p:cNvPr id="269357" name="Text Box 45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7</a:t>
              </a:r>
              <a:endParaRPr lang="en-US" altLang="bg-BG"/>
            </a:p>
          </p:txBody>
        </p:sp>
        <p:sp>
          <p:nvSpPr>
            <p:cNvPr id="269358" name="Rectangle 46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9359" name="Line 47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69360" name="Freeform 48"/>
          <p:cNvSpPr>
            <a:spLocks/>
          </p:cNvSpPr>
          <p:nvPr/>
        </p:nvSpPr>
        <p:spPr bwMode="auto">
          <a:xfrm>
            <a:off x="874713" y="1309688"/>
            <a:ext cx="836612" cy="815975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9AD2D6">
                  <a:gamma/>
                  <a:shade val="46275"/>
                  <a:invGamma/>
                </a:srgbClr>
              </a:gs>
              <a:gs pos="100000">
                <a:srgbClr val="9AD2D6">
                  <a:alpha val="30000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9361" name="Text Box 49"/>
          <p:cNvSpPr txBox="1">
            <a:spLocks noChangeArrowheads="1"/>
          </p:cNvSpPr>
          <p:nvPr/>
        </p:nvSpPr>
        <p:spPr bwMode="auto">
          <a:xfrm>
            <a:off x="831850" y="3343275"/>
            <a:ext cx="725170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400"/>
              <a:t>I. </a:t>
            </a:r>
            <a:r>
              <a:rPr lang="en-US" altLang="bg-BG"/>
              <a:t>“Обслужване” на поредния елемент от опашката (първият влязъл).</a:t>
            </a:r>
          </a:p>
          <a:p>
            <a:endParaRPr lang="en-US" altLang="bg-BG" sz="1200"/>
          </a:p>
          <a:p>
            <a:endParaRPr lang="en-US" altLang="bg-BG" sz="1200"/>
          </a:p>
        </p:txBody>
      </p:sp>
      <p:sp>
        <p:nvSpPr>
          <p:cNvPr id="269362" name="Text Box 50"/>
          <p:cNvSpPr txBox="1">
            <a:spLocks noChangeArrowheads="1"/>
          </p:cNvSpPr>
          <p:nvPr/>
        </p:nvSpPr>
        <p:spPr bwMode="auto">
          <a:xfrm>
            <a:off x="844550" y="2124075"/>
            <a:ext cx="73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bg-BG"/>
              <a:t>beggy</a:t>
            </a:r>
            <a:endParaRPr lang="en-US" altLang="bg-BG"/>
          </a:p>
        </p:txBody>
      </p:sp>
      <p:sp>
        <p:nvSpPr>
          <p:cNvPr id="269363" name="AutoShape 51"/>
          <p:cNvSpPr>
            <a:spLocks noChangeArrowheads="1"/>
          </p:cNvSpPr>
          <p:nvPr/>
        </p:nvSpPr>
        <p:spPr bwMode="auto">
          <a:xfrm rot="16187481">
            <a:off x="4269582" y="216693"/>
            <a:ext cx="736600" cy="3770313"/>
          </a:xfrm>
          <a:prstGeom prst="can">
            <a:avLst>
              <a:gd name="adj" fmla="val 25190"/>
            </a:avLst>
          </a:prstGeom>
          <a:gradFill rotWithShape="0">
            <a:gsLst>
              <a:gs pos="0">
                <a:srgbClr val="FFFFFF">
                  <a:gamma/>
                  <a:shade val="46275"/>
                  <a:invGamma/>
                  <a:alpha val="41000"/>
                </a:srgbClr>
              </a:gs>
              <a:gs pos="50000">
                <a:srgbClr val="FFFFFF">
                  <a:alpha val="42000"/>
                </a:srgbClr>
              </a:gs>
              <a:gs pos="100000">
                <a:srgbClr val="FFFFFF">
                  <a:gamma/>
                  <a:shade val="46275"/>
                  <a:invGamma/>
                  <a:alpha val="41000"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9364" name="Text Box 52"/>
          <p:cNvSpPr txBox="1">
            <a:spLocks noChangeArrowheads="1"/>
          </p:cNvSpPr>
          <p:nvPr/>
        </p:nvSpPr>
        <p:spPr bwMode="auto">
          <a:xfrm>
            <a:off x="7386638" y="1468438"/>
            <a:ext cx="371475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 altLang="bg-BG" b="1"/>
          </a:p>
        </p:txBody>
      </p:sp>
      <p:sp>
        <p:nvSpPr>
          <p:cNvPr id="269365" name="Rectangle 53"/>
          <p:cNvSpPr>
            <a:spLocks noChangeArrowheads="1"/>
          </p:cNvSpPr>
          <p:nvPr/>
        </p:nvSpPr>
        <p:spPr bwMode="auto">
          <a:xfrm>
            <a:off x="7386638" y="1285875"/>
            <a:ext cx="371475" cy="171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9366" name="Oval 54"/>
          <p:cNvSpPr>
            <a:spLocks noChangeArrowheads="1"/>
          </p:cNvSpPr>
          <p:nvPr/>
        </p:nvSpPr>
        <p:spPr bwMode="auto">
          <a:xfrm flipH="1">
            <a:off x="7508875" y="1306513"/>
            <a:ext cx="115888" cy="1254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9367" name="Line 55"/>
          <p:cNvSpPr>
            <a:spLocks noChangeShapeType="1"/>
          </p:cNvSpPr>
          <p:nvPr/>
        </p:nvSpPr>
        <p:spPr bwMode="auto">
          <a:xfrm flipH="1">
            <a:off x="7054850" y="865188"/>
            <a:ext cx="1588" cy="146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9368" name="Freeform 56"/>
          <p:cNvSpPr>
            <a:spLocks/>
          </p:cNvSpPr>
          <p:nvPr/>
        </p:nvSpPr>
        <p:spPr bwMode="auto">
          <a:xfrm flipH="1">
            <a:off x="6718300" y="819150"/>
            <a:ext cx="336550" cy="180975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9369" name="Text Box 57"/>
          <p:cNvSpPr txBox="1">
            <a:spLocks noChangeArrowheads="1"/>
          </p:cNvSpPr>
          <p:nvPr/>
        </p:nvSpPr>
        <p:spPr bwMode="auto">
          <a:xfrm flipH="1">
            <a:off x="6937375" y="954088"/>
            <a:ext cx="538163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 b="1"/>
              <a:t>p</a:t>
            </a:r>
          </a:p>
        </p:txBody>
      </p:sp>
      <p:sp>
        <p:nvSpPr>
          <p:cNvPr id="269370" name="Freeform 58"/>
          <p:cNvSpPr>
            <a:spLocks/>
          </p:cNvSpPr>
          <p:nvPr/>
        </p:nvSpPr>
        <p:spPr bwMode="auto">
          <a:xfrm rot="-3483548">
            <a:off x="6359526" y="425450"/>
            <a:ext cx="620712" cy="833437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9AD2D6">
                  <a:gamma/>
                  <a:shade val="46275"/>
                  <a:invGamma/>
                </a:srgbClr>
              </a:gs>
              <a:gs pos="100000">
                <a:srgbClr val="9AD2D6">
                  <a:alpha val="30000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9371" name="Line 59"/>
          <p:cNvSpPr>
            <a:spLocks noChangeShapeType="1"/>
          </p:cNvSpPr>
          <p:nvPr/>
        </p:nvSpPr>
        <p:spPr bwMode="auto">
          <a:xfrm rot="2196584">
            <a:off x="6799263" y="1114425"/>
            <a:ext cx="631825" cy="20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9372" name="Rectangle 60"/>
          <p:cNvSpPr>
            <a:spLocks noChangeArrowheads="1"/>
          </p:cNvSpPr>
          <p:nvPr/>
        </p:nvSpPr>
        <p:spPr bwMode="auto">
          <a:xfrm>
            <a:off x="1017588" y="3908425"/>
            <a:ext cx="13462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algn="l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bg-BG" sz="1400" b="1">
                <a:solidFill>
                  <a:srgbClr val="800000"/>
                </a:solidFill>
                <a:latin typeface="Times New Roman" pitchFamily="18" charset="0"/>
              </a:rPr>
              <a:t>p:= beggy;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bg-BG" altLang="bg-BG" sz="1400" b="1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269374" name="Rectangle 62"/>
          <p:cNvSpPr>
            <a:spLocks noChangeArrowheads="1"/>
          </p:cNvSpPr>
          <p:nvPr/>
        </p:nvSpPr>
        <p:spPr bwMode="auto">
          <a:xfrm>
            <a:off x="5441950" y="3919538"/>
            <a:ext cx="2284413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algn="l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bg-BG" sz="1400" b="1">
                <a:solidFill>
                  <a:schemeClr val="accent2"/>
                </a:solidFill>
                <a:latin typeface="Times New Roman" pitchFamily="18" charset="0"/>
              </a:rPr>
              <a:t>p = beggy</a:t>
            </a:r>
            <a:r>
              <a:rPr lang="en-US" altLang="bg-BG" sz="1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bg-BG" altLang="bg-BG" sz="14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9375" name="Rectangle 63"/>
          <p:cNvSpPr>
            <a:spLocks noChangeArrowheads="1"/>
          </p:cNvSpPr>
          <p:nvPr/>
        </p:nvSpPr>
        <p:spPr bwMode="auto">
          <a:xfrm>
            <a:off x="5384800" y="4240213"/>
            <a:ext cx="2713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bg-BG" altLang="bg-BG" sz="1400" b="1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69376" name="Oval 64"/>
          <p:cNvSpPr>
            <a:spLocks noChangeArrowheads="1"/>
          </p:cNvSpPr>
          <p:nvPr/>
        </p:nvSpPr>
        <p:spPr bwMode="auto">
          <a:xfrm flipV="1">
            <a:off x="7402513" y="1500188"/>
            <a:ext cx="317500" cy="263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9382" name="Line 70"/>
          <p:cNvSpPr>
            <a:spLocks noChangeShapeType="1"/>
          </p:cNvSpPr>
          <p:nvPr/>
        </p:nvSpPr>
        <p:spPr bwMode="auto">
          <a:xfrm>
            <a:off x="7623175" y="1365250"/>
            <a:ext cx="962025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9383" name="Line 71"/>
          <p:cNvSpPr>
            <a:spLocks noChangeShapeType="1"/>
          </p:cNvSpPr>
          <p:nvPr/>
        </p:nvSpPr>
        <p:spPr bwMode="auto">
          <a:xfrm flipV="1">
            <a:off x="6323013" y="1389063"/>
            <a:ext cx="1035050" cy="485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269387" name="Group 75"/>
          <p:cNvGrpSpPr>
            <a:grpSpLocks/>
          </p:cNvGrpSpPr>
          <p:nvPr/>
        </p:nvGrpSpPr>
        <p:grpSpPr bwMode="auto">
          <a:xfrm rot="7430604">
            <a:off x="7383463" y="890588"/>
            <a:ext cx="700087" cy="173037"/>
            <a:chOff x="3469" y="921"/>
            <a:chExt cx="441" cy="109"/>
          </a:xfrm>
        </p:grpSpPr>
        <p:sp>
          <p:nvSpPr>
            <p:cNvPr id="269388" name="Freeform 76"/>
            <p:cNvSpPr>
              <a:spLocks/>
            </p:cNvSpPr>
            <p:nvPr/>
          </p:nvSpPr>
          <p:spPr bwMode="auto">
            <a:xfrm>
              <a:off x="3469" y="921"/>
              <a:ext cx="201" cy="10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9389" name="Line 77"/>
            <p:cNvSpPr>
              <a:spLocks noChangeShapeType="1"/>
            </p:cNvSpPr>
            <p:nvPr/>
          </p:nvSpPr>
          <p:spPr bwMode="auto">
            <a:xfrm>
              <a:off x="3589" y="977"/>
              <a:ext cx="3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69390" name="Freeform 78"/>
          <p:cNvSpPr>
            <a:spLocks/>
          </p:cNvSpPr>
          <p:nvPr/>
        </p:nvSpPr>
        <p:spPr bwMode="auto">
          <a:xfrm rot="10326327" flipV="1">
            <a:off x="7339013" y="0"/>
            <a:ext cx="971550" cy="958850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9AD2D6">
                  <a:gamma/>
                  <a:shade val="46275"/>
                  <a:invGamma/>
                </a:srgbClr>
              </a:gs>
              <a:gs pos="100000">
                <a:srgbClr val="9AD2D6">
                  <a:alpha val="30000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9391" name="Text Box 79"/>
          <p:cNvSpPr txBox="1">
            <a:spLocks noChangeArrowheads="1"/>
          </p:cNvSpPr>
          <p:nvPr/>
        </p:nvSpPr>
        <p:spPr bwMode="auto">
          <a:xfrm>
            <a:off x="7877175" y="981075"/>
            <a:ext cx="62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/>
              <a:t>е</a:t>
            </a:r>
            <a:r>
              <a:rPr lang="fr-FR" altLang="bg-BG"/>
              <a:t>ndy</a:t>
            </a:r>
            <a:endParaRPr lang="en-US" altLang="bg-BG"/>
          </a:p>
        </p:txBody>
      </p:sp>
      <p:sp>
        <p:nvSpPr>
          <p:cNvPr id="269392" name="Rectangle 80"/>
          <p:cNvSpPr>
            <a:spLocks noChangeArrowheads="1"/>
          </p:cNvSpPr>
          <p:nvPr/>
        </p:nvSpPr>
        <p:spPr bwMode="auto">
          <a:xfrm>
            <a:off x="0" y="2538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bg-BG"/>
          </a:p>
        </p:txBody>
      </p:sp>
      <p:sp>
        <p:nvSpPr>
          <p:cNvPr id="269393" name="Rectangle 81"/>
          <p:cNvSpPr>
            <a:spLocks noChangeArrowheads="1"/>
          </p:cNvSpPr>
          <p:nvPr/>
        </p:nvSpPr>
        <p:spPr bwMode="auto">
          <a:xfrm>
            <a:off x="2513013" y="0"/>
            <a:ext cx="35623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bg-BG" altLang="bg-BG" sz="1400" b="1">
              <a:cs typeface="Times New Roman" pitchFamily="18" charset="0"/>
            </a:endParaRPr>
          </a:p>
          <a:p>
            <a:pPr algn="l" eaLnBrk="0" hangingPunct="0"/>
            <a:r>
              <a:rPr lang="bg-BG" altLang="bg-BG" sz="1400" b="1">
                <a:cs typeface="Times New Roman" pitchFamily="18" charset="0"/>
              </a:rPr>
              <a:t>Намаляване на структурата като опашка</a:t>
            </a:r>
            <a:endParaRPr lang="bg-BG" altLang="bg-BG" sz="1400"/>
          </a:p>
        </p:txBody>
      </p:sp>
      <p:sp>
        <p:nvSpPr>
          <p:cNvPr id="269394" name="Line 82"/>
          <p:cNvSpPr>
            <a:spLocks noChangeShapeType="1"/>
          </p:cNvSpPr>
          <p:nvPr/>
        </p:nvSpPr>
        <p:spPr bwMode="auto">
          <a:xfrm flipV="1">
            <a:off x="1289050" y="2060575"/>
            <a:ext cx="1181100" cy="19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131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693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693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693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693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1007 0.0007 -0.02014 0.00139 -0.04583 0.00556 C -0.07152 0.00973 -0.11423 0.02824 -0.15416 0.025 C -0.19409 0.02176 -0.2375 -0.00324 -0.28541 -0.01389 C -0.33333 -0.02453 -0.40382 -0.05787 -0.44166 -0.03889 C -0.47951 -0.0199 -0.496 0.04005 -0.5125 0.1 " pathEditMode="relative" ptsTypes="aaaaaA">
                                      <p:cBhvr>
                                        <p:cTn id="13" dur="500" fill="hold"/>
                                        <p:tgtEl>
                                          <p:spTgt spid="2693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1007 0.0007 -0.02014 0.00139 -0.04583 0.00556 C -0.07152 0.00973 -0.11423 0.02824 -0.15416 0.025 C -0.19409 0.02176 -0.2375 -0.00324 -0.28541 -0.01389 C -0.33333 -0.02453 -0.40382 -0.05787 -0.44166 -0.03889 C -0.47951 -0.0199 -0.496 0.04005 -0.5125 0.1 " pathEditMode="relative" ptsTypes="aaaaaA">
                                      <p:cBhvr>
                                        <p:cTn id="15" dur="500" fill="hold"/>
                                        <p:tgtEl>
                                          <p:spTgt spid="269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1007 0.0007 -0.02014 0.00139 -0.04583 0.00556 C -0.07152 0.00973 -0.11423 0.02824 -0.15416 0.025 C -0.19409 0.02176 -0.2375 -0.00324 -0.28541 -0.01389 C -0.33333 -0.02453 -0.40382 -0.05787 -0.44166 -0.03889 C -0.47951 -0.0199 -0.496 0.04005 -0.5125 0.1 " pathEditMode="relative" ptsTypes="aaaaaA">
                                      <p:cBhvr>
                                        <p:cTn id="17" dur="500" fill="hold"/>
                                        <p:tgtEl>
                                          <p:spTgt spid="269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1007 0.0007 -0.02014 0.00139 -0.04583 0.00556 C -0.07152 0.00973 -0.11423 0.02824 -0.15416 0.025 C -0.19409 0.02176 -0.2375 -0.00324 -0.28541 -0.01389 C -0.33333 -0.02453 -0.40382 -0.05787 -0.44166 -0.03889 C -0.47951 -0.0199 -0.496 0.04005 -0.5125 0.1 " pathEditMode="relative" ptsTypes="aaaaaA">
                                      <p:cBhvr>
                                        <p:cTn id="19" dur="500" fill="hold"/>
                                        <p:tgtEl>
                                          <p:spTgt spid="2693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1007 0.0007 -0.02014 0.00139 -0.04583 0.00556 C -0.07152 0.00973 -0.11423 0.02824 -0.15416 0.025 C -0.19409 0.02176 -0.2375 -0.00324 -0.28541 -0.01389 C -0.33333 -0.02453 -0.40382 -0.05787 -0.44166 -0.03889 C -0.47951 -0.0199 -0.496 0.04005 -0.5125 0.1 " pathEditMode="relative" ptsTypes="aaaaaA">
                                      <p:cBhvr>
                                        <p:cTn id="21" dur="500" fill="hold"/>
                                        <p:tgtEl>
                                          <p:spTgt spid="269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67" grpId="0" animBg="1"/>
      <p:bldP spid="269368" grpId="0" animBg="1"/>
      <p:bldP spid="269369" grpId="0"/>
      <p:bldP spid="269370" grpId="0" animBg="1"/>
      <p:bldP spid="269371" grpId="0" animBg="1"/>
      <p:bldP spid="269372" grpId="0"/>
      <p:bldP spid="26937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ext Box 2"/>
          <p:cNvSpPr txBox="1">
            <a:spLocks noChangeArrowheads="1"/>
          </p:cNvSpPr>
          <p:nvPr/>
        </p:nvSpPr>
        <p:spPr bwMode="auto">
          <a:xfrm>
            <a:off x="6175375" y="1968500"/>
            <a:ext cx="269875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 b="1"/>
              <a:t>2</a:t>
            </a:r>
            <a:endParaRPr lang="en-US" altLang="bg-BG"/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6175375" y="1781175"/>
            <a:ext cx="269875" cy="187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70340" name="Freeform 4"/>
          <p:cNvSpPr>
            <a:spLocks/>
          </p:cNvSpPr>
          <p:nvPr/>
        </p:nvSpPr>
        <p:spPr bwMode="auto">
          <a:xfrm>
            <a:off x="1079500" y="1990725"/>
            <a:ext cx="317500" cy="173038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70341" name="Text Box 5"/>
          <p:cNvSpPr txBox="1">
            <a:spLocks noChangeArrowheads="1"/>
          </p:cNvSpPr>
          <p:nvPr/>
        </p:nvSpPr>
        <p:spPr bwMode="auto">
          <a:xfrm>
            <a:off x="860425" y="2089150"/>
            <a:ext cx="5794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bg-BG" sz="200"/>
          </a:p>
        </p:txBody>
      </p:sp>
      <p:sp>
        <p:nvSpPr>
          <p:cNvPr id="270342" name="Text Box 6"/>
          <p:cNvSpPr txBox="1">
            <a:spLocks noChangeArrowheads="1"/>
          </p:cNvSpPr>
          <p:nvPr/>
        </p:nvSpPr>
        <p:spPr bwMode="auto">
          <a:xfrm>
            <a:off x="5287963" y="1560513"/>
            <a:ext cx="5794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bg-BG" sz="200"/>
          </a:p>
        </p:txBody>
      </p:sp>
      <p:grpSp>
        <p:nvGrpSpPr>
          <p:cNvPr id="270343" name="Group 7"/>
          <p:cNvGrpSpPr>
            <a:grpSpLocks/>
          </p:cNvGrpSpPr>
          <p:nvPr/>
        </p:nvGrpSpPr>
        <p:grpSpPr bwMode="auto">
          <a:xfrm>
            <a:off x="2455863" y="1755775"/>
            <a:ext cx="414337" cy="468313"/>
            <a:chOff x="2140" y="3269"/>
            <a:chExt cx="860" cy="780"/>
          </a:xfrm>
        </p:grpSpPr>
        <p:sp>
          <p:nvSpPr>
            <p:cNvPr id="270344" name="Text Box 8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6</a:t>
              </a:r>
              <a:endParaRPr lang="en-US" altLang="bg-BG"/>
            </a:p>
          </p:txBody>
        </p:sp>
        <p:sp>
          <p:nvSpPr>
            <p:cNvPr id="270345" name="Rectangle 9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70346" name="Line 10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70347" name="Group 11"/>
          <p:cNvGrpSpPr>
            <a:grpSpLocks/>
          </p:cNvGrpSpPr>
          <p:nvPr/>
        </p:nvGrpSpPr>
        <p:grpSpPr bwMode="auto">
          <a:xfrm>
            <a:off x="8542338" y="1541463"/>
            <a:ext cx="196850" cy="215900"/>
            <a:chOff x="8320" y="3349"/>
            <a:chExt cx="360" cy="360"/>
          </a:xfrm>
        </p:grpSpPr>
        <p:sp>
          <p:nvSpPr>
            <p:cNvPr id="270348" name="Oval 12"/>
            <p:cNvSpPr>
              <a:spLocks noChangeArrowheads="1"/>
            </p:cNvSpPr>
            <p:nvPr/>
          </p:nvSpPr>
          <p:spPr bwMode="auto">
            <a:xfrm>
              <a:off x="8320" y="3349"/>
              <a:ext cx="360" cy="36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70349" name="Line 13"/>
            <p:cNvSpPr>
              <a:spLocks noChangeShapeType="1"/>
            </p:cNvSpPr>
            <p:nvPr/>
          </p:nvSpPr>
          <p:spPr bwMode="auto">
            <a:xfrm>
              <a:off x="8340" y="3409"/>
              <a:ext cx="260" cy="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70350" name="Line 14"/>
            <p:cNvSpPr>
              <a:spLocks noChangeShapeType="1"/>
            </p:cNvSpPr>
            <p:nvPr/>
          </p:nvSpPr>
          <p:spPr bwMode="auto">
            <a:xfrm flipV="1">
              <a:off x="8360" y="3409"/>
              <a:ext cx="260" cy="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70351" name="Group 15"/>
          <p:cNvGrpSpPr>
            <a:grpSpLocks/>
          </p:cNvGrpSpPr>
          <p:nvPr/>
        </p:nvGrpSpPr>
        <p:grpSpPr bwMode="auto">
          <a:xfrm>
            <a:off x="4151313" y="1871663"/>
            <a:ext cx="414337" cy="469900"/>
            <a:chOff x="2140" y="3269"/>
            <a:chExt cx="860" cy="780"/>
          </a:xfrm>
        </p:grpSpPr>
        <p:sp>
          <p:nvSpPr>
            <p:cNvPr id="270352" name="Text Box 16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6</a:t>
              </a:r>
              <a:endParaRPr lang="en-US" altLang="bg-BG"/>
            </a:p>
          </p:txBody>
        </p:sp>
        <p:sp>
          <p:nvSpPr>
            <p:cNvPr id="270353" name="Rectangle 17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70354" name="Line 18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70355" name="Group 19"/>
          <p:cNvGrpSpPr>
            <a:grpSpLocks/>
          </p:cNvGrpSpPr>
          <p:nvPr/>
        </p:nvGrpSpPr>
        <p:grpSpPr bwMode="auto">
          <a:xfrm>
            <a:off x="4556125" y="1931988"/>
            <a:ext cx="414338" cy="469900"/>
            <a:chOff x="2140" y="3269"/>
            <a:chExt cx="860" cy="780"/>
          </a:xfrm>
        </p:grpSpPr>
        <p:sp>
          <p:nvSpPr>
            <p:cNvPr id="270356" name="Text Box 20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7</a:t>
              </a:r>
              <a:endParaRPr lang="en-US" altLang="bg-BG"/>
            </a:p>
          </p:txBody>
        </p:sp>
        <p:sp>
          <p:nvSpPr>
            <p:cNvPr id="270357" name="Rectangle 21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70358" name="Line 22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70359" name="Group 23"/>
          <p:cNvGrpSpPr>
            <a:grpSpLocks/>
          </p:cNvGrpSpPr>
          <p:nvPr/>
        </p:nvGrpSpPr>
        <p:grpSpPr bwMode="auto">
          <a:xfrm>
            <a:off x="4960938" y="2005013"/>
            <a:ext cx="414337" cy="468312"/>
            <a:chOff x="2140" y="3269"/>
            <a:chExt cx="860" cy="780"/>
          </a:xfrm>
        </p:grpSpPr>
        <p:sp>
          <p:nvSpPr>
            <p:cNvPr id="270360" name="Text Box 24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9</a:t>
              </a:r>
              <a:endParaRPr lang="en-US" altLang="bg-BG"/>
            </a:p>
          </p:txBody>
        </p:sp>
        <p:sp>
          <p:nvSpPr>
            <p:cNvPr id="270361" name="Rectangle 25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70362" name="Line 26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70363" name="Group 27"/>
          <p:cNvGrpSpPr>
            <a:grpSpLocks/>
          </p:cNvGrpSpPr>
          <p:nvPr/>
        </p:nvGrpSpPr>
        <p:grpSpPr bwMode="auto">
          <a:xfrm>
            <a:off x="5346700" y="1908175"/>
            <a:ext cx="414338" cy="468313"/>
            <a:chOff x="2140" y="3269"/>
            <a:chExt cx="860" cy="780"/>
          </a:xfrm>
        </p:grpSpPr>
        <p:sp>
          <p:nvSpPr>
            <p:cNvPr id="270364" name="Text Box 28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0</a:t>
              </a:r>
              <a:endParaRPr lang="en-US" altLang="bg-BG"/>
            </a:p>
          </p:txBody>
        </p:sp>
        <p:sp>
          <p:nvSpPr>
            <p:cNvPr id="270365" name="Rectangle 29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70366" name="Line 30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70367" name="Group 31"/>
          <p:cNvGrpSpPr>
            <a:grpSpLocks/>
          </p:cNvGrpSpPr>
          <p:nvPr/>
        </p:nvGrpSpPr>
        <p:grpSpPr bwMode="auto">
          <a:xfrm>
            <a:off x="2879725" y="1844675"/>
            <a:ext cx="414338" cy="468313"/>
            <a:chOff x="2140" y="3269"/>
            <a:chExt cx="860" cy="780"/>
          </a:xfrm>
        </p:grpSpPr>
        <p:sp>
          <p:nvSpPr>
            <p:cNvPr id="270368" name="Text Box 32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3</a:t>
              </a:r>
              <a:endParaRPr lang="en-US" altLang="bg-BG"/>
            </a:p>
          </p:txBody>
        </p:sp>
        <p:sp>
          <p:nvSpPr>
            <p:cNvPr id="270369" name="Rectangle 33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70370" name="Line 34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70371" name="Group 35"/>
          <p:cNvGrpSpPr>
            <a:grpSpLocks/>
          </p:cNvGrpSpPr>
          <p:nvPr/>
        </p:nvGrpSpPr>
        <p:grpSpPr bwMode="auto">
          <a:xfrm>
            <a:off x="3303588" y="1727200"/>
            <a:ext cx="414337" cy="469900"/>
            <a:chOff x="2140" y="3269"/>
            <a:chExt cx="860" cy="780"/>
          </a:xfrm>
        </p:grpSpPr>
        <p:sp>
          <p:nvSpPr>
            <p:cNvPr id="270372" name="Text Box 36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4</a:t>
              </a:r>
              <a:endParaRPr lang="en-US" altLang="bg-BG"/>
            </a:p>
          </p:txBody>
        </p:sp>
        <p:sp>
          <p:nvSpPr>
            <p:cNvPr id="270373" name="Rectangle 37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70374" name="Line 38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70375" name="Group 39"/>
          <p:cNvGrpSpPr>
            <a:grpSpLocks/>
          </p:cNvGrpSpPr>
          <p:nvPr/>
        </p:nvGrpSpPr>
        <p:grpSpPr bwMode="auto">
          <a:xfrm>
            <a:off x="3717925" y="1776413"/>
            <a:ext cx="414338" cy="468312"/>
            <a:chOff x="2140" y="3269"/>
            <a:chExt cx="860" cy="780"/>
          </a:xfrm>
        </p:grpSpPr>
        <p:sp>
          <p:nvSpPr>
            <p:cNvPr id="270376" name="Text Box 40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1</a:t>
              </a:r>
              <a:endParaRPr lang="en-US" altLang="bg-BG"/>
            </a:p>
          </p:txBody>
        </p:sp>
        <p:sp>
          <p:nvSpPr>
            <p:cNvPr id="270377" name="Rectangle 41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70378" name="Line 42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70379" name="Group 43"/>
          <p:cNvGrpSpPr>
            <a:grpSpLocks/>
          </p:cNvGrpSpPr>
          <p:nvPr/>
        </p:nvGrpSpPr>
        <p:grpSpPr bwMode="auto">
          <a:xfrm>
            <a:off x="5770563" y="1860550"/>
            <a:ext cx="414337" cy="468313"/>
            <a:chOff x="2140" y="3269"/>
            <a:chExt cx="860" cy="780"/>
          </a:xfrm>
        </p:grpSpPr>
        <p:sp>
          <p:nvSpPr>
            <p:cNvPr id="270380" name="Text Box 44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7</a:t>
              </a:r>
              <a:endParaRPr lang="en-US" altLang="bg-BG"/>
            </a:p>
          </p:txBody>
        </p:sp>
        <p:sp>
          <p:nvSpPr>
            <p:cNvPr id="270381" name="Rectangle 45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70382" name="Line 46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70383" name="Freeform 47"/>
          <p:cNvSpPr>
            <a:spLocks/>
          </p:cNvSpPr>
          <p:nvPr/>
        </p:nvSpPr>
        <p:spPr bwMode="auto">
          <a:xfrm>
            <a:off x="874713" y="1309688"/>
            <a:ext cx="836612" cy="815975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9AD2D6">
                  <a:gamma/>
                  <a:shade val="46275"/>
                  <a:invGamma/>
                </a:srgbClr>
              </a:gs>
              <a:gs pos="100000">
                <a:srgbClr val="9AD2D6">
                  <a:alpha val="30000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70384" name="Text Box 48"/>
          <p:cNvSpPr txBox="1">
            <a:spLocks noChangeArrowheads="1"/>
          </p:cNvSpPr>
          <p:nvPr/>
        </p:nvSpPr>
        <p:spPr bwMode="auto">
          <a:xfrm>
            <a:off x="831850" y="3343275"/>
            <a:ext cx="725170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400"/>
              <a:t>I. </a:t>
            </a:r>
            <a:r>
              <a:rPr lang="en-US" altLang="bg-BG"/>
              <a:t>“Обслужване” на поредния елемент от опашката (първият влязъл).</a:t>
            </a:r>
          </a:p>
          <a:p>
            <a:endParaRPr lang="en-US" altLang="bg-BG" sz="1200"/>
          </a:p>
          <a:p>
            <a:endParaRPr lang="en-US" altLang="bg-BG" sz="1200"/>
          </a:p>
        </p:txBody>
      </p:sp>
      <p:sp>
        <p:nvSpPr>
          <p:cNvPr id="270385" name="Text Box 49"/>
          <p:cNvSpPr txBox="1">
            <a:spLocks noChangeArrowheads="1"/>
          </p:cNvSpPr>
          <p:nvPr/>
        </p:nvSpPr>
        <p:spPr bwMode="auto">
          <a:xfrm>
            <a:off x="844550" y="2124075"/>
            <a:ext cx="73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bg-BG"/>
              <a:t>beggy</a:t>
            </a:r>
            <a:endParaRPr lang="en-US" altLang="bg-BG"/>
          </a:p>
        </p:txBody>
      </p:sp>
      <p:sp>
        <p:nvSpPr>
          <p:cNvPr id="270386" name="AutoShape 50"/>
          <p:cNvSpPr>
            <a:spLocks noChangeArrowheads="1"/>
          </p:cNvSpPr>
          <p:nvPr/>
        </p:nvSpPr>
        <p:spPr bwMode="auto">
          <a:xfrm rot="16187481">
            <a:off x="4347369" y="294481"/>
            <a:ext cx="736600" cy="3608388"/>
          </a:xfrm>
          <a:prstGeom prst="can">
            <a:avLst>
              <a:gd name="adj" fmla="val 24108"/>
            </a:avLst>
          </a:prstGeom>
          <a:gradFill rotWithShape="0">
            <a:gsLst>
              <a:gs pos="0">
                <a:srgbClr val="FFFFFF">
                  <a:gamma/>
                  <a:shade val="46275"/>
                  <a:invGamma/>
                  <a:alpha val="41000"/>
                </a:srgbClr>
              </a:gs>
              <a:gs pos="50000">
                <a:srgbClr val="FFFFFF">
                  <a:alpha val="42000"/>
                </a:srgbClr>
              </a:gs>
              <a:gs pos="100000">
                <a:srgbClr val="FFFFFF">
                  <a:gamma/>
                  <a:shade val="46275"/>
                  <a:invGamma/>
                  <a:alpha val="41000"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70387" name="Text Box 51"/>
          <p:cNvSpPr txBox="1">
            <a:spLocks noChangeArrowheads="1"/>
          </p:cNvSpPr>
          <p:nvPr/>
        </p:nvSpPr>
        <p:spPr bwMode="auto">
          <a:xfrm>
            <a:off x="7386638" y="1468438"/>
            <a:ext cx="371475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 altLang="bg-BG" b="1"/>
          </a:p>
        </p:txBody>
      </p:sp>
      <p:sp>
        <p:nvSpPr>
          <p:cNvPr id="270388" name="Rectangle 52"/>
          <p:cNvSpPr>
            <a:spLocks noChangeArrowheads="1"/>
          </p:cNvSpPr>
          <p:nvPr/>
        </p:nvSpPr>
        <p:spPr bwMode="auto">
          <a:xfrm>
            <a:off x="7386638" y="1285875"/>
            <a:ext cx="371475" cy="171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70389" name="Oval 53"/>
          <p:cNvSpPr>
            <a:spLocks noChangeArrowheads="1"/>
          </p:cNvSpPr>
          <p:nvPr/>
        </p:nvSpPr>
        <p:spPr bwMode="auto">
          <a:xfrm flipH="1">
            <a:off x="7508875" y="1306513"/>
            <a:ext cx="115888" cy="1254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70390" name="Line 54"/>
          <p:cNvSpPr>
            <a:spLocks noChangeShapeType="1"/>
          </p:cNvSpPr>
          <p:nvPr/>
        </p:nvSpPr>
        <p:spPr bwMode="auto">
          <a:xfrm flipH="1">
            <a:off x="2330450" y="1417638"/>
            <a:ext cx="1588" cy="146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0391" name="Freeform 55"/>
          <p:cNvSpPr>
            <a:spLocks/>
          </p:cNvSpPr>
          <p:nvPr/>
        </p:nvSpPr>
        <p:spPr bwMode="auto">
          <a:xfrm flipH="1">
            <a:off x="1993900" y="1371600"/>
            <a:ext cx="336550" cy="180975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70392" name="Text Box 56"/>
          <p:cNvSpPr txBox="1">
            <a:spLocks noChangeArrowheads="1"/>
          </p:cNvSpPr>
          <p:nvPr/>
        </p:nvSpPr>
        <p:spPr bwMode="auto">
          <a:xfrm flipH="1">
            <a:off x="2270125" y="1392238"/>
            <a:ext cx="538163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 b="1"/>
              <a:t>p</a:t>
            </a:r>
          </a:p>
        </p:txBody>
      </p:sp>
      <p:sp>
        <p:nvSpPr>
          <p:cNvPr id="270393" name="Freeform 57"/>
          <p:cNvSpPr>
            <a:spLocks/>
          </p:cNvSpPr>
          <p:nvPr/>
        </p:nvSpPr>
        <p:spPr bwMode="auto">
          <a:xfrm rot="-3483548">
            <a:off x="1635126" y="977900"/>
            <a:ext cx="620712" cy="833437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9AD2D6">
                  <a:gamma/>
                  <a:shade val="46275"/>
                  <a:invGamma/>
                </a:srgbClr>
              </a:gs>
              <a:gs pos="100000">
                <a:srgbClr val="9AD2D6">
                  <a:alpha val="30000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70394" name="Line 58"/>
          <p:cNvSpPr>
            <a:spLocks noChangeShapeType="1"/>
          </p:cNvSpPr>
          <p:nvPr/>
        </p:nvSpPr>
        <p:spPr bwMode="auto">
          <a:xfrm rot="2196584">
            <a:off x="2074863" y="1593850"/>
            <a:ext cx="415925" cy="82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0395" name="Rectangle 59"/>
          <p:cNvSpPr>
            <a:spLocks noChangeArrowheads="1"/>
          </p:cNvSpPr>
          <p:nvPr/>
        </p:nvSpPr>
        <p:spPr bwMode="auto">
          <a:xfrm>
            <a:off x="1017588" y="3908425"/>
            <a:ext cx="13462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algn="l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bg-BG" sz="1400" b="1">
                <a:solidFill>
                  <a:srgbClr val="800000"/>
                </a:solidFill>
                <a:latin typeface="Times New Roman" pitchFamily="18" charset="0"/>
              </a:rPr>
              <a:t>p:= beggy;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bg-BG" altLang="bg-BG" sz="1400" b="1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270397" name="Rectangle 61"/>
          <p:cNvSpPr>
            <a:spLocks noChangeArrowheads="1"/>
          </p:cNvSpPr>
          <p:nvPr/>
        </p:nvSpPr>
        <p:spPr bwMode="auto">
          <a:xfrm>
            <a:off x="5441950" y="3900488"/>
            <a:ext cx="2284413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algn="l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bg-BG" sz="1400" b="1">
                <a:solidFill>
                  <a:schemeClr val="accent2"/>
                </a:solidFill>
                <a:latin typeface="Times New Roman" pitchFamily="18" charset="0"/>
              </a:rPr>
              <a:t>p = beggy</a:t>
            </a:r>
            <a:r>
              <a:rPr lang="en-US" altLang="bg-BG" sz="1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bg-BG" altLang="bg-BG" sz="14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0399" name="Oval 63"/>
          <p:cNvSpPr>
            <a:spLocks noChangeArrowheads="1"/>
          </p:cNvSpPr>
          <p:nvPr/>
        </p:nvSpPr>
        <p:spPr bwMode="auto">
          <a:xfrm flipV="1">
            <a:off x="7402513" y="1500188"/>
            <a:ext cx="317500" cy="263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70400" name="Text Box 64"/>
          <p:cNvSpPr txBox="1">
            <a:spLocks noChangeArrowheads="1"/>
          </p:cNvSpPr>
          <p:nvPr/>
        </p:nvSpPr>
        <p:spPr bwMode="auto">
          <a:xfrm>
            <a:off x="628650" y="4700588"/>
            <a:ext cx="802005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II)  </a:t>
            </a:r>
            <a:r>
              <a:rPr lang="en-US" altLang="bg-BG" sz="1200"/>
              <a:t>Преместване на указателя за начало в новия начален елемент и освобождаване на паметта </a:t>
            </a:r>
          </a:p>
          <a:p>
            <a:endParaRPr lang="en-US" altLang="bg-BG" sz="1200">
              <a:latin typeface="Times New Roman" pitchFamily="18" charset="0"/>
            </a:endParaRPr>
          </a:p>
        </p:txBody>
      </p:sp>
      <p:sp>
        <p:nvSpPr>
          <p:cNvPr id="270401" name="Rectangle 65"/>
          <p:cNvSpPr>
            <a:spLocks noChangeArrowheads="1"/>
          </p:cNvSpPr>
          <p:nvPr/>
        </p:nvSpPr>
        <p:spPr bwMode="auto">
          <a:xfrm>
            <a:off x="266700" y="5191125"/>
            <a:ext cx="2339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bg-BG" sz="1400" b="1">
                <a:solidFill>
                  <a:srgbClr val="800000"/>
                </a:solidFill>
                <a:latin typeface="Times New Roman" pitchFamily="18" charset="0"/>
              </a:rPr>
              <a:t>beggy :=p^.next</a:t>
            </a:r>
          </a:p>
        </p:txBody>
      </p:sp>
      <p:sp>
        <p:nvSpPr>
          <p:cNvPr id="270402" name="Rectangle 66"/>
          <p:cNvSpPr>
            <a:spLocks noChangeArrowheads="1"/>
          </p:cNvSpPr>
          <p:nvPr/>
        </p:nvSpPr>
        <p:spPr bwMode="auto">
          <a:xfrm>
            <a:off x="1049338" y="5576888"/>
            <a:ext cx="1057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400" b="1">
                <a:solidFill>
                  <a:srgbClr val="800000"/>
                </a:solidFill>
                <a:latin typeface="Times New Roman" pitchFamily="18" charset="0"/>
              </a:rPr>
              <a:t>dispose (p);</a:t>
            </a:r>
          </a:p>
        </p:txBody>
      </p:sp>
      <p:sp>
        <p:nvSpPr>
          <p:cNvPr id="270403" name="Rectangle 67"/>
          <p:cNvSpPr>
            <a:spLocks noChangeArrowheads="1"/>
          </p:cNvSpPr>
          <p:nvPr/>
        </p:nvSpPr>
        <p:spPr bwMode="auto">
          <a:xfrm>
            <a:off x="5070475" y="5230813"/>
            <a:ext cx="2105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/>
            <a:r>
              <a:rPr lang="en-US" altLang="bg-BG" b="1">
                <a:solidFill>
                  <a:schemeClr val="accent2"/>
                </a:solidFill>
                <a:latin typeface="Times New Roman" pitchFamily="18" charset="0"/>
              </a:rPr>
              <a:t>beggy = p-&gt;next;</a:t>
            </a:r>
          </a:p>
        </p:txBody>
      </p:sp>
      <p:sp>
        <p:nvSpPr>
          <p:cNvPr id="270404" name="Rectangle 68"/>
          <p:cNvSpPr>
            <a:spLocks noChangeArrowheads="1"/>
          </p:cNvSpPr>
          <p:nvPr/>
        </p:nvSpPr>
        <p:spPr bwMode="auto">
          <a:xfrm>
            <a:off x="5570538" y="5621338"/>
            <a:ext cx="830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400" b="1">
                <a:solidFill>
                  <a:schemeClr val="accent2"/>
                </a:solidFill>
                <a:latin typeface="Times New Roman" pitchFamily="18" charset="0"/>
              </a:rPr>
              <a:t>delete p;</a:t>
            </a:r>
          </a:p>
        </p:txBody>
      </p:sp>
      <p:sp>
        <p:nvSpPr>
          <p:cNvPr id="270405" name="Line 69"/>
          <p:cNvSpPr>
            <a:spLocks noChangeShapeType="1"/>
          </p:cNvSpPr>
          <p:nvPr/>
        </p:nvSpPr>
        <p:spPr bwMode="auto">
          <a:xfrm>
            <a:off x="7623175" y="1365250"/>
            <a:ext cx="962025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0406" name="Line 70"/>
          <p:cNvSpPr>
            <a:spLocks noChangeShapeType="1"/>
          </p:cNvSpPr>
          <p:nvPr/>
        </p:nvSpPr>
        <p:spPr bwMode="auto">
          <a:xfrm flipV="1">
            <a:off x="6323013" y="1389063"/>
            <a:ext cx="1035050" cy="485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270410" name="Group 74"/>
          <p:cNvGrpSpPr>
            <a:grpSpLocks/>
          </p:cNvGrpSpPr>
          <p:nvPr/>
        </p:nvGrpSpPr>
        <p:grpSpPr bwMode="auto">
          <a:xfrm rot="7430604">
            <a:off x="7383463" y="890588"/>
            <a:ext cx="700087" cy="173037"/>
            <a:chOff x="3469" y="921"/>
            <a:chExt cx="441" cy="109"/>
          </a:xfrm>
        </p:grpSpPr>
        <p:sp>
          <p:nvSpPr>
            <p:cNvPr id="270411" name="Freeform 75"/>
            <p:cNvSpPr>
              <a:spLocks/>
            </p:cNvSpPr>
            <p:nvPr/>
          </p:nvSpPr>
          <p:spPr bwMode="auto">
            <a:xfrm>
              <a:off x="3469" y="921"/>
              <a:ext cx="201" cy="10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70412" name="Line 76"/>
            <p:cNvSpPr>
              <a:spLocks noChangeShapeType="1"/>
            </p:cNvSpPr>
            <p:nvPr/>
          </p:nvSpPr>
          <p:spPr bwMode="auto">
            <a:xfrm>
              <a:off x="3589" y="977"/>
              <a:ext cx="3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70413" name="Freeform 77"/>
          <p:cNvSpPr>
            <a:spLocks/>
          </p:cNvSpPr>
          <p:nvPr/>
        </p:nvSpPr>
        <p:spPr bwMode="auto">
          <a:xfrm rot="10326327" flipV="1">
            <a:off x="7339013" y="0"/>
            <a:ext cx="971550" cy="958850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9AD2D6">
                  <a:gamma/>
                  <a:shade val="46275"/>
                  <a:invGamma/>
                </a:srgbClr>
              </a:gs>
              <a:gs pos="100000">
                <a:srgbClr val="9AD2D6">
                  <a:alpha val="30000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70414" name="Text Box 78"/>
          <p:cNvSpPr txBox="1">
            <a:spLocks noChangeArrowheads="1"/>
          </p:cNvSpPr>
          <p:nvPr/>
        </p:nvSpPr>
        <p:spPr bwMode="auto">
          <a:xfrm>
            <a:off x="7877175" y="981075"/>
            <a:ext cx="62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/>
              <a:t>е</a:t>
            </a:r>
            <a:r>
              <a:rPr lang="fr-FR" altLang="bg-BG"/>
              <a:t>ndy</a:t>
            </a:r>
            <a:endParaRPr lang="en-US" altLang="bg-BG"/>
          </a:p>
        </p:txBody>
      </p:sp>
      <p:sp>
        <p:nvSpPr>
          <p:cNvPr id="270415" name="Rectangle 79"/>
          <p:cNvSpPr>
            <a:spLocks noChangeArrowheads="1"/>
          </p:cNvSpPr>
          <p:nvPr/>
        </p:nvSpPr>
        <p:spPr bwMode="auto">
          <a:xfrm>
            <a:off x="0" y="2538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bg-BG"/>
          </a:p>
        </p:txBody>
      </p:sp>
      <p:sp>
        <p:nvSpPr>
          <p:cNvPr id="270416" name="Rectangle 80"/>
          <p:cNvSpPr>
            <a:spLocks noChangeArrowheads="1"/>
          </p:cNvSpPr>
          <p:nvPr/>
        </p:nvSpPr>
        <p:spPr bwMode="auto">
          <a:xfrm>
            <a:off x="2513013" y="0"/>
            <a:ext cx="35623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bg-BG" altLang="bg-BG" sz="1400" b="1">
              <a:cs typeface="Times New Roman" pitchFamily="18" charset="0"/>
            </a:endParaRPr>
          </a:p>
          <a:p>
            <a:pPr algn="l" eaLnBrk="0" hangingPunct="0"/>
            <a:r>
              <a:rPr lang="bg-BG" altLang="bg-BG" sz="1400" b="1">
                <a:cs typeface="Times New Roman" pitchFamily="18" charset="0"/>
              </a:rPr>
              <a:t>Намаляване на структурата като опашка</a:t>
            </a:r>
            <a:endParaRPr lang="bg-BG" altLang="bg-BG" sz="1400"/>
          </a:p>
        </p:txBody>
      </p:sp>
      <p:sp>
        <p:nvSpPr>
          <p:cNvPr id="270417" name="Line 81"/>
          <p:cNvSpPr>
            <a:spLocks noChangeShapeType="1"/>
          </p:cNvSpPr>
          <p:nvPr/>
        </p:nvSpPr>
        <p:spPr bwMode="auto">
          <a:xfrm flipV="1">
            <a:off x="1289050" y="1870075"/>
            <a:ext cx="1104900" cy="209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0420" name="Line 84"/>
          <p:cNvSpPr>
            <a:spLocks noChangeShapeType="1"/>
          </p:cNvSpPr>
          <p:nvPr/>
        </p:nvSpPr>
        <p:spPr bwMode="auto">
          <a:xfrm flipV="1">
            <a:off x="1555750" y="2212975"/>
            <a:ext cx="13335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696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704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704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704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704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3333 0.08334 " pathEditMode="relative" ptsTypes="AA">
                                      <p:cBhvr>
                                        <p:cTn id="12" dur="500" fill="hold"/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animMotion origin="layout" path="M 0.0 0.0 L 0.03333 0.08334 " pathEditMode="relative" ptsTypes="AA">
                                      <p:cBhvr>
                                        <p:cTn id="14" dur="500" fill="hold"/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3333 0.08334 " pathEditMode="relative" ptsTypes="AA">
                                      <p:cBhvr>
                                        <p:cTn id="16" dur="500" fill="hold"/>
                                        <p:tgtEl>
                                          <p:spTgt spid="2703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3333 0.08334 " pathEditMode="relative" ptsTypes="AA">
                                      <p:cBhvr>
                                        <p:cTn id="18" dur="500" fill="hold"/>
                                        <p:tgtEl>
                                          <p:spTgt spid="270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70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70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0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0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0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704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704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704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704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70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270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270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0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0" grpId="0" animBg="1"/>
      <p:bldP spid="270341" grpId="0"/>
      <p:bldP spid="270383" grpId="0" animBg="1"/>
      <p:bldP spid="270385" grpId="0"/>
      <p:bldP spid="270394" grpId="0" animBg="1"/>
      <p:bldP spid="270401" grpId="0"/>
      <p:bldP spid="270402" grpId="0"/>
      <p:bldP spid="270403" grpId="0"/>
      <p:bldP spid="270404" grpId="0"/>
      <p:bldP spid="270417" grpId="0" animBg="1"/>
      <p:bldP spid="2704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Text Box 2"/>
          <p:cNvSpPr txBox="1">
            <a:spLocks noChangeArrowheads="1"/>
          </p:cNvSpPr>
          <p:nvPr/>
        </p:nvSpPr>
        <p:spPr bwMode="auto">
          <a:xfrm>
            <a:off x="6175375" y="1968500"/>
            <a:ext cx="269875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 b="1"/>
              <a:t>2</a:t>
            </a:r>
            <a:endParaRPr lang="en-US" altLang="bg-BG"/>
          </a:p>
        </p:txBody>
      </p:sp>
      <p:sp>
        <p:nvSpPr>
          <p:cNvPr id="308227" name="Rectangle 3"/>
          <p:cNvSpPr>
            <a:spLocks noChangeArrowheads="1"/>
          </p:cNvSpPr>
          <p:nvPr/>
        </p:nvSpPr>
        <p:spPr bwMode="auto">
          <a:xfrm>
            <a:off x="6175375" y="1781175"/>
            <a:ext cx="269875" cy="187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08228" name="Freeform 4"/>
          <p:cNvSpPr>
            <a:spLocks/>
          </p:cNvSpPr>
          <p:nvPr/>
        </p:nvSpPr>
        <p:spPr bwMode="auto">
          <a:xfrm>
            <a:off x="1079500" y="1990725"/>
            <a:ext cx="317500" cy="173038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08229" name="Text Box 5"/>
          <p:cNvSpPr txBox="1">
            <a:spLocks noChangeArrowheads="1"/>
          </p:cNvSpPr>
          <p:nvPr/>
        </p:nvSpPr>
        <p:spPr bwMode="auto">
          <a:xfrm>
            <a:off x="860425" y="2089150"/>
            <a:ext cx="5794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bg-BG" sz="200"/>
          </a:p>
        </p:txBody>
      </p:sp>
      <p:sp>
        <p:nvSpPr>
          <p:cNvPr id="308230" name="Text Box 6"/>
          <p:cNvSpPr txBox="1">
            <a:spLocks noChangeArrowheads="1"/>
          </p:cNvSpPr>
          <p:nvPr/>
        </p:nvSpPr>
        <p:spPr bwMode="auto">
          <a:xfrm>
            <a:off x="5287963" y="1560513"/>
            <a:ext cx="5794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bg-BG" sz="200"/>
          </a:p>
        </p:txBody>
      </p:sp>
      <p:grpSp>
        <p:nvGrpSpPr>
          <p:cNvPr id="308235" name="Group 11"/>
          <p:cNvGrpSpPr>
            <a:grpSpLocks/>
          </p:cNvGrpSpPr>
          <p:nvPr/>
        </p:nvGrpSpPr>
        <p:grpSpPr bwMode="auto">
          <a:xfrm>
            <a:off x="8542338" y="1541463"/>
            <a:ext cx="196850" cy="215900"/>
            <a:chOff x="8320" y="3349"/>
            <a:chExt cx="360" cy="360"/>
          </a:xfrm>
        </p:grpSpPr>
        <p:sp>
          <p:nvSpPr>
            <p:cNvPr id="308236" name="Oval 12"/>
            <p:cNvSpPr>
              <a:spLocks noChangeArrowheads="1"/>
            </p:cNvSpPr>
            <p:nvPr/>
          </p:nvSpPr>
          <p:spPr bwMode="auto">
            <a:xfrm>
              <a:off x="8320" y="3349"/>
              <a:ext cx="360" cy="36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8237" name="Line 13"/>
            <p:cNvSpPr>
              <a:spLocks noChangeShapeType="1"/>
            </p:cNvSpPr>
            <p:nvPr/>
          </p:nvSpPr>
          <p:spPr bwMode="auto">
            <a:xfrm>
              <a:off x="8340" y="3409"/>
              <a:ext cx="260" cy="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08238" name="Line 14"/>
            <p:cNvSpPr>
              <a:spLocks noChangeShapeType="1"/>
            </p:cNvSpPr>
            <p:nvPr/>
          </p:nvSpPr>
          <p:spPr bwMode="auto">
            <a:xfrm flipV="1">
              <a:off x="8360" y="3409"/>
              <a:ext cx="260" cy="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08239" name="Group 15"/>
          <p:cNvGrpSpPr>
            <a:grpSpLocks/>
          </p:cNvGrpSpPr>
          <p:nvPr/>
        </p:nvGrpSpPr>
        <p:grpSpPr bwMode="auto">
          <a:xfrm>
            <a:off x="4151313" y="1871663"/>
            <a:ext cx="414337" cy="469900"/>
            <a:chOff x="2140" y="3269"/>
            <a:chExt cx="860" cy="780"/>
          </a:xfrm>
        </p:grpSpPr>
        <p:sp>
          <p:nvSpPr>
            <p:cNvPr id="308240" name="Text Box 16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6</a:t>
              </a:r>
              <a:endParaRPr lang="en-US" altLang="bg-BG"/>
            </a:p>
          </p:txBody>
        </p:sp>
        <p:sp>
          <p:nvSpPr>
            <p:cNvPr id="308241" name="Rectangle 17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8242" name="Line 18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08243" name="Group 19"/>
          <p:cNvGrpSpPr>
            <a:grpSpLocks/>
          </p:cNvGrpSpPr>
          <p:nvPr/>
        </p:nvGrpSpPr>
        <p:grpSpPr bwMode="auto">
          <a:xfrm>
            <a:off x="4556125" y="1931988"/>
            <a:ext cx="414338" cy="469900"/>
            <a:chOff x="2140" y="3269"/>
            <a:chExt cx="860" cy="780"/>
          </a:xfrm>
        </p:grpSpPr>
        <p:sp>
          <p:nvSpPr>
            <p:cNvPr id="308244" name="Text Box 20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7</a:t>
              </a:r>
              <a:endParaRPr lang="en-US" altLang="bg-BG"/>
            </a:p>
          </p:txBody>
        </p:sp>
        <p:sp>
          <p:nvSpPr>
            <p:cNvPr id="308245" name="Rectangle 21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8246" name="Line 22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08247" name="Group 23"/>
          <p:cNvGrpSpPr>
            <a:grpSpLocks/>
          </p:cNvGrpSpPr>
          <p:nvPr/>
        </p:nvGrpSpPr>
        <p:grpSpPr bwMode="auto">
          <a:xfrm>
            <a:off x="4960938" y="2005013"/>
            <a:ext cx="414337" cy="468312"/>
            <a:chOff x="2140" y="3269"/>
            <a:chExt cx="860" cy="780"/>
          </a:xfrm>
        </p:grpSpPr>
        <p:sp>
          <p:nvSpPr>
            <p:cNvPr id="308248" name="Text Box 24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9</a:t>
              </a:r>
              <a:endParaRPr lang="en-US" altLang="bg-BG"/>
            </a:p>
          </p:txBody>
        </p:sp>
        <p:sp>
          <p:nvSpPr>
            <p:cNvPr id="308249" name="Rectangle 25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8250" name="Line 26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08251" name="Group 27"/>
          <p:cNvGrpSpPr>
            <a:grpSpLocks/>
          </p:cNvGrpSpPr>
          <p:nvPr/>
        </p:nvGrpSpPr>
        <p:grpSpPr bwMode="auto">
          <a:xfrm>
            <a:off x="5346700" y="1908175"/>
            <a:ext cx="414338" cy="468313"/>
            <a:chOff x="2140" y="3269"/>
            <a:chExt cx="860" cy="780"/>
          </a:xfrm>
        </p:grpSpPr>
        <p:sp>
          <p:nvSpPr>
            <p:cNvPr id="308252" name="Text Box 28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0</a:t>
              </a:r>
              <a:endParaRPr lang="en-US" altLang="bg-BG"/>
            </a:p>
          </p:txBody>
        </p:sp>
        <p:sp>
          <p:nvSpPr>
            <p:cNvPr id="308253" name="Rectangle 29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8254" name="Line 30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08259" name="Group 35"/>
          <p:cNvGrpSpPr>
            <a:grpSpLocks/>
          </p:cNvGrpSpPr>
          <p:nvPr/>
        </p:nvGrpSpPr>
        <p:grpSpPr bwMode="auto">
          <a:xfrm>
            <a:off x="3303588" y="1727200"/>
            <a:ext cx="414337" cy="469900"/>
            <a:chOff x="2140" y="3269"/>
            <a:chExt cx="860" cy="780"/>
          </a:xfrm>
        </p:grpSpPr>
        <p:sp>
          <p:nvSpPr>
            <p:cNvPr id="308260" name="Text Box 36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4</a:t>
              </a:r>
              <a:endParaRPr lang="en-US" altLang="bg-BG"/>
            </a:p>
          </p:txBody>
        </p:sp>
        <p:sp>
          <p:nvSpPr>
            <p:cNvPr id="308261" name="Rectangle 37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8262" name="Line 38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08263" name="Group 39"/>
          <p:cNvGrpSpPr>
            <a:grpSpLocks/>
          </p:cNvGrpSpPr>
          <p:nvPr/>
        </p:nvGrpSpPr>
        <p:grpSpPr bwMode="auto">
          <a:xfrm>
            <a:off x="3717925" y="1776413"/>
            <a:ext cx="414338" cy="468312"/>
            <a:chOff x="2140" y="3269"/>
            <a:chExt cx="860" cy="780"/>
          </a:xfrm>
        </p:grpSpPr>
        <p:sp>
          <p:nvSpPr>
            <p:cNvPr id="308264" name="Text Box 40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1</a:t>
              </a:r>
              <a:endParaRPr lang="en-US" altLang="bg-BG"/>
            </a:p>
          </p:txBody>
        </p:sp>
        <p:sp>
          <p:nvSpPr>
            <p:cNvPr id="308265" name="Rectangle 41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8266" name="Line 42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08267" name="Group 43"/>
          <p:cNvGrpSpPr>
            <a:grpSpLocks/>
          </p:cNvGrpSpPr>
          <p:nvPr/>
        </p:nvGrpSpPr>
        <p:grpSpPr bwMode="auto">
          <a:xfrm>
            <a:off x="5770563" y="1860550"/>
            <a:ext cx="414337" cy="468313"/>
            <a:chOff x="2140" y="3269"/>
            <a:chExt cx="860" cy="780"/>
          </a:xfrm>
        </p:grpSpPr>
        <p:sp>
          <p:nvSpPr>
            <p:cNvPr id="308268" name="Text Box 44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7</a:t>
              </a:r>
              <a:endParaRPr lang="en-US" altLang="bg-BG"/>
            </a:p>
          </p:txBody>
        </p:sp>
        <p:sp>
          <p:nvSpPr>
            <p:cNvPr id="308269" name="Rectangle 45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8270" name="Line 46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08271" name="Freeform 47"/>
          <p:cNvSpPr>
            <a:spLocks/>
          </p:cNvSpPr>
          <p:nvPr/>
        </p:nvSpPr>
        <p:spPr bwMode="auto">
          <a:xfrm>
            <a:off x="874713" y="1309688"/>
            <a:ext cx="836612" cy="815975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9AD2D6">
                  <a:gamma/>
                  <a:shade val="46275"/>
                  <a:invGamma/>
                </a:srgbClr>
              </a:gs>
              <a:gs pos="100000">
                <a:srgbClr val="9AD2D6">
                  <a:alpha val="30000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08272" name="Text Box 48"/>
          <p:cNvSpPr txBox="1">
            <a:spLocks noChangeArrowheads="1"/>
          </p:cNvSpPr>
          <p:nvPr/>
        </p:nvSpPr>
        <p:spPr bwMode="auto">
          <a:xfrm>
            <a:off x="831850" y="3343275"/>
            <a:ext cx="725170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400"/>
              <a:t>I. </a:t>
            </a:r>
            <a:r>
              <a:rPr lang="en-US" altLang="bg-BG"/>
              <a:t>“Обслужване” на поредния елемент от опашката (първият влязъл).</a:t>
            </a:r>
          </a:p>
          <a:p>
            <a:endParaRPr lang="en-US" altLang="bg-BG" sz="1200"/>
          </a:p>
          <a:p>
            <a:endParaRPr lang="en-US" altLang="bg-BG" sz="1200"/>
          </a:p>
        </p:txBody>
      </p:sp>
      <p:sp>
        <p:nvSpPr>
          <p:cNvPr id="308273" name="Text Box 49"/>
          <p:cNvSpPr txBox="1">
            <a:spLocks noChangeArrowheads="1"/>
          </p:cNvSpPr>
          <p:nvPr/>
        </p:nvSpPr>
        <p:spPr bwMode="auto">
          <a:xfrm>
            <a:off x="844550" y="2124075"/>
            <a:ext cx="73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bg-BG"/>
              <a:t>beggy</a:t>
            </a:r>
            <a:endParaRPr lang="en-US" altLang="bg-BG"/>
          </a:p>
        </p:txBody>
      </p:sp>
      <p:sp>
        <p:nvSpPr>
          <p:cNvPr id="308274" name="AutoShape 50"/>
          <p:cNvSpPr>
            <a:spLocks noChangeArrowheads="1"/>
          </p:cNvSpPr>
          <p:nvPr/>
        </p:nvSpPr>
        <p:spPr bwMode="auto">
          <a:xfrm rot="16187481">
            <a:off x="4440238" y="387350"/>
            <a:ext cx="736600" cy="3419475"/>
          </a:xfrm>
          <a:prstGeom prst="can">
            <a:avLst>
              <a:gd name="adj" fmla="val 22846"/>
            </a:avLst>
          </a:prstGeom>
          <a:gradFill rotWithShape="0">
            <a:gsLst>
              <a:gs pos="0">
                <a:srgbClr val="FFFFFF">
                  <a:gamma/>
                  <a:shade val="46275"/>
                  <a:invGamma/>
                  <a:alpha val="41000"/>
                </a:srgbClr>
              </a:gs>
              <a:gs pos="50000">
                <a:srgbClr val="FFFFFF">
                  <a:alpha val="42000"/>
                </a:srgbClr>
              </a:gs>
              <a:gs pos="100000">
                <a:srgbClr val="FFFFFF">
                  <a:gamma/>
                  <a:shade val="46275"/>
                  <a:invGamma/>
                  <a:alpha val="41000"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08275" name="Text Box 51"/>
          <p:cNvSpPr txBox="1">
            <a:spLocks noChangeArrowheads="1"/>
          </p:cNvSpPr>
          <p:nvPr/>
        </p:nvSpPr>
        <p:spPr bwMode="auto">
          <a:xfrm>
            <a:off x="7386638" y="1468438"/>
            <a:ext cx="371475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 altLang="bg-BG" b="1"/>
          </a:p>
        </p:txBody>
      </p:sp>
      <p:sp>
        <p:nvSpPr>
          <p:cNvPr id="308276" name="Rectangle 52"/>
          <p:cNvSpPr>
            <a:spLocks noChangeArrowheads="1"/>
          </p:cNvSpPr>
          <p:nvPr/>
        </p:nvSpPr>
        <p:spPr bwMode="auto">
          <a:xfrm>
            <a:off x="7386638" y="1285875"/>
            <a:ext cx="371475" cy="171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08277" name="Oval 53"/>
          <p:cNvSpPr>
            <a:spLocks noChangeArrowheads="1"/>
          </p:cNvSpPr>
          <p:nvPr/>
        </p:nvSpPr>
        <p:spPr bwMode="auto">
          <a:xfrm flipH="1">
            <a:off x="7508875" y="1306513"/>
            <a:ext cx="115888" cy="1254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08278" name="Line 54"/>
          <p:cNvSpPr>
            <a:spLocks noChangeShapeType="1"/>
          </p:cNvSpPr>
          <p:nvPr/>
        </p:nvSpPr>
        <p:spPr bwMode="auto">
          <a:xfrm flipH="1">
            <a:off x="2330450" y="1417638"/>
            <a:ext cx="1588" cy="146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08279" name="Freeform 55"/>
          <p:cNvSpPr>
            <a:spLocks/>
          </p:cNvSpPr>
          <p:nvPr/>
        </p:nvSpPr>
        <p:spPr bwMode="auto">
          <a:xfrm flipH="1">
            <a:off x="1993900" y="1371600"/>
            <a:ext cx="336550" cy="180975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08280" name="Text Box 56"/>
          <p:cNvSpPr txBox="1">
            <a:spLocks noChangeArrowheads="1"/>
          </p:cNvSpPr>
          <p:nvPr/>
        </p:nvSpPr>
        <p:spPr bwMode="auto">
          <a:xfrm flipH="1">
            <a:off x="2270125" y="1392238"/>
            <a:ext cx="538163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 b="1"/>
              <a:t>p</a:t>
            </a:r>
          </a:p>
        </p:txBody>
      </p:sp>
      <p:sp>
        <p:nvSpPr>
          <p:cNvPr id="308281" name="Freeform 57"/>
          <p:cNvSpPr>
            <a:spLocks/>
          </p:cNvSpPr>
          <p:nvPr/>
        </p:nvSpPr>
        <p:spPr bwMode="auto">
          <a:xfrm rot="-3483548">
            <a:off x="1635126" y="977900"/>
            <a:ext cx="620712" cy="833437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9AD2D6">
                  <a:gamma/>
                  <a:shade val="46275"/>
                  <a:invGamma/>
                </a:srgbClr>
              </a:gs>
              <a:gs pos="100000">
                <a:srgbClr val="9AD2D6">
                  <a:alpha val="30000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08283" name="Rectangle 59"/>
          <p:cNvSpPr>
            <a:spLocks noChangeArrowheads="1"/>
          </p:cNvSpPr>
          <p:nvPr/>
        </p:nvSpPr>
        <p:spPr bwMode="auto">
          <a:xfrm>
            <a:off x="1017588" y="3908425"/>
            <a:ext cx="13462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algn="l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bg-BG" sz="1400" b="1">
                <a:solidFill>
                  <a:srgbClr val="800000"/>
                </a:solidFill>
                <a:latin typeface="Times New Roman" pitchFamily="18" charset="0"/>
              </a:rPr>
              <a:t>p:= beggy;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bg-BG" altLang="bg-BG" sz="1400" b="1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308284" name="Rectangle 60"/>
          <p:cNvSpPr>
            <a:spLocks noChangeArrowheads="1"/>
          </p:cNvSpPr>
          <p:nvPr/>
        </p:nvSpPr>
        <p:spPr bwMode="auto">
          <a:xfrm>
            <a:off x="5441950" y="3900488"/>
            <a:ext cx="2284413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algn="l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bg-BG" sz="1400" b="1">
                <a:solidFill>
                  <a:schemeClr val="accent2"/>
                </a:solidFill>
                <a:latin typeface="Times New Roman" pitchFamily="18" charset="0"/>
              </a:rPr>
              <a:t>p = beggy</a:t>
            </a:r>
            <a:r>
              <a:rPr lang="en-US" altLang="bg-BG" sz="1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bg-BG" altLang="bg-BG" sz="14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285" name="Oval 61"/>
          <p:cNvSpPr>
            <a:spLocks noChangeArrowheads="1"/>
          </p:cNvSpPr>
          <p:nvPr/>
        </p:nvSpPr>
        <p:spPr bwMode="auto">
          <a:xfrm flipV="1">
            <a:off x="7402513" y="1500188"/>
            <a:ext cx="317500" cy="263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08286" name="Text Box 62"/>
          <p:cNvSpPr txBox="1">
            <a:spLocks noChangeArrowheads="1"/>
          </p:cNvSpPr>
          <p:nvPr/>
        </p:nvSpPr>
        <p:spPr bwMode="auto">
          <a:xfrm>
            <a:off x="628650" y="4700588"/>
            <a:ext cx="802005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II)  </a:t>
            </a:r>
            <a:r>
              <a:rPr lang="en-US" altLang="bg-BG" sz="1200"/>
              <a:t>Преместване на указателя за начало в новия начален елемент и освобождаване на паметта </a:t>
            </a:r>
          </a:p>
          <a:p>
            <a:endParaRPr lang="en-US" altLang="bg-BG" sz="1200">
              <a:latin typeface="Times New Roman" pitchFamily="18" charset="0"/>
            </a:endParaRPr>
          </a:p>
        </p:txBody>
      </p:sp>
      <p:sp>
        <p:nvSpPr>
          <p:cNvPr id="308287" name="Rectangle 63"/>
          <p:cNvSpPr>
            <a:spLocks noChangeArrowheads="1"/>
          </p:cNvSpPr>
          <p:nvPr/>
        </p:nvSpPr>
        <p:spPr bwMode="auto">
          <a:xfrm>
            <a:off x="266700" y="5191125"/>
            <a:ext cx="2339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bg-BG" sz="1400" b="1">
                <a:solidFill>
                  <a:srgbClr val="800000"/>
                </a:solidFill>
                <a:latin typeface="Times New Roman" pitchFamily="18" charset="0"/>
              </a:rPr>
              <a:t>beggy :=p^.next</a:t>
            </a:r>
          </a:p>
        </p:txBody>
      </p:sp>
      <p:sp>
        <p:nvSpPr>
          <p:cNvPr id="308288" name="Rectangle 64"/>
          <p:cNvSpPr>
            <a:spLocks noChangeArrowheads="1"/>
          </p:cNvSpPr>
          <p:nvPr/>
        </p:nvSpPr>
        <p:spPr bwMode="auto">
          <a:xfrm>
            <a:off x="1049338" y="5576888"/>
            <a:ext cx="1057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400" b="1">
                <a:solidFill>
                  <a:srgbClr val="800000"/>
                </a:solidFill>
                <a:latin typeface="Times New Roman" pitchFamily="18" charset="0"/>
              </a:rPr>
              <a:t>dispose (p);</a:t>
            </a:r>
          </a:p>
        </p:txBody>
      </p:sp>
      <p:sp>
        <p:nvSpPr>
          <p:cNvPr id="308289" name="Rectangle 65"/>
          <p:cNvSpPr>
            <a:spLocks noChangeArrowheads="1"/>
          </p:cNvSpPr>
          <p:nvPr/>
        </p:nvSpPr>
        <p:spPr bwMode="auto">
          <a:xfrm>
            <a:off x="5070475" y="5230813"/>
            <a:ext cx="2105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/>
            <a:r>
              <a:rPr lang="en-US" altLang="bg-BG" b="1">
                <a:solidFill>
                  <a:schemeClr val="accent2"/>
                </a:solidFill>
                <a:latin typeface="Times New Roman" pitchFamily="18" charset="0"/>
              </a:rPr>
              <a:t>beggy = p-&gt;next;</a:t>
            </a:r>
          </a:p>
        </p:txBody>
      </p:sp>
      <p:sp>
        <p:nvSpPr>
          <p:cNvPr id="308290" name="Rectangle 66"/>
          <p:cNvSpPr>
            <a:spLocks noChangeArrowheads="1"/>
          </p:cNvSpPr>
          <p:nvPr/>
        </p:nvSpPr>
        <p:spPr bwMode="auto">
          <a:xfrm>
            <a:off x="5570538" y="5621338"/>
            <a:ext cx="830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400" b="1">
                <a:solidFill>
                  <a:schemeClr val="accent2"/>
                </a:solidFill>
                <a:latin typeface="Times New Roman" pitchFamily="18" charset="0"/>
              </a:rPr>
              <a:t>delete p;</a:t>
            </a:r>
          </a:p>
        </p:txBody>
      </p:sp>
      <p:sp>
        <p:nvSpPr>
          <p:cNvPr id="308291" name="Line 67"/>
          <p:cNvSpPr>
            <a:spLocks noChangeShapeType="1"/>
          </p:cNvSpPr>
          <p:nvPr/>
        </p:nvSpPr>
        <p:spPr bwMode="auto">
          <a:xfrm>
            <a:off x="7623175" y="1365250"/>
            <a:ext cx="962025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08292" name="Line 68"/>
          <p:cNvSpPr>
            <a:spLocks noChangeShapeType="1"/>
          </p:cNvSpPr>
          <p:nvPr/>
        </p:nvSpPr>
        <p:spPr bwMode="auto">
          <a:xfrm flipV="1">
            <a:off x="6323013" y="1389063"/>
            <a:ext cx="1035050" cy="485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308293" name="Group 69"/>
          <p:cNvGrpSpPr>
            <a:grpSpLocks/>
          </p:cNvGrpSpPr>
          <p:nvPr/>
        </p:nvGrpSpPr>
        <p:grpSpPr bwMode="auto">
          <a:xfrm rot="7430604">
            <a:off x="7383463" y="890588"/>
            <a:ext cx="700087" cy="173037"/>
            <a:chOff x="3469" y="921"/>
            <a:chExt cx="441" cy="109"/>
          </a:xfrm>
        </p:grpSpPr>
        <p:sp>
          <p:nvSpPr>
            <p:cNvPr id="308294" name="Freeform 70"/>
            <p:cNvSpPr>
              <a:spLocks/>
            </p:cNvSpPr>
            <p:nvPr/>
          </p:nvSpPr>
          <p:spPr bwMode="auto">
            <a:xfrm>
              <a:off x="3469" y="921"/>
              <a:ext cx="201" cy="109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8295" name="Line 71"/>
            <p:cNvSpPr>
              <a:spLocks noChangeShapeType="1"/>
            </p:cNvSpPr>
            <p:nvPr/>
          </p:nvSpPr>
          <p:spPr bwMode="auto">
            <a:xfrm>
              <a:off x="3589" y="977"/>
              <a:ext cx="3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08296" name="Freeform 72"/>
          <p:cNvSpPr>
            <a:spLocks/>
          </p:cNvSpPr>
          <p:nvPr/>
        </p:nvSpPr>
        <p:spPr bwMode="auto">
          <a:xfrm rot="10326327" flipV="1">
            <a:off x="7339013" y="0"/>
            <a:ext cx="971550" cy="958850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rgbClr val="9AD2D6">
                  <a:gamma/>
                  <a:shade val="46275"/>
                  <a:invGamma/>
                </a:srgbClr>
              </a:gs>
              <a:gs pos="100000">
                <a:srgbClr val="9AD2D6">
                  <a:alpha val="30000"/>
                </a:srgbClr>
              </a:gs>
            </a:gsLst>
            <a:lin ang="18900000" scaled="1"/>
          </a:gradFill>
          <a:ln w="952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08297" name="Text Box 73"/>
          <p:cNvSpPr txBox="1">
            <a:spLocks noChangeArrowheads="1"/>
          </p:cNvSpPr>
          <p:nvPr/>
        </p:nvSpPr>
        <p:spPr bwMode="auto">
          <a:xfrm>
            <a:off x="7877175" y="981075"/>
            <a:ext cx="62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/>
              <a:t>е</a:t>
            </a:r>
            <a:r>
              <a:rPr lang="fr-FR" altLang="bg-BG"/>
              <a:t>ndy</a:t>
            </a:r>
            <a:endParaRPr lang="en-US" altLang="bg-BG"/>
          </a:p>
        </p:txBody>
      </p:sp>
      <p:sp>
        <p:nvSpPr>
          <p:cNvPr id="308298" name="Rectangle 74"/>
          <p:cNvSpPr>
            <a:spLocks noChangeArrowheads="1"/>
          </p:cNvSpPr>
          <p:nvPr/>
        </p:nvSpPr>
        <p:spPr bwMode="auto">
          <a:xfrm>
            <a:off x="0" y="2538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bg-BG"/>
          </a:p>
        </p:txBody>
      </p:sp>
      <p:sp>
        <p:nvSpPr>
          <p:cNvPr id="308299" name="Rectangle 75"/>
          <p:cNvSpPr>
            <a:spLocks noChangeArrowheads="1"/>
          </p:cNvSpPr>
          <p:nvPr/>
        </p:nvSpPr>
        <p:spPr bwMode="auto">
          <a:xfrm>
            <a:off x="2513013" y="0"/>
            <a:ext cx="35623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bg-BG" altLang="bg-BG" sz="1400" b="1">
              <a:cs typeface="Times New Roman" pitchFamily="18" charset="0"/>
            </a:endParaRPr>
          </a:p>
          <a:p>
            <a:pPr algn="l" eaLnBrk="0" hangingPunct="0"/>
            <a:r>
              <a:rPr lang="bg-BG" altLang="bg-BG" sz="1400" b="1">
                <a:cs typeface="Times New Roman" pitchFamily="18" charset="0"/>
              </a:rPr>
              <a:t>Намаляване на структурата като опашка</a:t>
            </a:r>
            <a:endParaRPr lang="bg-BG" altLang="bg-BG" sz="1400"/>
          </a:p>
        </p:txBody>
      </p:sp>
      <p:sp>
        <p:nvSpPr>
          <p:cNvPr id="308300" name="Line 76"/>
          <p:cNvSpPr>
            <a:spLocks noChangeShapeType="1"/>
          </p:cNvSpPr>
          <p:nvPr/>
        </p:nvSpPr>
        <p:spPr bwMode="auto">
          <a:xfrm flipV="1">
            <a:off x="1289050" y="1958975"/>
            <a:ext cx="1562100" cy="120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308255" name="Group 31"/>
          <p:cNvGrpSpPr>
            <a:grpSpLocks/>
          </p:cNvGrpSpPr>
          <p:nvPr/>
        </p:nvGrpSpPr>
        <p:grpSpPr bwMode="auto">
          <a:xfrm>
            <a:off x="2879725" y="1844675"/>
            <a:ext cx="414338" cy="468313"/>
            <a:chOff x="2140" y="3269"/>
            <a:chExt cx="860" cy="780"/>
          </a:xfrm>
        </p:grpSpPr>
        <p:sp>
          <p:nvSpPr>
            <p:cNvPr id="308256" name="Text Box 32"/>
            <p:cNvSpPr txBox="1">
              <a:spLocks noChangeArrowheads="1"/>
            </p:cNvSpPr>
            <p:nvPr/>
          </p:nvSpPr>
          <p:spPr bwMode="auto">
            <a:xfrm>
              <a:off x="2140" y="3581"/>
              <a:ext cx="5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/>
                <a:t>3</a:t>
              </a:r>
              <a:endParaRPr lang="en-US" altLang="bg-BG"/>
            </a:p>
          </p:txBody>
        </p:sp>
        <p:sp>
          <p:nvSpPr>
            <p:cNvPr id="308257" name="Rectangle 33"/>
            <p:cNvSpPr>
              <a:spLocks noChangeArrowheads="1"/>
            </p:cNvSpPr>
            <p:nvPr/>
          </p:nvSpPr>
          <p:spPr bwMode="auto">
            <a:xfrm>
              <a:off x="2140" y="3269"/>
              <a:ext cx="5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8258" name="Line 34"/>
            <p:cNvSpPr>
              <a:spLocks noChangeShapeType="1"/>
            </p:cNvSpPr>
            <p:nvPr/>
          </p:nvSpPr>
          <p:spPr bwMode="auto">
            <a:xfrm flipV="1">
              <a:off x="2420" y="3425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567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7" name="Line 7"/>
          <p:cNvSpPr>
            <a:spLocks noChangeShapeType="1"/>
          </p:cNvSpPr>
          <p:nvPr/>
        </p:nvSpPr>
        <p:spPr bwMode="auto">
          <a:xfrm>
            <a:off x="6121400" y="2211388"/>
            <a:ext cx="0" cy="2998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1368" name="Line 8"/>
          <p:cNvSpPr>
            <a:spLocks noChangeShapeType="1"/>
          </p:cNvSpPr>
          <p:nvPr/>
        </p:nvSpPr>
        <p:spPr bwMode="auto">
          <a:xfrm>
            <a:off x="3886200" y="1871663"/>
            <a:ext cx="0" cy="3689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1369" name="Oval 9"/>
          <p:cNvSpPr>
            <a:spLocks noChangeArrowheads="1"/>
          </p:cNvSpPr>
          <p:nvPr/>
        </p:nvSpPr>
        <p:spPr bwMode="auto">
          <a:xfrm>
            <a:off x="3690938" y="1423988"/>
            <a:ext cx="466725" cy="4175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71370" name="Oval 10"/>
          <p:cNvSpPr>
            <a:spLocks noChangeArrowheads="1"/>
          </p:cNvSpPr>
          <p:nvPr/>
        </p:nvSpPr>
        <p:spPr bwMode="auto">
          <a:xfrm>
            <a:off x="6738938" y="577850"/>
            <a:ext cx="320675" cy="2667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bg-BG" sz="800" b="1"/>
              <a:t>1</a:t>
            </a:r>
            <a:endParaRPr lang="en-US" altLang="bg-BG"/>
          </a:p>
        </p:txBody>
      </p:sp>
      <p:sp>
        <p:nvSpPr>
          <p:cNvPr id="271371" name="Oval 11"/>
          <p:cNvSpPr>
            <a:spLocks noChangeArrowheads="1"/>
          </p:cNvSpPr>
          <p:nvPr/>
        </p:nvSpPr>
        <p:spPr bwMode="auto">
          <a:xfrm>
            <a:off x="5838825" y="593725"/>
            <a:ext cx="320675" cy="2635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bg-BG" sz="800" b="1"/>
              <a:t>2</a:t>
            </a:r>
            <a:endParaRPr lang="en-US" altLang="bg-BG"/>
          </a:p>
        </p:txBody>
      </p:sp>
      <p:sp>
        <p:nvSpPr>
          <p:cNvPr id="271373" name="Freeform 13"/>
          <p:cNvSpPr>
            <a:spLocks/>
          </p:cNvSpPr>
          <p:nvPr/>
        </p:nvSpPr>
        <p:spPr bwMode="auto">
          <a:xfrm rot="19607236" flipV="1">
            <a:off x="6867525" y="985838"/>
            <a:ext cx="396875" cy="392112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solidFill>
            <a:srgbClr val="C0C0C0"/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71374" name="AutoShape 14"/>
          <p:cNvSpPr>
            <a:spLocks noChangeArrowheads="1"/>
          </p:cNvSpPr>
          <p:nvPr/>
        </p:nvSpPr>
        <p:spPr bwMode="auto">
          <a:xfrm flipH="1">
            <a:off x="6692900" y="954088"/>
            <a:ext cx="298450" cy="136525"/>
          </a:xfrm>
          <a:prstGeom prst="cube">
            <a:avLst>
              <a:gd name="adj" fmla="val 58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71375" name="Line 15"/>
          <p:cNvSpPr>
            <a:spLocks noChangeShapeType="1"/>
          </p:cNvSpPr>
          <p:nvPr/>
        </p:nvSpPr>
        <p:spPr bwMode="auto">
          <a:xfrm flipH="1">
            <a:off x="6908800" y="954088"/>
            <a:ext cx="0" cy="53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1376" name="Line 16"/>
          <p:cNvSpPr>
            <a:spLocks noChangeShapeType="1"/>
          </p:cNvSpPr>
          <p:nvPr/>
        </p:nvSpPr>
        <p:spPr bwMode="auto">
          <a:xfrm>
            <a:off x="6746875" y="1008063"/>
            <a:ext cx="161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1377" name="Freeform 17"/>
          <p:cNvSpPr>
            <a:spLocks/>
          </p:cNvSpPr>
          <p:nvPr/>
        </p:nvSpPr>
        <p:spPr bwMode="auto">
          <a:xfrm flipH="1">
            <a:off x="6908800" y="1008063"/>
            <a:ext cx="26988" cy="25400"/>
          </a:xfrm>
          <a:custGeom>
            <a:avLst/>
            <a:gdLst>
              <a:gd name="T0" fmla="*/ 170 w 170"/>
              <a:gd name="T1" fmla="*/ 0 h 160"/>
              <a:gd name="T2" fmla="*/ 0 w 170"/>
              <a:gd name="T3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0" h="160">
                <a:moveTo>
                  <a:pt x="170" y="0"/>
                </a:moveTo>
                <a:lnTo>
                  <a:pt x="0" y="1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1378" name="Freeform 18"/>
          <p:cNvSpPr>
            <a:spLocks/>
          </p:cNvSpPr>
          <p:nvPr/>
        </p:nvSpPr>
        <p:spPr bwMode="auto">
          <a:xfrm flipH="1">
            <a:off x="6773863" y="936625"/>
            <a:ext cx="134937" cy="85725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71379" name="Oval 19"/>
          <p:cNvSpPr>
            <a:spLocks noChangeArrowheads="1"/>
          </p:cNvSpPr>
          <p:nvPr/>
        </p:nvSpPr>
        <p:spPr bwMode="auto">
          <a:xfrm flipH="1">
            <a:off x="6827838" y="954088"/>
            <a:ext cx="55562" cy="539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71380" name="Line 20"/>
          <p:cNvSpPr>
            <a:spLocks noChangeShapeType="1"/>
          </p:cNvSpPr>
          <p:nvPr/>
        </p:nvSpPr>
        <p:spPr bwMode="auto">
          <a:xfrm flipH="1">
            <a:off x="6610350" y="981075"/>
            <a:ext cx="2174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1381" name="Text Box 21"/>
          <p:cNvSpPr txBox="1">
            <a:spLocks noChangeArrowheads="1"/>
          </p:cNvSpPr>
          <p:nvPr/>
        </p:nvSpPr>
        <p:spPr bwMode="auto">
          <a:xfrm flipH="1">
            <a:off x="6764338" y="906463"/>
            <a:ext cx="2555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bg-BG" sz="400"/>
          </a:p>
          <a:p>
            <a:r>
              <a:rPr lang="en-US" altLang="bg-BG" sz="800"/>
              <a:t>p</a:t>
            </a:r>
            <a:endParaRPr lang="en-US" altLang="bg-BG"/>
          </a:p>
        </p:txBody>
      </p:sp>
      <p:grpSp>
        <p:nvGrpSpPr>
          <p:cNvPr id="271382" name="Group 22"/>
          <p:cNvGrpSpPr>
            <a:grpSpLocks/>
          </p:cNvGrpSpPr>
          <p:nvPr/>
        </p:nvGrpSpPr>
        <p:grpSpPr bwMode="auto">
          <a:xfrm>
            <a:off x="6045200" y="896938"/>
            <a:ext cx="569913" cy="382587"/>
            <a:chOff x="3240" y="3240"/>
            <a:chExt cx="4574" cy="3060"/>
          </a:xfrm>
        </p:grpSpPr>
        <p:sp>
          <p:nvSpPr>
            <p:cNvPr id="271383" name="AutoShape 23"/>
            <p:cNvSpPr>
              <a:spLocks noChangeArrowheads="1"/>
            </p:cNvSpPr>
            <p:nvPr/>
          </p:nvSpPr>
          <p:spPr bwMode="auto">
            <a:xfrm>
              <a:off x="3960" y="3240"/>
              <a:ext cx="3854" cy="2340"/>
            </a:xfrm>
            <a:prstGeom prst="cube">
              <a:avLst>
                <a:gd name="adj" fmla="val 3128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71384" name="Freeform 24"/>
            <p:cNvSpPr>
              <a:spLocks/>
            </p:cNvSpPr>
            <p:nvPr/>
          </p:nvSpPr>
          <p:spPr bwMode="auto">
            <a:xfrm>
              <a:off x="3960" y="3240"/>
              <a:ext cx="720" cy="720"/>
            </a:xfrm>
            <a:custGeom>
              <a:avLst/>
              <a:gdLst>
                <a:gd name="T0" fmla="*/ 0 w 720"/>
                <a:gd name="T1" fmla="*/ 720 h 720"/>
                <a:gd name="T2" fmla="*/ 720 w 720"/>
                <a:gd name="T3" fmla="*/ 720 h 720"/>
                <a:gd name="T4" fmla="*/ 720 w 720"/>
                <a:gd name="T5" fmla="*/ 180 h 720"/>
                <a:gd name="T6" fmla="*/ 720 w 720"/>
                <a:gd name="T7" fmla="*/ 0 h 720"/>
                <a:gd name="T8" fmla="*/ 0 w 720"/>
                <a:gd name="T9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720">
                  <a:moveTo>
                    <a:pt x="0" y="720"/>
                  </a:moveTo>
                  <a:lnTo>
                    <a:pt x="720" y="720"/>
                  </a:lnTo>
                  <a:lnTo>
                    <a:pt x="720" y="180"/>
                  </a:lnTo>
                  <a:lnTo>
                    <a:pt x="720" y="0"/>
                  </a:lnTo>
                  <a:lnTo>
                    <a:pt x="0" y="72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71385" name="AutoShape 25"/>
            <p:cNvSpPr>
              <a:spLocks noChangeArrowheads="1"/>
            </p:cNvSpPr>
            <p:nvPr/>
          </p:nvSpPr>
          <p:spPr bwMode="auto">
            <a:xfrm>
              <a:off x="3240" y="3960"/>
              <a:ext cx="3854" cy="2340"/>
            </a:xfrm>
            <a:prstGeom prst="cube">
              <a:avLst>
                <a:gd name="adj" fmla="val 3128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71386" name="Freeform 26"/>
            <p:cNvSpPr>
              <a:spLocks/>
            </p:cNvSpPr>
            <p:nvPr/>
          </p:nvSpPr>
          <p:spPr bwMode="auto">
            <a:xfrm>
              <a:off x="3240" y="3960"/>
              <a:ext cx="720" cy="720"/>
            </a:xfrm>
            <a:custGeom>
              <a:avLst/>
              <a:gdLst>
                <a:gd name="T0" fmla="*/ 0 w 720"/>
                <a:gd name="T1" fmla="*/ 720 h 720"/>
                <a:gd name="T2" fmla="*/ 720 w 720"/>
                <a:gd name="T3" fmla="*/ 720 h 720"/>
                <a:gd name="T4" fmla="*/ 720 w 720"/>
                <a:gd name="T5" fmla="*/ 180 h 720"/>
                <a:gd name="T6" fmla="*/ 720 w 720"/>
                <a:gd name="T7" fmla="*/ 0 h 720"/>
                <a:gd name="T8" fmla="*/ 0 w 720"/>
                <a:gd name="T9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720">
                  <a:moveTo>
                    <a:pt x="0" y="720"/>
                  </a:moveTo>
                  <a:lnTo>
                    <a:pt x="720" y="720"/>
                  </a:lnTo>
                  <a:lnTo>
                    <a:pt x="720" y="180"/>
                  </a:lnTo>
                  <a:lnTo>
                    <a:pt x="720" y="0"/>
                  </a:lnTo>
                  <a:lnTo>
                    <a:pt x="0" y="72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71387" name="Freeform 27"/>
          <p:cNvSpPr>
            <a:spLocks/>
          </p:cNvSpPr>
          <p:nvPr/>
        </p:nvSpPr>
        <p:spPr bwMode="auto">
          <a:xfrm flipH="1">
            <a:off x="6243638" y="879475"/>
            <a:ext cx="136525" cy="85725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71388" name="Oval 28"/>
          <p:cNvSpPr>
            <a:spLocks noChangeArrowheads="1"/>
          </p:cNvSpPr>
          <p:nvPr/>
        </p:nvSpPr>
        <p:spPr bwMode="auto">
          <a:xfrm flipH="1">
            <a:off x="6297613" y="896938"/>
            <a:ext cx="55562" cy="539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71389" name="Text Box 29"/>
          <p:cNvSpPr txBox="1">
            <a:spLocks noChangeArrowheads="1"/>
          </p:cNvSpPr>
          <p:nvPr/>
        </p:nvSpPr>
        <p:spPr bwMode="auto">
          <a:xfrm>
            <a:off x="6265863" y="992188"/>
            <a:ext cx="254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bg-BG"/>
          </a:p>
        </p:txBody>
      </p:sp>
      <p:sp>
        <p:nvSpPr>
          <p:cNvPr id="271390" name="Text Box 30"/>
          <p:cNvSpPr txBox="1">
            <a:spLocks noChangeArrowheads="1"/>
          </p:cNvSpPr>
          <p:nvPr/>
        </p:nvSpPr>
        <p:spPr bwMode="auto">
          <a:xfrm>
            <a:off x="6361113" y="896938"/>
            <a:ext cx="254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bg-BG"/>
          </a:p>
        </p:txBody>
      </p:sp>
      <p:sp>
        <p:nvSpPr>
          <p:cNvPr id="271392" name="Oval 32"/>
          <p:cNvSpPr>
            <a:spLocks noChangeArrowheads="1"/>
          </p:cNvSpPr>
          <p:nvPr/>
        </p:nvSpPr>
        <p:spPr bwMode="auto">
          <a:xfrm>
            <a:off x="6149975" y="871538"/>
            <a:ext cx="212725" cy="1905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71393" name="Text Box 33"/>
          <p:cNvSpPr txBox="1">
            <a:spLocks noChangeArrowheads="1"/>
          </p:cNvSpPr>
          <p:nvPr/>
        </p:nvSpPr>
        <p:spPr bwMode="auto">
          <a:xfrm>
            <a:off x="1423988" y="1389063"/>
            <a:ext cx="2165350" cy="5349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altLang="bg-BG" sz="1000">
                <a:latin typeface="Times New Roman" pitchFamily="18" charset="0"/>
              </a:rPr>
              <a:t>Проверка </a:t>
            </a:r>
            <a:r>
              <a:rPr lang="en-US" altLang="bg-BG" sz="800">
                <a:latin typeface="Times New Roman" pitchFamily="18" charset="0"/>
              </a:rPr>
              <a:t>: Има  ли елементи в структурата?</a:t>
            </a:r>
            <a:r>
              <a:rPr lang="en-US" altLang="bg-BG" sz="1000"/>
              <a:t> </a:t>
            </a:r>
          </a:p>
          <a:p>
            <a:pPr algn="r"/>
            <a:r>
              <a:rPr lang="en-US" altLang="bg-BG" sz="800"/>
              <a:t>beggy&lt;&gt;nil ?</a:t>
            </a:r>
            <a:endParaRPr lang="en-US" altLang="bg-BG"/>
          </a:p>
        </p:txBody>
      </p:sp>
      <p:sp>
        <p:nvSpPr>
          <p:cNvPr id="271394" name="Rectangle 34"/>
          <p:cNvSpPr>
            <a:spLocks noChangeArrowheads="1"/>
          </p:cNvSpPr>
          <p:nvPr/>
        </p:nvSpPr>
        <p:spPr bwMode="auto">
          <a:xfrm>
            <a:off x="1428750" y="2085975"/>
            <a:ext cx="4098925" cy="14874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271399" name="Group 39"/>
          <p:cNvGrpSpPr>
            <a:grpSpLocks/>
          </p:cNvGrpSpPr>
          <p:nvPr/>
        </p:nvGrpSpPr>
        <p:grpSpPr bwMode="auto">
          <a:xfrm>
            <a:off x="5232400" y="3089275"/>
            <a:ext cx="212725" cy="185738"/>
            <a:chOff x="8320" y="3349"/>
            <a:chExt cx="360" cy="360"/>
          </a:xfrm>
        </p:grpSpPr>
        <p:sp>
          <p:nvSpPr>
            <p:cNvPr id="271400" name="Oval 40"/>
            <p:cNvSpPr>
              <a:spLocks noChangeArrowheads="1"/>
            </p:cNvSpPr>
            <p:nvPr/>
          </p:nvSpPr>
          <p:spPr bwMode="auto">
            <a:xfrm>
              <a:off x="8320" y="3349"/>
              <a:ext cx="360" cy="36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71401" name="Line 41"/>
            <p:cNvSpPr>
              <a:spLocks noChangeShapeType="1"/>
            </p:cNvSpPr>
            <p:nvPr/>
          </p:nvSpPr>
          <p:spPr bwMode="auto">
            <a:xfrm>
              <a:off x="8340" y="3409"/>
              <a:ext cx="260" cy="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71402" name="Line 42"/>
            <p:cNvSpPr>
              <a:spLocks noChangeShapeType="1"/>
            </p:cNvSpPr>
            <p:nvPr/>
          </p:nvSpPr>
          <p:spPr bwMode="auto">
            <a:xfrm flipV="1">
              <a:off x="8360" y="3409"/>
              <a:ext cx="260" cy="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71403" name="Group 43"/>
          <p:cNvGrpSpPr>
            <a:grpSpLocks/>
          </p:cNvGrpSpPr>
          <p:nvPr/>
        </p:nvGrpSpPr>
        <p:grpSpPr bwMode="auto">
          <a:xfrm>
            <a:off x="3678238" y="2346325"/>
            <a:ext cx="425450" cy="727075"/>
            <a:chOff x="1804" y="9378"/>
            <a:chExt cx="723" cy="1412"/>
          </a:xfrm>
        </p:grpSpPr>
        <p:sp>
          <p:nvSpPr>
            <p:cNvPr id="271404" name="Freeform 44"/>
            <p:cNvSpPr>
              <a:spLocks/>
            </p:cNvSpPr>
            <p:nvPr/>
          </p:nvSpPr>
          <p:spPr bwMode="auto">
            <a:xfrm rot="5390406">
              <a:off x="2030" y="10043"/>
              <a:ext cx="380" cy="203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71405" name="Line 45"/>
            <p:cNvSpPr>
              <a:spLocks noChangeShapeType="1"/>
            </p:cNvSpPr>
            <p:nvPr/>
          </p:nvSpPr>
          <p:spPr bwMode="auto">
            <a:xfrm rot="5390406">
              <a:off x="1917" y="10486"/>
              <a:ext cx="6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71406" name="Freeform 46"/>
            <p:cNvSpPr>
              <a:spLocks/>
            </p:cNvSpPr>
            <p:nvPr/>
          </p:nvSpPr>
          <p:spPr bwMode="auto">
            <a:xfrm rot="-11027759" flipH="1" flipV="1">
              <a:off x="1804" y="9378"/>
              <a:ext cx="723" cy="876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71407" name="Text Box 47"/>
          <p:cNvSpPr txBox="1">
            <a:spLocks noChangeArrowheads="1"/>
          </p:cNvSpPr>
          <p:nvPr/>
        </p:nvSpPr>
        <p:spPr bwMode="auto">
          <a:xfrm>
            <a:off x="5129213" y="3303588"/>
            <a:ext cx="312737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000"/>
              <a:t>nil</a:t>
            </a:r>
            <a:endParaRPr lang="en-US" altLang="bg-BG"/>
          </a:p>
        </p:txBody>
      </p:sp>
      <p:sp>
        <p:nvSpPr>
          <p:cNvPr id="271408" name="Text Box 48"/>
          <p:cNvSpPr txBox="1">
            <a:spLocks noChangeArrowheads="1"/>
          </p:cNvSpPr>
          <p:nvPr/>
        </p:nvSpPr>
        <p:spPr bwMode="auto">
          <a:xfrm>
            <a:off x="3887788" y="3201988"/>
            <a:ext cx="257175" cy="174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 altLang="bg-BG"/>
          </a:p>
        </p:txBody>
      </p:sp>
      <p:sp>
        <p:nvSpPr>
          <p:cNvPr id="271409" name="Rectangle 49"/>
          <p:cNvSpPr>
            <a:spLocks noChangeArrowheads="1"/>
          </p:cNvSpPr>
          <p:nvPr/>
        </p:nvSpPr>
        <p:spPr bwMode="auto">
          <a:xfrm>
            <a:off x="3887788" y="3084513"/>
            <a:ext cx="257175" cy="117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71410" name="Text Box 50"/>
          <p:cNvSpPr txBox="1">
            <a:spLocks noChangeArrowheads="1"/>
          </p:cNvSpPr>
          <p:nvPr/>
        </p:nvSpPr>
        <p:spPr bwMode="auto">
          <a:xfrm>
            <a:off x="3486150" y="2728913"/>
            <a:ext cx="46672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800"/>
              <a:t>endy</a:t>
            </a:r>
            <a:endParaRPr lang="en-US" altLang="bg-BG"/>
          </a:p>
        </p:txBody>
      </p:sp>
      <p:grpSp>
        <p:nvGrpSpPr>
          <p:cNvPr id="271411" name="Group 51"/>
          <p:cNvGrpSpPr>
            <a:grpSpLocks/>
          </p:cNvGrpSpPr>
          <p:nvPr/>
        </p:nvGrpSpPr>
        <p:grpSpPr bwMode="auto">
          <a:xfrm>
            <a:off x="1641475" y="2949575"/>
            <a:ext cx="2071688" cy="452438"/>
            <a:chOff x="2755" y="1396"/>
            <a:chExt cx="4864" cy="1243"/>
          </a:xfrm>
        </p:grpSpPr>
        <p:sp>
          <p:nvSpPr>
            <p:cNvPr id="271412" name="Oval 52"/>
            <p:cNvSpPr>
              <a:spLocks noChangeArrowheads="1"/>
            </p:cNvSpPr>
            <p:nvPr/>
          </p:nvSpPr>
          <p:spPr bwMode="auto">
            <a:xfrm>
              <a:off x="4037" y="1723"/>
              <a:ext cx="425" cy="9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71413" name="Freeform 53"/>
            <p:cNvSpPr>
              <a:spLocks/>
            </p:cNvSpPr>
            <p:nvPr/>
          </p:nvSpPr>
          <p:spPr bwMode="auto">
            <a:xfrm>
              <a:off x="4274" y="1723"/>
              <a:ext cx="792" cy="118"/>
            </a:xfrm>
            <a:custGeom>
              <a:avLst/>
              <a:gdLst>
                <a:gd name="T0" fmla="*/ 0 w 4590"/>
                <a:gd name="T1" fmla="*/ 0 h 1"/>
                <a:gd name="T2" fmla="*/ 4590 w 459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90" h="1">
                  <a:moveTo>
                    <a:pt x="0" y="0"/>
                  </a:moveTo>
                  <a:lnTo>
                    <a:pt x="459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71414" name="AutoShape 54"/>
            <p:cNvSpPr>
              <a:spLocks noChangeArrowheads="1"/>
            </p:cNvSpPr>
            <p:nvPr/>
          </p:nvSpPr>
          <p:spPr bwMode="auto">
            <a:xfrm rot="16187481">
              <a:off x="5576" y="591"/>
              <a:ext cx="918" cy="3168"/>
            </a:xfrm>
            <a:prstGeom prst="can">
              <a:avLst>
                <a:gd name="adj" fmla="val 5389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71415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5018" y="1983"/>
              <a:ext cx="2516" cy="34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опашка</a:t>
              </a:r>
            </a:p>
          </p:txBody>
        </p:sp>
        <p:grpSp>
          <p:nvGrpSpPr>
            <p:cNvPr id="271416" name="Group 56"/>
            <p:cNvGrpSpPr>
              <a:grpSpLocks/>
            </p:cNvGrpSpPr>
            <p:nvPr/>
          </p:nvGrpSpPr>
          <p:grpSpPr bwMode="auto">
            <a:xfrm>
              <a:off x="2755" y="1396"/>
              <a:ext cx="1168" cy="782"/>
              <a:chOff x="1060" y="8239"/>
              <a:chExt cx="1234" cy="919"/>
            </a:xfrm>
          </p:grpSpPr>
          <p:sp>
            <p:nvSpPr>
              <p:cNvPr id="271417" name="Freeform 57"/>
              <p:cNvSpPr>
                <a:spLocks/>
              </p:cNvSpPr>
              <p:nvPr/>
            </p:nvSpPr>
            <p:spPr bwMode="auto">
              <a:xfrm flipV="1">
                <a:off x="1354" y="8935"/>
                <a:ext cx="428" cy="180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71418" name="Line 58"/>
              <p:cNvSpPr>
                <a:spLocks noChangeShapeType="1"/>
              </p:cNvSpPr>
              <p:nvPr/>
            </p:nvSpPr>
            <p:spPr bwMode="auto">
              <a:xfrm flipV="1">
                <a:off x="1610" y="9022"/>
                <a:ext cx="6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71419" name="Freeform 59"/>
              <p:cNvSpPr>
                <a:spLocks/>
              </p:cNvSpPr>
              <p:nvPr/>
            </p:nvSpPr>
            <p:spPr bwMode="auto">
              <a:xfrm rot="19607236" flipH="1">
                <a:off x="1060" y="8239"/>
                <a:ext cx="710" cy="919"/>
              </a:xfrm>
              <a:custGeom>
                <a:avLst/>
                <a:gdLst>
                  <a:gd name="T0" fmla="*/ 727 w 1580"/>
                  <a:gd name="T1" fmla="*/ 280 h 1540"/>
                  <a:gd name="T2" fmla="*/ 327 w 1580"/>
                  <a:gd name="T3" fmla="*/ 440 h 1540"/>
                  <a:gd name="T4" fmla="*/ 127 w 1580"/>
                  <a:gd name="T5" fmla="*/ 720 h 1540"/>
                  <a:gd name="T6" fmla="*/ 7 w 1580"/>
                  <a:gd name="T7" fmla="*/ 1200 h 1540"/>
                  <a:gd name="T8" fmla="*/ 87 w 1580"/>
                  <a:gd name="T9" fmla="*/ 1080 h 1540"/>
                  <a:gd name="T10" fmla="*/ 187 w 1580"/>
                  <a:gd name="T11" fmla="*/ 820 h 1540"/>
                  <a:gd name="T12" fmla="*/ 267 w 1580"/>
                  <a:gd name="T13" fmla="*/ 680 h 1540"/>
                  <a:gd name="T14" fmla="*/ 67 w 1580"/>
                  <a:gd name="T15" fmla="*/ 1160 h 1540"/>
                  <a:gd name="T16" fmla="*/ 47 w 1580"/>
                  <a:gd name="T17" fmla="*/ 1360 h 1540"/>
                  <a:gd name="T18" fmla="*/ 147 w 1580"/>
                  <a:gd name="T19" fmla="*/ 1300 h 1540"/>
                  <a:gd name="T20" fmla="*/ 207 w 1580"/>
                  <a:gd name="T21" fmla="*/ 1160 h 1540"/>
                  <a:gd name="T22" fmla="*/ 287 w 1580"/>
                  <a:gd name="T23" fmla="*/ 960 h 1540"/>
                  <a:gd name="T24" fmla="*/ 407 w 1580"/>
                  <a:gd name="T25" fmla="*/ 740 h 1540"/>
                  <a:gd name="T26" fmla="*/ 307 w 1580"/>
                  <a:gd name="T27" fmla="*/ 1040 h 1540"/>
                  <a:gd name="T28" fmla="*/ 227 w 1580"/>
                  <a:gd name="T29" fmla="*/ 1340 h 1540"/>
                  <a:gd name="T30" fmla="*/ 207 w 1580"/>
                  <a:gd name="T31" fmla="*/ 1540 h 1540"/>
                  <a:gd name="T32" fmla="*/ 387 w 1580"/>
                  <a:gd name="T33" fmla="*/ 1340 h 1540"/>
                  <a:gd name="T34" fmla="*/ 467 w 1580"/>
                  <a:gd name="T35" fmla="*/ 1080 h 1540"/>
                  <a:gd name="T36" fmla="*/ 607 w 1580"/>
                  <a:gd name="T37" fmla="*/ 800 h 1540"/>
                  <a:gd name="T38" fmla="*/ 547 w 1580"/>
                  <a:gd name="T39" fmla="*/ 1060 h 1540"/>
                  <a:gd name="T40" fmla="*/ 527 w 1580"/>
                  <a:gd name="T41" fmla="*/ 1420 h 1540"/>
                  <a:gd name="T42" fmla="*/ 707 w 1580"/>
                  <a:gd name="T43" fmla="*/ 1460 h 1540"/>
                  <a:gd name="T44" fmla="*/ 707 w 1580"/>
                  <a:gd name="T45" fmla="*/ 1160 h 1540"/>
                  <a:gd name="T46" fmla="*/ 827 w 1580"/>
                  <a:gd name="T47" fmla="*/ 880 h 1540"/>
                  <a:gd name="T48" fmla="*/ 987 w 1580"/>
                  <a:gd name="T49" fmla="*/ 840 h 1540"/>
                  <a:gd name="T50" fmla="*/ 1027 w 1580"/>
                  <a:gd name="T51" fmla="*/ 980 h 1540"/>
                  <a:gd name="T52" fmla="*/ 1027 w 1580"/>
                  <a:gd name="T53" fmla="*/ 1200 h 1540"/>
                  <a:gd name="T54" fmla="*/ 887 w 1580"/>
                  <a:gd name="T55" fmla="*/ 1320 h 1540"/>
                  <a:gd name="T56" fmla="*/ 967 w 1580"/>
                  <a:gd name="T57" fmla="*/ 1440 h 1540"/>
                  <a:gd name="T58" fmla="*/ 1167 w 1580"/>
                  <a:gd name="T59" fmla="*/ 1320 h 1540"/>
                  <a:gd name="T60" fmla="*/ 1307 w 1580"/>
                  <a:gd name="T61" fmla="*/ 1080 h 1540"/>
                  <a:gd name="T62" fmla="*/ 1367 w 1580"/>
                  <a:gd name="T63" fmla="*/ 800 h 1540"/>
                  <a:gd name="T64" fmla="*/ 1347 w 1580"/>
                  <a:gd name="T65" fmla="*/ 560 h 1540"/>
                  <a:gd name="T66" fmla="*/ 1527 w 1580"/>
                  <a:gd name="T67" fmla="*/ 320 h 1540"/>
                  <a:gd name="T68" fmla="*/ 1027 w 1580"/>
                  <a:gd name="T69" fmla="*/ 40 h 1540"/>
                  <a:gd name="T70" fmla="*/ 907 w 1580"/>
                  <a:gd name="T71" fmla="*/ 80 h 1540"/>
                  <a:gd name="T72" fmla="*/ 827 w 1580"/>
                  <a:gd name="T73" fmla="*/ 220 h 1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80" h="1540">
                    <a:moveTo>
                      <a:pt x="727" y="280"/>
                    </a:moveTo>
                    <a:cubicBezTo>
                      <a:pt x="577" y="323"/>
                      <a:pt x="427" y="367"/>
                      <a:pt x="327" y="440"/>
                    </a:cubicBezTo>
                    <a:cubicBezTo>
                      <a:pt x="227" y="513"/>
                      <a:pt x="180" y="593"/>
                      <a:pt x="127" y="720"/>
                    </a:cubicBezTo>
                    <a:cubicBezTo>
                      <a:pt x="74" y="847"/>
                      <a:pt x="14" y="1140"/>
                      <a:pt x="7" y="1200"/>
                    </a:cubicBezTo>
                    <a:cubicBezTo>
                      <a:pt x="0" y="1260"/>
                      <a:pt x="57" y="1143"/>
                      <a:pt x="87" y="1080"/>
                    </a:cubicBezTo>
                    <a:cubicBezTo>
                      <a:pt x="117" y="1017"/>
                      <a:pt x="157" y="887"/>
                      <a:pt x="187" y="820"/>
                    </a:cubicBezTo>
                    <a:cubicBezTo>
                      <a:pt x="217" y="753"/>
                      <a:pt x="287" y="623"/>
                      <a:pt x="267" y="680"/>
                    </a:cubicBezTo>
                    <a:cubicBezTo>
                      <a:pt x="247" y="737"/>
                      <a:pt x="104" y="1047"/>
                      <a:pt x="67" y="1160"/>
                    </a:cubicBezTo>
                    <a:cubicBezTo>
                      <a:pt x="30" y="1273"/>
                      <a:pt x="34" y="1337"/>
                      <a:pt x="47" y="1360"/>
                    </a:cubicBezTo>
                    <a:cubicBezTo>
                      <a:pt x="60" y="1383"/>
                      <a:pt x="120" y="1333"/>
                      <a:pt x="147" y="1300"/>
                    </a:cubicBezTo>
                    <a:cubicBezTo>
                      <a:pt x="174" y="1267"/>
                      <a:pt x="184" y="1217"/>
                      <a:pt x="207" y="1160"/>
                    </a:cubicBezTo>
                    <a:cubicBezTo>
                      <a:pt x="230" y="1103"/>
                      <a:pt x="254" y="1030"/>
                      <a:pt x="287" y="960"/>
                    </a:cubicBezTo>
                    <a:cubicBezTo>
                      <a:pt x="320" y="890"/>
                      <a:pt x="404" y="727"/>
                      <a:pt x="407" y="740"/>
                    </a:cubicBezTo>
                    <a:cubicBezTo>
                      <a:pt x="410" y="753"/>
                      <a:pt x="337" y="940"/>
                      <a:pt x="307" y="1040"/>
                    </a:cubicBezTo>
                    <a:cubicBezTo>
                      <a:pt x="277" y="1140"/>
                      <a:pt x="244" y="1257"/>
                      <a:pt x="227" y="1340"/>
                    </a:cubicBezTo>
                    <a:cubicBezTo>
                      <a:pt x="210" y="1423"/>
                      <a:pt x="180" y="1540"/>
                      <a:pt x="207" y="1540"/>
                    </a:cubicBezTo>
                    <a:cubicBezTo>
                      <a:pt x="234" y="1540"/>
                      <a:pt x="344" y="1417"/>
                      <a:pt x="387" y="1340"/>
                    </a:cubicBezTo>
                    <a:cubicBezTo>
                      <a:pt x="430" y="1263"/>
                      <a:pt x="430" y="1170"/>
                      <a:pt x="467" y="1080"/>
                    </a:cubicBezTo>
                    <a:cubicBezTo>
                      <a:pt x="504" y="990"/>
                      <a:pt x="594" y="803"/>
                      <a:pt x="607" y="800"/>
                    </a:cubicBezTo>
                    <a:cubicBezTo>
                      <a:pt x="620" y="797"/>
                      <a:pt x="560" y="957"/>
                      <a:pt x="547" y="1060"/>
                    </a:cubicBezTo>
                    <a:cubicBezTo>
                      <a:pt x="534" y="1163"/>
                      <a:pt x="500" y="1353"/>
                      <a:pt x="527" y="1420"/>
                    </a:cubicBezTo>
                    <a:cubicBezTo>
                      <a:pt x="554" y="1487"/>
                      <a:pt x="677" y="1503"/>
                      <a:pt x="707" y="1460"/>
                    </a:cubicBezTo>
                    <a:cubicBezTo>
                      <a:pt x="737" y="1417"/>
                      <a:pt x="687" y="1257"/>
                      <a:pt x="707" y="1160"/>
                    </a:cubicBezTo>
                    <a:cubicBezTo>
                      <a:pt x="727" y="1063"/>
                      <a:pt x="780" y="933"/>
                      <a:pt x="827" y="880"/>
                    </a:cubicBezTo>
                    <a:cubicBezTo>
                      <a:pt x="874" y="827"/>
                      <a:pt x="954" y="823"/>
                      <a:pt x="987" y="840"/>
                    </a:cubicBezTo>
                    <a:cubicBezTo>
                      <a:pt x="1020" y="857"/>
                      <a:pt x="1020" y="920"/>
                      <a:pt x="1027" y="980"/>
                    </a:cubicBezTo>
                    <a:cubicBezTo>
                      <a:pt x="1034" y="1040"/>
                      <a:pt x="1050" y="1143"/>
                      <a:pt x="1027" y="1200"/>
                    </a:cubicBezTo>
                    <a:cubicBezTo>
                      <a:pt x="1004" y="1257"/>
                      <a:pt x="897" y="1280"/>
                      <a:pt x="887" y="1320"/>
                    </a:cubicBezTo>
                    <a:cubicBezTo>
                      <a:pt x="877" y="1360"/>
                      <a:pt x="920" y="1440"/>
                      <a:pt x="967" y="1440"/>
                    </a:cubicBezTo>
                    <a:cubicBezTo>
                      <a:pt x="1014" y="1440"/>
                      <a:pt x="1110" y="1380"/>
                      <a:pt x="1167" y="1320"/>
                    </a:cubicBezTo>
                    <a:cubicBezTo>
                      <a:pt x="1224" y="1260"/>
                      <a:pt x="1274" y="1167"/>
                      <a:pt x="1307" y="1080"/>
                    </a:cubicBezTo>
                    <a:cubicBezTo>
                      <a:pt x="1340" y="993"/>
                      <a:pt x="1360" y="887"/>
                      <a:pt x="1367" y="800"/>
                    </a:cubicBezTo>
                    <a:cubicBezTo>
                      <a:pt x="1374" y="713"/>
                      <a:pt x="1320" y="640"/>
                      <a:pt x="1347" y="560"/>
                    </a:cubicBezTo>
                    <a:cubicBezTo>
                      <a:pt x="1374" y="480"/>
                      <a:pt x="1580" y="407"/>
                      <a:pt x="1527" y="320"/>
                    </a:cubicBezTo>
                    <a:cubicBezTo>
                      <a:pt x="1474" y="233"/>
                      <a:pt x="1130" y="80"/>
                      <a:pt x="1027" y="40"/>
                    </a:cubicBezTo>
                    <a:cubicBezTo>
                      <a:pt x="924" y="0"/>
                      <a:pt x="940" y="50"/>
                      <a:pt x="907" y="80"/>
                    </a:cubicBezTo>
                    <a:cubicBezTo>
                      <a:pt x="874" y="110"/>
                      <a:pt x="850" y="187"/>
                      <a:pt x="827" y="220"/>
                    </a:cubicBezTo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71420" name="Text Box 60"/>
            <p:cNvSpPr txBox="1">
              <a:spLocks noChangeArrowheads="1"/>
            </p:cNvSpPr>
            <p:nvPr/>
          </p:nvSpPr>
          <p:spPr bwMode="auto">
            <a:xfrm>
              <a:off x="2812" y="2095"/>
              <a:ext cx="918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 altLang="bg-BG"/>
            </a:p>
          </p:txBody>
        </p:sp>
        <p:grpSp>
          <p:nvGrpSpPr>
            <p:cNvPr id="271421" name="Group 61"/>
            <p:cNvGrpSpPr>
              <a:grpSpLocks/>
            </p:cNvGrpSpPr>
            <p:nvPr/>
          </p:nvGrpSpPr>
          <p:grpSpPr bwMode="auto">
            <a:xfrm>
              <a:off x="3906" y="1977"/>
              <a:ext cx="736" cy="568"/>
              <a:chOff x="2276" y="8902"/>
              <a:chExt cx="868" cy="697"/>
            </a:xfrm>
          </p:grpSpPr>
          <p:sp>
            <p:nvSpPr>
              <p:cNvPr id="271422" name="Text Box 62"/>
              <p:cNvSpPr txBox="1">
                <a:spLocks noChangeArrowheads="1"/>
              </p:cNvSpPr>
              <p:nvPr/>
            </p:nvSpPr>
            <p:spPr bwMode="auto">
              <a:xfrm>
                <a:off x="2276" y="9180"/>
                <a:ext cx="559" cy="41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 altLang="bg-BG"/>
              </a:p>
            </p:txBody>
          </p:sp>
          <p:sp>
            <p:nvSpPr>
              <p:cNvPr id="271423" name="Rectangle 63"/>
              <p:cNvSpPr>
                <a:spLocks noChangeArrowheads="1"/>
              </p:cNvSpPr>
              <p:nvPr/>
            </p:nvSpPr>
            <p:spPr bwMode="auto">
              <a:xfrm>
                <a:off x="2276" y="8902"/>
                <a:ext cx="559" cy="27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71424" name="Line 64"/>
              <p:cNvSpPr>
                <a:spLocks noChangeShapeType="1"/>
              </p:cNvSpPr>
              <p:nvPr/>
            </p:nvSpPr>
            <p:spPr bwMode="auto">
              <a:xfrm>
                <a:off x="2555" y="9042"/>
                <a:ext cx="589" cy="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271425" name="Rectangle 65"/>
          <p:cNvSpPr>
            <a:spLocks noChangeArrowheads="1"/>
          </p:cNvSpPr>
          <p:nvPr/>
        </p:nvSpPr>
        <p:spPr bwMode="auto">
          <a:xfrm>
            <a:off x="4637088" y="2794000"/>
            <a:ext cx="250825" cy="130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71426" name="Freeform 66"/>
          <p:cNvSpPr>
            <a:spLocks/>
          </p:cNvSpPr>
          <p:nvPr/>
        </p:nvSpPr>
        <p:spPr bwMode="auto">
          <a:xfrm>
            <a:off x="4719638" y="2784475"/>
            <a:ext cx="500062" cy="425450"/>
          </a:xfrm>
          <a:custGeom>
            <a:avLst/>
            <a:gdLst>
              <a:gd name="T0" fmla="*/ 0 w 1683"/>
              <a:gd name="T1" fmla="*/ 293 h 1749"/>
              <a:gd name="T2" fmla="*/ 663 w 1683"/>
              <a:gd name="T3" fmla="*/ 189 h 1749"/>
              <a:gd name="T4" fmla="*/ 1163 w 1683"/>
              <a:gd name="T5" fmla="*/ 1429 h 1749"/>
              <a:gd name="T6" fmla="*/ 1683 w 1683"/>
              <a:gd name="T7" fmla="*/ 1749 h 1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3" h="1749">
                <a:moveTo>
                  <a:pt x="0" y="293"/>
                </a:moveTo>
                <a:cubicBezTo>
                  <a:pt x="110" y="276"/>
                  <a:pt x="469" y="0"/>
                  <a:pt x="663" y="189"/>
                </a:cubicBezTo>
                <a:cubicBezTo>
                  <a:pt x="844" y="260"/>
                  <a:pt x="993" y="1169"/>
                  <a:pt x="1163" y="1429"/>
                </a:cubicBezTo>
                <a:cubicBezTo>
                  <a:pt x="1333" y="1689"/>
                  <a:pt x="1575" y="1682"/>
                  <a:pt x="1683" y="1749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oval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1427" name="Oval 67"/>
          <p:cNvSpPr>
            <a:spLocks noChangeArrowheads="1"/>
          </p:cNvSpPr>
          <p:nvPr/>
        </p:nvSpPr>
        <p:spPr bwMode="auto">
          <a:xfrm>
            <a:off x="4697413" y="2941638"/>
            <a:ext cx="146050" cy="1397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71428" name="Oval 68"/>
          <p:cNvSpPr>
            <a:spLocks noChangeArrowheads="1"/>
          </p:cNvSpPr>
          <p:nvPr/>
        </p:nvSpPr>
        <p:spPr bwMode="auto">
          <a:xfrm>
            <a:off x="4930775" y="2695575"/>
            <a:ext cx="271463" cy="2714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200"/>
              <a:t>3</a:t>
            </a:r>
            <a:endParaRPr lang="en-US" altLang="bg-BG"/>
          </a:p>
        </p:txBody>
      </p:sp>
      <p:sp>
        <p:nvSpPr>
          <p:cNvPr id="271429" name="Oval 69"/>
          <p:cNvSpPr>
            <a:spLocks noChangeArrowheads="1"/>
          </p:cNvSpPr>
          <p:nvPr/>
        </p:nvSpPr>
        <p:spPr bwMode="auto">
          <a:xfrm>
            <a:off x="4097338" y="2805113"/>
            <a:ext cx="319087" cy="2714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800"/>
              <a:t>4</a:t>
            </a:r>
            <a:endParaRPr lang="en-US" altLang="bg-BG"/>
          </a:p>
        </p:txBody>
      </p:sp>
      <p:grpSp>
        <p:nvGrpSpPr>
          <p:cNvPr id="271430" name="Group 70"/>
          <p:cNvGrpSpPr>
            <a:grpSpLocks/>
          </p:cNvGrpSpPr>
          <p:nvPr/>
        </p:nvGrpSpPr>
        <p:grpSpPr bwMode="auto">
          <a:xfrm>
            <a:off x="4310063" y="2154238"/>
            <a:ext cx="439737" cy="700087"/>
            <a:chOff x="7600" y="243"/>
            <a:chExt cx="704" cy="1158"/>
          </a:xfrm>
        </p:grpSpPr>
        <p:grpSp>
          <p:nvGrpSpPr>
            <p:cNvPr id="271431" name="Group 71"/>
            <p:cNvGrpSpPr>
              <a:grpSpLocks/>
            </p:cNvGrpSpPr>
            <p:nvPr/>
          </p:nvGrpSpPr>
          <p:grpSpPr bwMode="auto">
            <a:xfrm>
              <a:off x="7787" y="768"/>
              <a:ext cx="242" cy="633"/>
              <a:chOff x="7787" y="768"/>
              <a:chExt cx="242" cy="633"/>
            </a:xfrm>
          </p:grpSpPr>
          <p:sp>
            <p:nvSpPr>
              <p:cNvPr id="271432" name="Freeform 72"/>
              <p:cNvSpPr>
                <a:spLocks/>
              </p:cNvSpPr>
              <p:nvPr/>
            </p:nvSpPr>
            <p:spPr bwMode="auto">
              <a:xfrm rot="14383776" flipH="1">
                <a:off x="7739" y="816"/>
                <a:ext cx="313" cy="217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71433" name="Freeform 73"/>
              <p:cNvSpPr>
                <a:spLocks/>
              </p:cNvSpPr>
              <p:nvPr/>
            </p:nvSpPr>
            <p:spPr bwMode="auto">
              <a:xfrm rot="14383776" flipH="1">
                <a:off x="7764" y="1136"/>
                <a:ext cx="529" cy="1"/>
              </a:xfrm>
              <a:custGeom>
                <a:avLst/>
                <a:gdLst>
                  <a:gd name="T0" fmla="*/ 0 w 1120"/>
                  <a:gd name="T1" fmla="*/ 0 h 1"/>
                  <a:gd name="T2" fmla="*/ 1120 w 112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20" h="1">
                    <a:moveTo>
                      <a:pt x="0" y="0"/>
                    </a:moveTo>
                    <a:lnTo>
                      <a:pt x="112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71434" name="Freeform 74"/>
            <p:cNvSpPr>
              <a:spLocks/>
            </p:cNvSpPr>
            <p:nvPr/>
          </p:nvSpPr>
          <p:spPr bwMode="auto">
            <a:xfrm rot="12391012" flipV="1">
              <a:off x="7733" y="243"/>
              <a:ext cx="571" cy="790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71435" name="Text Box 75"/>
            <p:cNvSpPr txBox="1">
              <a:spLocks noChangeArrowheads="1"/>
            </p:cNvSpPr>
            <p:nvPr/>
          </p:nvSpPr>
          <p:spPr bwMode="auto">
            <a:xfrm>
              <a:off x="7600" y="950"/>
              <a:ext cx="474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000"/>
                <a:t>p</a:t>
              </a:r>
              <a:endParaRPr lang="en-US" altLang="bg-BG"/>
            </a:p>
          </p:txBody>
        </p:sp>
      </p:grpSp>
      <p:sp>
        <p:nvSpPr>
          <p:cNvPr id="271436" name="Freeform 76"/>
          <p:cNvSpPr>
            <a:spLocks/>
          </p:cNvSpPr>
          <p:nvPr/>
        </p:nvSpPr>
        <p:spPr bwMode="auto">
          <a:xfrm>
            <a:off x="4041775" y="2873375"/>
            <a:ext cx="579438" cy="304800"/>
          </a:xfrm>
          <a:custGeom>
            <a:avLst/>
            <a:gdLst>
              <a:gd name="T0" fmla="*/ 0 w 930"/>
              <a:gd name="T1" fmla="*/ 462 h 490"/>
              <a:gd name="T2" fmla="*/ 390 w 930"/>
              <a:gd name="T3" fmla="*/ 432 h 490"/>
              <a:gd name="T4" fmla="*/ 570 w 930"/>
              <a:gd name="T5" fmla="*/ 117 h 490"/>
              <a:gd name="T6" fmla="*/ 780 w 930"/>
              <a:gd name="T7" fmla="*/ 12 h 490"/>
              <a:gd name="T8" fmla="*/ 930 w 930"/>
              <a:gd name="T9" fmla="*/ 42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0" h="490">
                <a:moveTo>
                  <a:pt x="0" y="462"/>
                </a:moveTo>
                <a:cubicBezTo>
                  <a:pt x="147" y="476"/>
                  <a:pt x="295" y="490"/>
                  <a:pt x="390" y="432"/>
                </a:cubicBezTo>
                <a:cubicBezTo>
                  <a:pt x="485" y="374"/>
                  <a:pt x="505" y="187"/>
                  <a:pt x="570" y="117"/>
                </a:cubicBezTo>
                <a:cubicBezTo>
                  <a:pt x="635" y="47"/>
                  <a:pt x="720" y="24"/>
                  <a:pt x="780" y="12"/>
                </a:cubicBezTo>
                <a:cubicBezTo>
                  <a:pt x="840" y="0"/>
                  <a:pt x="905" y="37"/>
                  <a:pt x="930" y="4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1437" name="Rectangle 77"/>
          <p:cNvSpPr>
            <a:spLocks noChangeArrowheads="1"/>
          </p:cNvSpPr>
          <p:nvPr/>
        </p:nvSpPr>
        <p:spPr bwMode="auto">
          <a:xfrm>
            <a:off x="4637088" y="2941638"/>
            <a:ext cx="250825" cy="157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1438" name="Line 78"/>
          <p:cNvSpPr>
            <a:spLocks noChangeShapeType="1"/>
          </p:cNvSpPr>
          <p:nvPr/>
        </p:nvSpPr>
        <p:spPr bwMode="auto">
          <a:xfrm>
            <a:off x="3725863" y="3230563"/>
            <a:ext cx="1508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1439" name="Line 79"/>
          <p:cNvSpPr>
            <a:spLocks noChangeShapeType="1"/>
          </p:cNvSpPr>
          <p:nvPr/>
        </p:nvSpPr>
        <p:spPr bwMode="auto">
          <a:xfrm flipV="1">
            <a:off x="2252663" y="3387725"/>
            <a:ext cx="2846387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1440" name="Oval 80"/>
          <p:cNvSpPr>
            <a:spLocks noChangeArrowheads="1"/>
          </p:cNvSpPr>
          <p:nvPr/>
        </p:nvSpPr>
        <p:spPr bwMode="auto">
          <a:xfrm>
            <a:off x="4986338" y="3062288"/>
            <a:ext cx="125412" cy="3381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1441" name="Text Box 81"/>
          <p:cNvSpPr txBox="1">
            <a:spLocks noChangeArrowheads="1"/>
          </p:cNvSpPr>
          <p:nvPr/>
        </p:nvSpPr>
        <p:spPr bwMode="auto">
          <a:xfrm>
            <a:off x="1416050" y="2085975"/>
            <a:ext cx="1762125" cy="727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bg-BG" sz="1100">
                <a:latin typeface="Times New Roman" pitchFamily="18" charset="0"/>
              </a:rPr>
              <a:t>IIА) Включване на елемента към структурата.</a:t>
            </a:r>
          </a:p>
          <a:p>
            <a:pPr algn="l"/>
            <a:r>
              <a:rPr lang="en-US" altLang="bg-BG" sz="1100">
                <a:latin typeface="Times New Roman" pitchFamily="18" charset="0"/>
              </a:rPr>
              <a:t>4А)</a:t>
            </a:r>
            <a:r>
              <a:rPr lang="en-US" altLang="bg-BG" sz="1100"/>
              <a:t> endy^.next := p;</a:t>
            </a:r>
            <a:endParaRPr lang="en-US" altLang="bg-BG"/>
          </a:p>
        </p:txBody>
      </p:sp>
      <p:sp>
        <p:nvSpPr>
          <p:cNvPr id="271442" name="Rectangle 82"/>
          <p:cNvSpPr>
            <a:spLocks noChangeArrowheads="1"/>
          </p:cNvSpPr>
          <p:nvPr/>
        </p:nvSpPr>
        <p:spPr bwMode="auto">
          <a:xfrm>
            <a:off x="4476750" y="3646488"/>
            <a:ext cx="3284538" cy="1397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71443" name="Text Box 83"/>
          <p:cNvSpPr txBox="1">
            <a:spLocks noChangeArrowheads="1"/>
          </p:cNvSpPr>
          <p:nvPr/>
        </p:nvSpPr>
        <p:spPr bwMode="auto">
          <a:xfrm>
            <a:off x="4492625" y="3656013"/>
            <a:ext cx="1762125" cy="1397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bg-BG" sz="1000">
                <a:solidFill>
                  <a:srgbClr val="000000"/>
                </a:solidFill>
                <a:latin typeface="Times New Roman" pitchFamily="18" charset="0"/>
              </a:rPr>
              <a:t>IIБ) Включване на елемента към структурата.</a:t>
            </a:r>
          </a:p>
          <a:p>
            <a:pPr algn="l"/>
            <a:r>
              <a:rPr lang="en-US" altLang="bg-BG" sz="1200">
                <a:latin typeface="Times New Roman" pitchFamily="18" charset="0"/>
              </a:rPr>
              <a:t>4Б)</a:t>
            </a:r>
            <a:r>
              <a:rPr lang="en-US" altLang="bg-BG" sz="1200">
                <a:latin typeface="Times" charset="0"/>
              </a:rPr>
              <a:t> </a:t>
            </a:r>
          </a:p>
          <a:p>
            <a:pPr algn="l"/>
            <a:r>
              <a:rPr lang="en-US" altLang="bg-BG" sz="1200">
                <a:latin typeface="Times" charset="0"/>
              </a:rPr>
              <a:t>beggy:=p;</a:t>
            </a:r>
            <a:endParaRPr lang="en-US" altLang="bg-BG"/>
          </a:p>
        </p:txBody>
      </p:sp>
      <p:sp>
        <p:nvSpPr>
          <p:cNvPr id="271444" name="Text Box 84"/>
          <p:cNvSpPr txBox="1">
            <a:spLocks noChangeArrowheads="1"/>
          </p:cNvSpPr>
          <p:nvPr/>
        </p:nvSpPr>
        <p:spPr bwMode="auto">
          <a:xfrm>
            <a:off x="1739900" y="5594350"/>
            <a:ext cx="5176838" cy="9255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bg-BG" sz="1100">
                <a:latin typeface="Times New Roman" pitchFamily="18" charset="0"/>
              </a:rPr>
              <a:t>III) Преместване на указателя за край в новия край. </a:t>
            </a:r>
          </a:p>
          <a:p>
            <a:pPr algn="just"/>
            <a:endParaRPr lang="en-US" altLang="bg-BG" sz="1400"/>
          </a:p>
          <a:p>
            <a:pPr algn="l"/>
            <a:r>
              <a:rPr lang="en-US" altLang="bg-BG" sz="1400"/>
              <a:t>5) endy:= p;</a:t>
            </a:r>
            <a:endParaRPr lang="en-US" altLang="bg-BG"/>
          </a:p>
        </p:txBody>
      </p:sp>
      <p:sp>
        <p:nvSpPr>
          <p:cNvPr id="271445" name="Text Box 85"/>
          <p:cNvSpPr txBox="1">
            <a:spLocks noChangeArrowheads="1"/>
          </p:cNvSpPr>
          <p:nvPr/>
        </p:nvSpPr>
        <p:spPr bwMode="auto">
          <a:xfrm>
            <a:off x="2589213" y="269875"/>
            <a:ext cx="2863850" cy="5381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000" dirty="0" err="1">
                <a:latin typeface="Times New Roman" pitchFamily="18" charset="0"/>
              </a:rPr>
              <a:t>Въвеждане</a:t>
            </a:r>
            <a:r>
              <a:rPr lang="en-US" altLang="bg-BG" sz="1000" dirty="0">
                <a:latin typeface="Times New Roman" pitchFamily="18" charset="0"/>
              </a:rPr>
              <a:t> </a:t>
            </a:r>
            <a:r>
              <a:rPr lang="en-US" altLang="bg-BG" sz="1000" dirty="0" err="1">
                <a:latin typeface="Times New Roman" pitchFamily="18" charset="0"/>
              </a:rPr>
              <a:t>на</a:t>
            </a:r>
            <a:r>
              <a:rPr lang="en-US" altLang="bg-BG" sz="1000" dirty="0">
                <a:latin typeface="Times New Roman" pitchFamily="18" charset="0"/>
              </a:rPr>
              <a:t> </a:t>
            </a:r>
            <a:r>
              <a:rPr lang="en-US" altLang="bg-BG" sz="1000" dirty="0" err="1">
                <a:latin typeface="Times New Roman" pitchFamily="18" charset="0"/>
              </a:rPr>
              <a:t>данна</a:t>
            </a:r>
            <a:r>
              <a:rPr lang="en-US" altLang="bg-BG" sz="1000" dirty="0">
                <a:latin typeface="Times New Roman" pitchFamily="18" charset="0"/>
              </a:rPr>
              <a:t> в </a:t>
            </a:r>
            <a:r>
              <a:rPr lang="en-US" altLang="bg-BG" sz="1000" dirty="0" err="1">
                <a:latin typeface="Times New Roman" pitchFamily="18" charset="0"/>
              </a:rPr>
              <a:t>нов</a:t>
            </a:r>
            <a:r>
              <a:rPr lang="en-US" altLang="bg-BG" sz="1000" dirty="0">
                <a:latin typeface="Times New Roman" pitchFamily="18" charset="0"/>
              </a:rPr>
              <a:t> </a:t>
            </a:r>
            <a:r>
              <a:rPr lang="en-US" altLang="bg-BG" sz="1000" dirty="0" err="1">
                <a:latin typeface="Times New Roman" pitchFamily="18" charset="0"/>
              </a:rPr>
              <a:t>елемент</a:t>
            </a:r>
            <a:endParaRPr lang="en-US" altLang="bg-BG" sz="1000" dirty="0"/>
          </a:p>
          <a:p>
            <a:pPr algn="l"/>
            <a:r>
              <a:rPr lang="en-US" altLang="bg-BG" sz="1200" dirty="0"/>
              <a:t>1) </a:t>
            </a:r>
            <a:r>
              <a:rPr lang="en-US" altLang="bg-BG" sz="1000" dirty="0"/>
              <a:t>new (p);</a:t>
            </a:r>
          </a:p>
          <a:p>
            <a:pPr algn="l"/>
            <a:r>
              <a:rPr lang="en-US" altLang="bg-BG" sz="1000" dirty="0">
                <a:latin typeface="Times New Roman" pitchFamily="18" charset="0"/>
              </a:rPr>
              <a:t>2) </a:t>
            </a:r>
            <a:r>
              <a:rPr lang="en-US" altLang="bg-BG" sz="1000" dirty="0" err="1">
                <a:latin typeface="Times New Roman" pitchFamily="18" charset="0"/>
              </a:rPr>
              <a:t>p^.data</a:t>
            </a:r>
            <a:r>
              <a:rPr lang="en-US" altLang="bg-BG" sz="1000" dirty="0">
                <a:latin typeface="Times New Roman" pitchFamily="18" charset="0"/>
              </a:rPr>
              <a:t> = </a:t>
            </a:r>
            <a:r>
              <a:rPr lang="en-US" altLang="bg-BG" sz="1000" dirty="0" err="1">
                <a:latin typeface="Times New Roman" pitchFamily="18" charset="0"/>
              </a:rPr>
              <a:t>стойността</a:t>
            </a:r>
            <a:r>
              <a:rPr lang="en-US" altLang="bg-BG" sz="1000" dirty="0">
                <a:latin typeface="Times New Roman" pitchFamily="18" charset="0"/>
              </a:rPr>
              <a:t> </a:t>
            </a:r>
            <a:r>
              <a:rPr lang="en-US" altLang="bg-BG" sz="1000" dirty="0" err="1">
                <a:latin typeface="Times New Roman" pitchFamily="18" charset="0"/>
              </a:rPr>
              <a:t>на</a:t>
            </a:r>
            <a:r>
              <a:rPr lang="en-US" altLang="bg-BG" sz="1000" dirty="0">
                <a:latin typeface="Times New Roman" pitchFamily="18" charset="0"/>
              </a:rPr>
              <a:t> </a:t>
            </a:r>
            <a:r>
              <a:rPr lang="en-US" altLang="bg-BG" sz="1000" dirty="0" err="1">
                <a:latin typeface="Times New Roman" pitchFamily="18" charset="0"/>
              </a:rPr>
              <a:t>данната</a:t>
            </a:r>
            <a:r>
              <a:rPr lang="en-US" altLang="bg-BG" sz="1000" dirty="0">
                <a:latin typeface="Times New Roman" pitchFamily="18" charset="0"/>
              </a:rPr>
              <a:t>;</a:t>
            </a:r>
            <a:endParaRPr lang="en-US" altLang="bg-BG" dirty="0"/>
          </a:p>
        </p:txBody>
      </p:sp>
      <p:sp>
        <p:nvSpPr>
          <p:cNvPr id="271446" name="Text Box 86"/>
          <p:cNvSpPr txBox="1">
            <a:spLocks noChangeArrowheads="1"/>
          </p:cNvSpPr>
          <p:nvPr/>
        </p:nvSpPr>
        <p:spPr bwMode="auto">
          <a:xfrm>
            <a:off x="2566988" y="935038"/>
            <a:ext cx="2905125" cy="398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000" dirty="0">
                <a:latin typeface="Times New Roman" pitchFamily="18" charset="0"/>
              </a:rPr>
              <a:t>“</a:t>
            </a:r>
            <a:r>
              <a:rPr lang="en-US" altLang="bg-BG" sz="1000" dirty="0" err="1">
                <a:latin typeface="Times New Roman" pitchFamily="18" charset="0"/>
              </a:rPr>
              <a:t>Зануляване</a:t>
            </a:r>
            <a:r>
              <a:rPr lang="en-US" altLang="bg-BG" sz="1000" dirty="0">
                <a:latin typeface="Times New Roman" pitchFamily="18" charset="0"/>
              </a:rPr>
              <a:t>” </a:t>
            </a:r>
            <a:r>
              <a:rPr lang="en-US" altLang="bg-BG" sz="1000" dirty="0" err="1">
                <a:latin typeface="Times New Roman" pitchFamily="18" charset="0"/>
              </a:rPr>
              <a:t>на</a:t>
            </a:r>
            <a:r>
              <a:rPr lang="en-US" altLang="bg-BG" sz="1000" dirty="0">
                <a:latin typeface="Times New Roman" pitchFamily="18" charset="0"/>
              </a:rPr>
              <a:t> </a:t>
            </a:r>
            <a:r>
              <a:rPr lang="en-US" altLang="bg-BG" sz="1000" dirty="0" err="1">
                <a:latin typeface="Times New Roman" pitchFamily="18" charset="0"/>
              </a:rPr>
              <a:t>указателя</a:t>
            </a:r>
            <a:r>
              <a:rPr lang="en-US" altLang="bg-BG" sz="1000" dirty="0">
                <a:latin typeface="Times New Roman" pitchFamily="18" charset="0"/>
              </a:rPr>
              <a:t> </a:t>
            </a:r>
            <a:r>
              <a:rPr lang="en-US" altLang="bg-BG" sz="1000" dirty="0" err="1">
                <a:latin typeface="Times New Roman" pitchFamily="18" charset="0"/>
              </a:rPr>
              <a:t>на</a:t>
            </a:r>
            <a:r>
              <a:rPr lang="en-US" altLang="bg-BG" sz="1000" dirty="0">
                <a:latin typeface="Times New Roman" pitchFamily="18" charset="0"/>
              </a:rPr>
              <a:t> </a:t>
            </a:r>
            <a:r>
              <a:rPr lang="en-US" altLang="bg-BG" sz="1000" dirty="0" err="1">
                <a:latin typeface="Times New Roman" pitchFamily="18" charset="0"/>
              </a:rPr>
              <a:t>новия</a:t>
            </a:r>
            <a:r>
              <a:rPr lang="en-US" altLang="bg-BG" sz="1000" dirty="0">
                <a:latin typeface="Times New Roman" pitchFamily="18" charset="0"/>
              </a:rPr>
              <a:t> </a:t>
            </a:r>
            <a:r>
              <a:rPr lang="en-US" altLang="bg-BG" sz="1000" dirty="0" err="1">
                <a:latin typeface="Times New Roman" pitchFamily="18" charset="0"/>
              </a:rPr>
              <a:t>елемент</a:t>
            </a:r>
            <a:r>
              <a:rPr lang="en-US" altLang="bg-BG" sz="1000" dirty="0">
                <a:latin typeface="Times New Roman" pitchFamily="18" charset="0"/>
              </a:rPr>
              <a:t> (</a:t>
            </a:r>
            <a:r>
              <a:rPr lang="en-US" altLang="bg-BG" sz="1000" dirty="0" err="1">
                <a:latin typeface="Times New Roman" pitchFamily="18" charset="0"/>
              </a:rPr>
              <a:t>за</a:t>
            </a:r>
            <a:r>
              <a:rPr lang="en-US" altLang="bg-BG" sz="1000" dirty="0">
                <a:latin typeface="Times New Roman" pitchFamily="18" charset="0"/>
              </a:rPr>
              <a:t> </a:t>
            </a:r>
            <a:r>
              <a:rPr lang="en-US" altLang="bg-BG" sz="1000" dirty="0" err="1">
                <a:latin typeface="Times New Roman" pitchFamily="18" charset="0"/>
              </a:rPr>
              <a:t>всеки</a:t>
            </a:r>
            <a:r>
              <a:rPr lang="en-US" altLang="bg-BG" sz="1000" dirty="0">
                <a:latin typeface="Times New Roman" pitchFamily="18" charset="0"/>
              </a:rPr>
              <a:t> </a:t>
            </a:r>
            <a:r>
              <a:rPr lang="en-US" altLang="bg-BG" sz="1000" dirty="0" err="1">
                <a:latin typeface="Times New Roman" pitchFamily="18" charset="0"/>
              </a:rPr>
              <a:t>случай</a:t>
            </a:r>
            <a:r>
              <a:rPr lang="en-US" altLang="bg-BG" sz="1000" dirty="0">
                <a:latin typeface="Times New Roman" pitchFamily="18" charset="0"/>
              </a:rPr>
              <a:t>)            </a:t>
            </a:r>
            <a:r>
              <a:rPr lang="en-US" altLang="bg-BG" sz="1200" dirty="0"/>
              <a:t>3) </a:t>
            </a:r>
            <a:r>
              <a:rPr lang="en-US" altLang="bg-BG" sz="1000" dirty="0" err="1"/>
              <a:t>p^.next</a:t>
            </a:r>
            <a:r>
              <a:rPr lang="en-US" altLang="bg-BG" sz="1000" dirty="0"/>
              <a:t> := nil;</a:t>
            </a:r>
          </a:p>
        </p:txBody>
      </p:sp>
      <p:sp>
        <p:nvSpPr>
          <p:cNvPr id="271447" name="Line 87"/>
          <p:cNvSpPr>
            <a:spLocks noChangeShapeType="1"/>
          </p:cNvSpPr>
          <p:nvPr/>
        </p:nvSpPr>
        <p:spPr bwMode="auto">
          <a:xfrm>
            <a:off x="3962400" y="820738"/>
            <a:ext cx="0" cy="131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1448" name="Line 88"/>
          <p:cNvSpPr>
            <a:spLocks noChangeShapeType="1"/>
          </p:cNvSpPr>
          <p:nvPr/>
        </p:nvSpPr>
        <p:spPr bwMode="auto">
          <a:xfrm>
            <a:off x="3937000" y="1352550"/>
            <a:ext cx="0" cy="60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1449" name="Line 89"/>
          <p:cNvSpPr>
            <a:spLocks noChangeShapeType="1"/>
          </p:cNvSpPr>
          <p:nvPr/>
        </p:nvSpPr>
        <p:spPr bwMode="auto">
          <a:xfrm>
            <a:off x="3711575" y="1581150"/>
            <a:ext cx="2420938" cy="617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1450" name="Line 90"/>
          <p:cNvSpPr>
            <a:spLocks noChangeShapeType="1"/>
          </p:cNvSpPr>
          <p:nvPr/>
        </p:nvSpPr>
        <p:spPr bwMode="auto">
          <a:xfrm flipH="1">
            <a:off x="3875088" y="5160963"/>
            <a:ext cx="2233612" cy="206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1451" name="Freeform 91"/>
          <p:cNvSpPr>
            <a:spLocks/>
          </p:cNvSpPr>
          <p:nvPr/>
        </p:nvSpPr>
        <p:spPr bwMode="auto">
          <a:xfrm>
            <a:off x="4035425" y="6450013"/>
            <a:ext cx="2511425" cy="84137"/>
          </a:xfrm>
          <a:custGeom>
            <a:avLst/>
            <a:gdLst>
              <a:gd name="T0" fmla="*/ 0 w 4620"/>
              <a:gd name="T1" fmla="*/ 0 h 1"/>
              <a:gd name="T2" fmla="*/ 4620 w 46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20" h="1">
                <a:moveTo>
                  <a:pt x="0" y="0"/>
                </a:moveTo>
                <a:lnTo>
                  <a:pt x="462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1452" name="Oval 92"/>
          <p:cNvSpPr>
            <a:spLocks noChangeArrowheads="1"/>
          </p:cNvSpPr>
          <p:nvPr/>
        </p:nvSpPr>
        <p:spPr bwMode="auto">
          <a:xfrm>
            <a:off x="6397625" y="6053138"/>
            <a:ext cx="236538" cy="3968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1453" name="Text Box 93"/>
          <p:cNvSpPr txBox="1">
            <a:spLocks noChangeArrowheads="1"/>
          </p:cNvSpPr>
          <p:nvPr/>
        </p:nvSpPr>
        <p:spPr bwMode="auto">
          <a:xfrm>
            <a:off x="6151563" y="6184900"/>
            <a:ext cx="247650" cy="193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 altLang="bg-BG"/>
          </a:p>
        </p:txBody>
      </p:sp>
      <p:sp>
        <p:nvSpPr>
          <p:cNvPr id="271454" name="Oval 94"/>
          <p:cNvSpPr>
            <a:spLocks noChangeArrowheads="1"/>
          </p:cNvSpPr>
          <p:nvPr/>
        </p:nvSpPr>
        <p:spPr bwMode="auto">
          <a:xfrm>
            <a:off x="6753225" y="6135688"/>
            <a:ext cx="212725" cy="182562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71455" name="Line 95"/>
          <p:cNvSpPr>
            <a:spLocks noChangeShapeType="1"/>
          </p:cNvSpPr>
          <p:nvPr/>
        </p:nvSpPr>
        <p:spPr bwMode="auto">
          <a:xfrm>
            <a:off x="6765925" y="6165850"/>
            <a:ext cx="152400" cy="131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1456" name="Line 96"/>
          <p:cNvSpPr>
            <a:spLocks noChangeShapeType="1"/>
          </p:cNvSpPr>
          <p:nvPr/>
        </p:nvSpPr>
        <p:spPr bwMode="auto">
          <a:xfrm flipV="1">
            <a:off x="6777038" y="6165850"/>
            <a:ext cx="152400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1457" name="Freeform 97"/>
          <p:cNvSpPr>
            <a:spLocks/>
          </p:cNvSpPr>
          <p:nvPr/>
        </p:nvSpPr>
        <p:spPr bwMode="auto">
          <a:xfrm rot="5390406">
            <a:off x="5623719" y="5671344"/>
            <a:ext cx="195262" cy="120650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71458" name="Line 98"/>
          <p:cNvSpPr>
            <a:spLocks noChangeShapeType="1"/>
          </p:cNvSpPr>
          <p:nvPr/>
        </p:nvSpPr>
        <p:spPr bwMode="auto">
          <a:xfrm rot="5390406">
            <a:off x="5567363" y="5895975"/>
            <a:ext cx="3111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1459" name="Freeform 99"/>
          <p:cNvSpPr>
            <a:spLocks/>
          </p:cNvSpPr>
          <p:nvPr/>
        </p:nvSpPr>
        <p:spPr bwMode="auto">
          <a:xfrm rot="-11027759" flipH="1" flipV="1">
            <a:off x="5486400" y="5359400"/>
            <a:ext cx="425450" cy="446088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solidFill>
            <a:srgbClr val="C0C0C0"/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71460" name="Rectangle 100"/>
          <p:cNvSpPr>
            <a:spLocks noChangeArrowheads="1"/>
          </p:cNvSpPr>
          <p:nvPr/>
        </p:nvSpPr>
        <p:spPr bwMode="auto">
          <a:xfrm>
            <a:off x="6148388" y="6056313"/>
            <a:ext cx="250825" cy="1285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71461" name="Freeform 101"/>
          <p:cNvSpPr>
            <a:spLocks/>
          </p:cNvSpPr>
          <p:nvPr/>
        </p:nvSpPr>
        <p:spPr bwMode="auto">
          <a:xfrm>
            <a:off x="6262688" y="6099175"/>
            <a:ext cx="477837" cy="155575"/>
          </a:xfrm>
          <a:custGeom>
            <a:avLst/>
            <a:gdLst>
              <a:gd name="T0" fmla="*/ 0 w 1683"/>
              <a:gd name="T1" fmla="*/ 293 h 1749"/>
              <a:gd name="T2" fmla="*/ 663 w 1683"/>
              <a:gd name="T3" fmla="*/ 189 h 1749"/>
              <a:gd name="T4" fmla="*/ 1163 w 1683"/>
              <a:gd name="T5" fmla="*/ 1429 h 1749"/>
              <a:gd name="T6" fmla="*/ 1683 w 1683"/>
              <a:gd name="T7" fmla="*/ 1749 h 1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3" h="1749">
                <a:moveTo>
                  <a:pt x="0" y="293"/>
                </a:moveTo>
                <a:cubicBezTo>
                  <a:pt x="110" y="276"/>
                  <a:pt x="469" y="0"/>
                  <a:pt x="663" y="189"/>
                </a:cubicBezTo>
                <a:cubicBezTo>
                  <a:pt x="844" y="260"/>
                  <a:pt x="993" y="1169"/>
                  <a:pt x="1163" y="1429"/>
                </a:cubicBezTo>
                <a:cubicBezTo>
                  <a:pt x="1333" y="1689"/>
                  <a:pt x="1575" y="1682"/>
                  <a:pt x="1683" y="1749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oval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1462" name="Oval 102"/>
          <p:cNvSpPr>
            <a:spLocks noChangeArrowheads="1"/>
          </p:cNvSpPr>
          <p:nvPr/>
        </p:nvSpPr>
        <p:spPr bwMode="auto">
          <a:xfrm>
            <a:off x="6199188" y="6221413"/>
            <a:ext cx="146050" cy="1381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271463" name="Group 103"/>
          <p:cNvGrpSpPr>
            <a:grpSpLocks/>
          </p:cNvGrpSpPr>
          <p:nvPr/>
        </p:nvGrpSpPr>
        <p:grpSpPr bwMode="auto">
          <a:xfrm flipH="1">
            <a:off x="6464300" y="5753100"/>
            <a:ext cx="139700" cy="301625"/>
            <a:chOff x="7787" y="768"/>
            <a:chExt cx="242" cy="633"/>
          </a:xfrm>
        </p:grpSpPr>
        <p:sp>
          <p:nvSpPr>
            <p:cNvPr id="271464" name="Freeform 104"/>
            <p:cNvSpPr>
              <a:spLocks/>
            </p:cNvSpPr>
            <p:nvPr/>
          </p:nvSpPr>
          <p:spPr bwMode="auto">
            <a:xfrm rot="14383776" flipH="1">
              <a:off x="7739" y="816"/>
              <a:ext cx="313" cy="217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71465" name="Freeform 105"/>
            <p:cNvSpPr>
              <a:spLocks/>
            </p:cNvSpPr>
            <p:nvPr/>
          </p:nvSpPr>
          <p:spPr bwMode="auto">
            <a:xfrm rot="14383776" flipH="1">
              <a:off x="7764" y="1136"/>
              <a:ext cx="529" cy="1"/>
            </a:xfrm>
            <a:custGeom>
              <a:avLst/>
              <a:gdLst>
                <a:gd name="T0" fmla="*/ 0 w 1120"/>
                <a:gd name="T1" fmla="*/ 0 h 1"/>
                <a:gd name="T2" fmla="*/ 1120 w 112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20" h="1">
                  <a:moveTo>
                    <a:pt x="0" y="0"/>
                  </a:moveTo>
                  <a:lnTo>
                    <a:pt x="112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71466" name="Freeform 106"/>
          <p:cNvSpPr>
            <a:spLocks/>
          </p:cNvSpPr>
          <p:nvPr/>
        </p:nvSpPr>
        <p:spPr bwMode="auto">
          <a:xfrm rot="-12391012" flipH="1" flipV="1">
            <a:off x="6307138" y="5503863"/>
            <a:ext cx="327025" cy="376237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solidFill>
            <a:srgbClr val="C0C0C0"/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71467" name="Text Box 107"/>
          <p:cNvSpPr txBox="1">
            <a:spLocks noChangeArrowheads="1"/>
          </p:cNvSpPr>
          <p:nvPr/>
        </p:nvSpPr>
        <p:spPr bwMode="auto">
          <a:xfrm>
            <a:off x="5378450" y="5775325"/>
            <a:ext cx="4667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800"/>
              <a:t>endy</a:t>
            </a:r>
            <a:endParaRPr lang="en-US" altLang="bg-BG"/>
          </a:p>
        </p:txBody>
      </p:sp>
      <p:sp>
        <p:nvSpPr>
          <p:cNvPr id="271468" name="Text Box 108"/>
          <p:cNvSpPr txBox="1">
            <a:spLocks noChangeArrowheads="1"/>
          </p:cNvSpPr>
          <p:nvPr/>
        </p:nvSpPr>
        <p:spPr bwMode="auto">
          <a:xfrm>
            <a:off x="6383338" y="5838825"/>
            <a:ext cx="295275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000"/>
              <a:t>p</a:t>
            </a:r>
            <a:endParaRPr lang="en-US" altLang="bg-BG"/>
          </a:p>
        </p:txBody>
      </p:sp>
      <p:sp>
        <p:nvSpPr>
          <p:cNvPr id="271469" name="Line 109"/>
          <p:cNvSpPr>
            <a:spLocks noChangeShapeType="1"/>
          </p:cNvSpPr>
          <p:nvPr/>
        </p:nvSpPr>
        <p:spPr bwMode="auto">
          <a:xfrm flipV="1">
            <a:off x="4664075" y="6215063"/>
            <a:ext cx="14684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1470" name="Rectangle 110"/>
          <p:cNvSpPr>
            <a:spLocks noChangeArrowheads="1"/>
          </p:cNvSpPr>
          <p:nvPr/>
        </p:nvSpPr>
        <p:spPr bwMode="auto">
          <a:xfrm>
            <a:off x="4056063" y="6153150"/>
            <a:ext cx="327025" cy="134938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71471" name="Line 111"/>
          <p:cNvSpPr>
            <a:spLocks noChangeShapeType="1"/>
          </p:cNvSpPr>
          <p:nvPr/>
        </p:nvSpPr>
        <p:spPr bwMode="auto">
          <a:xfrm>
            <a:off x="4214813" y="6215063"/>
            <a:ext cx="4302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1472" name="Text Box 112"/>
          <p:cNvSpPr txBox="1">
            <a:spLocks noChangeArrowheads="1"/>
          </p:cNvSpPr>
          <p:nvPr/>
        </p:nvSpPr>
        <p:spPr bwMode="auto">
          <a:xfrm>
            <a:off x="4037013" y="6242050"/>
            <a:ext cx="6921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800"/>
              <a:t>beggy</a:t>
            </a:r>
            <a:endParaRPr lang="en-US" altLang="bg-BG"/>
          </a:p>
        </p:txBody>
      </p:sp>
      <p:sp>
        <p:nvSpPr>
          <p:cNvPr id="271473" name="Line 113"/>
          <p:cNvSpPr>
            <a:spLocks noChangeShapeType="1"/>
          </p:cNvSpPr>
          <p:nvPr/>
        </p:nvSpPr>
        <p:spPr bwMode="auto">
          <a:xfrm>
            <a:off x="5692775" y="6215063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271476" name="Group 116"/>
          <p:cNvGrpSpPr>
            <a:grpSpLocks/>
          </p:cNvGrpSpPr>
          <p:nvPr/>
        </p:nvGrpSpPr>
        <p:grpSpPr bwMode="auto">
          <a:xfrm>
            <a:off x="7251700" y="3398838"/>
            <a:ext cx="423863" cy="679450"/>
            <a:chOff x="9922" y="7942"/>
            <a:chExt cx="679" cy="1135"/>
          </a:xfrm>
        </p:grpSpPr>
        <p:sp>
          <p:nvSpPr>
            <p:cNvPr id="271477" name="Freeform 117"/>
            <p:cNvSpPr>
              <a:spLocks/>
            </p:cNvSpPr>
            <p:nvPr/>
          </p:nvSpPr>
          <p:spPr bwMode="auto">
            <a:xfrm rot="5390406">
              <a:off x="10160" y="8463"/>
              <a:ext cx="306" cy="191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71478" name="Line 118"/>
            <p:cNvSpPr>
              <a:spLocks noChangeShapeType="1"/>
            </p:cNvSpPr>
            <p:nvPr/>
          </p:nvSpPr>
          <p:spPr bwMode="auto">
            <a:xfrm rot="5390406">
              <a:off x="10069" y="8833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71479" name="Freeform 119"/>
            <p:cNvSpPr>
              <a:spLocks/>
            </p:cNvSpPr>
            <p:nvPr/>
          </p:nvSpPr>
          <p:spPr bwMode="auto">
            <a:xfrm rot="-11027759" flipH="1" flipV="1">
              <a:off x="9922" y="7942"/>
              <a:ext cx="679" cy="704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71480" name="Text Box 120"/>
          <p:cNvSpPr txBox="1">
            <a:spLocks noChangeArrowheads="1"/>
          </p:cNvSpPr>
          <p:nvPr/>
        </p:nvSpPr>
        <p:spPr bwMode="auto">
          <a:xfrm>
            <a:off x="7472363" y="3640138"/>
            <a:ext cx="4635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800"/>
              <a:t>endy</a:t>
            </a:r>
            <a:endParaRPr lang="en-US" altLang="bg-BG"/>
          </a:p>
        </p:txBody>
      </p:sp>
      <p:sp>
        <p:nvSpPr>
          <p:cNvPr id="271482" name="Rectangle 122"/>
          <p:cNvSpPr>
            <a:spLocks noChangeArrowheads="1"/>
          </p:cNvSpPr>
          <p:nvPr/>
        </p:nvSpPr>
        <p:spPr bwMode="auto">
          <a:xfrm>
            <a:off x="6554788" y="4081463"/>
            <a:ext cx="280987" cy="10953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71483" name="Text Box 123"/>
          <p:cNvSpPr txBox="1">
            <a:spLocks noChangeArrowheads="1"/>
          </p:cNvSpPr>
          <p:nvPr/>
        </p:nvSpPr>
        <p:spPr bwMode="auto">
          <a:xfrm>
            <a:off x="6402388" y="4162425"/>
            <a:ext cx="488950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800"/>
              <a:t>beggy</a:t>
            </a:r>
            <a:endParaRPr lang="en-US" altLang="bg-BG"/>
          </a:p>
        </p:txBody>
      </p:sp>
      <p:sp>
        <p:nvSpPr>
          <p:cNvPr id="271484" name="Freeform 124"/>
          <p:cNvSpPr>
            <a:spLocks/>
          </p:cNvSpPr>
          <p:nvPr/>
        </p:nvSpPr>
        <p:spPr bwMode="auto">
          <a:xfrm rot="19607236" flipH="1">
            <a:off x="6400800" y="3781425"/>
            <a:ext cx="517525" cy="425450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solidFill>
            <a:srgbClr val="C0C0C0"/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71485" name="Oval 125"/>
          <p:cNvSpPr>
            <a:spLocks noChangeArrowheads="1"/>
          </p:cNvSpPr>
          <p:nvPr/>
        </p:nvSpPr>
        <p:spPr bwMode="auto">
          <a:xfrm>
            <a:off x="7391400" y="4059238"/>
            <a:ext cx="211138" cy="173037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71486" name="Line 126"/>
          <p:cNvSpPr>
            <a:spLocks noChangeShapeType="1"/>
          </p:cNvSpPr>
          <p:nvPr/>
        </p:nvSpPr>
        <p:spPr bwMode="auto">
          <a:xfrm>
            <a:off x="7404100" y="4087813"/>
            <a:ext cx="152400" cy="125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1487" name="Line 127"/>
          <p:cNvSpPr>
            <a:spLocks noChangeShapeType="1"/>
          </p:cNvSpPr>
          <p:nvPr/>
        </p:nvSpPr>
        <p:spPr bwMode="auto">
          <a:xfrm flipV="1">
            <a:off x="7415213" y="4087813"/>
            <a:ext cx="152400" cy="134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1489" name="Text Box 129"/>
          <p:cNvSpPr txBox="1">
            <a:spLocks noChangeArrowheads="1"/>
          </p:cNvSpPr>
          <p:nvPr/>
        </p:nvSpPr>
        <p:spPr bwMode="auto">
          <a:xfrm>
            <a:off x="6978650" y="4352925"/>
            <a:ext cx="284163" cy="166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 altLang="bg-BG"/>
          </a:p>
        </p:txBody>
      </p:sp>
      <p:sp>
        <p:nvSpPr>
          <p:cNvPr id="271490" name="Rectangle 130"/>
          <p:cNvSpPr>
            <a:spLocks noChangeArrowheads="1"/>
          </p:cNvSpPr>
          <p:nvPr/>
        </p:nvSpPr>
        <p:spPr bwMode="auto">
          <a:xfrm>
            <a:off x="6978650" y="4241800"/>
            <a:ext cx="284163" cy="111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71494" name="Freeform 134"/>
          <p:cNvSpPr>
            <a:spLocks/>
          </p:cNvSpPr>
          <p:nvPr/>
        </p:nvSpPr>
        <p:spPr bwMode="auto">
          <a:xfrm rot="-14383776" flipH="1" flipV="1">
            <a:off x="6706393" y="4625182"/>
            <a:ext cx="157163" cy="171450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71495" name="Freeform 135"/>
          <p:cNvSpPr>
            <a:spLocks/>
          </p:cNvSpPr>
          <p:nvPr/>
        </p:nvSpPr>
        <p:spPr bwMode="auto">
          <a:xfrm rot="-14383776" flipH="1" flipV="1">
            <a:off x="6757194" y="4604544"/>
            <a:ext cx="265112" cy="0"/>
          </a:xfrm>
          <a:custGeom>
            <a:avLst/>
            <a:gdLst>
              <a:gd name="T0" fmla="*/ 0 w 1120"/>
              <a:gd name="T1" fmla="*/ 0 h 1"/>
              <a:gd name="T2" fmla="*/ 1120 w 11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20" h="1">
                <a:moveTo>
                  <a:pt x="0" y="0"/>
                </a:moveTo>
                <a:lnTo>
                  <a:pt x="112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1496" name="Freeform 136"/>
          <p:cNvSpPr>
            <a:spLocks/>
          </p:cNvSpPr>
          <p:nvPr/>
        </p:nvSpPr>
        <p:spPr bwMode="auto">
          <a:xfrm rot="-12391012">
            <a:off x="6656388" y="4656138"/>
            <a:ext cx="449262" cy="395287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solidFill>
            <a:srgbClr val="C0C0C0"/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71497" name="Text Box 137"/>
          <p:cNvSpPr txBox="1">
            <a:spLocks noChangeArrowheads="1"/>
          </p:cNvSpPr>
          <p:nvPr/>
        </p:nvSpPr>
        <p:spPr bwMode="auto">
          <a:xfrm>
            <a:off x="6667500" y="4495800"/>
            <a:ext cx="2825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800"/>
              <a:t> p</a:t>
            </a:r>
            <a:endParaRPr lang="en-US" altLang="bg-BG"/>
          </a:p>
        </p:txBody>
      </p:sp>
      <p:sp>
        <p:nvSpPr>
          <p:cNvPr id="271498" name="Oval 138"/>
          <p:cNvSpPr>
            <a:spLocks noChangeArrowheads="1"/>
          </p:cNvSpPr>
          <p:nvPr/>
        </p:nvSpPr>
        <p:spPr bwMode="auto">
          <a:xfrm>
            <a:off x="7046913" y="4391025"/>
            <a:ext cx="141287" cy="1111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71499" name="Line 139"/>
          <p:cNvSpPr>
            <a:spLocks noChangeShapeType="1"/>
          </p:cNvSpPr>
          <p:nvPr/>
        </p:nvSpPr>
        <p:spPr bwMode="auto">
          <a:xfrm>
            <a:off x="6711950" y="4140200"/>
            <a:ext cx="668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1500" name="Line 140"/>
          <p:cNvSpPr>
            <a:spLocks noChangeShapeType="1"/>
          </p:cNvSpPr>
          <p:nvPr/>
        </p:nvSpPr>
        <p:spPr bwMode="auto">
          <a:xfrm flipV="1">
            <a:off x="7110413" y="4183063"/>
            <a:ext cx="261937" cy="115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1501" name="Line 141"/>
          <p:cNvSpPr>
            <a:spLocks noChangeShapeType="1"/>
          </p:cNvSpPr>
          <p:nvPr/>
        </p:nvSpPr>
        <p:spPr bwMode="auto">
          <a:xfrm>
            <a:off x="6704013" y="4140200"/>
            <a:ext cx="261937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1502" name="Oval 142"/>
          <p:cNvSpPr>
            <a:spLocks noChangeArrowheads="1"/>
          </p:cNvSpPr>
          <p:nvPr/>
        </p:nvSpPr>
        <p:spPr bwMode="auto">
          <a:xfrm>
            <a:off x="7275513" y="4251325"/>
            <a:ext cx="317500" cy="254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000"/>
              <a:t>3</a:t>
            </a:r>
            <a:endParaRPr lang="en-US" altLang="bg-BG"/>
          </a:p>
        </p:txBody>
      </p:sp>
      <p:sp>
        <p:nvSpPr>
          <p:cNvPr id="271503" name="Line 143"/>
          <p:cNvSpPr>
            <a:spLocks noChangeShapeType="1"/>
          </p:cNvSpPr>
          <p:nvPr/>
        </p:nvSpPr>
        <p:spPr bwMode="auto">
          <a:xfrm>
            <a:off x="4025900" y="3149600"/>
            <a:ext cx="1200150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0055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714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714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1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1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1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1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714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714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6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714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714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6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715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715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2713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2713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2713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2713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714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71441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71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71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71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71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2000" fill="hold"/>
                                        <p:tgtEl>
                                          <p:spTgt spid="271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2714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2714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8" presetID="5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71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271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271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2714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2714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2000" fill="hold"/>
                                        <p:tgtEl>
                                          <p:spTgt spid="27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271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271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271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2714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2714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2714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2714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2715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2715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2714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2714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5208 0.0 " pathEditMode="relative" ptsTypes="AA">
                                      <p:cBhvr>
                                        <p:cTn id="124" dur="2000" fill="hold"/>
                                        <p:tgtEl>
                                          <p:spTgt spid="2714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5208 0.0 " pathEditMode="relative" ptsTypes="AA">
                                      <p:cBhvr>
                                        <p:cTn id="126" dur="2000" fill="hold"/>
                                        <p:tgtEl>
                                          <p:spTgt spid="2714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5208 0.0 " pathEditMode="relative" ptsTypes="AA">
                                      <p:cBhvr>
                                        <p:cTn id="128" dur="2000" fill="hold"/>
                                        <p:tgtEl>
                                          <p:spTgt spid="271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5208 0.0 " pathEditMode="relative" ptsTypes="AA">
                                      <p:cBhvr>
                                        <p:cTn id="130" dur="2000" fill="hold"/>
                                        <p:tgtEl>
                                          <p:spTgt spid="2714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 tmFilter="0, 0; .2, .5; .8, .5; 1, 0"/>
                                        <p:tgtEl>
                                          <p:spTgt spid="2714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250" autoRev="1" fill="hold"/>
                                        <p:tgtEl>
                                          <p:spTgt spid="2714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2714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2714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2714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2714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9" grpId="0" animBg="1"/>
      <p:bldP spid="271370" grpId="0" animBg="1"/>
      <p:bldP spid="271371" grpId="0" animBg="1"/>
      <p:bldP spid="271373" grpId="0" animBg="1"/>
      <p:bldP spid="271374" grpId="0" animBg="1"/>
      <p:bldP spid="271375" grpId="0" animBg="1"/>
      <p:bldP spid="271376" grpId="0" animBg="1"/>
      <p:bldP spid="271377" grpId="0" animBg="1"/>
      <p:bldP spid="271378" grpId="0" animBg="1"/>
      <p:bldP spid="271379" grpId="0" animBg="1"/>
      <p:bldP spid="271380" grpId="0" animBg="1"/>
      <p:bldP spid="271381" grpId="0"/>
      <p:bldP spid="271387" grpId="0" animBg="1"/>
      <p:bldP spid="271388" grpId="0" animBg="1"/>
      <p:bldP spid="271390" grpId="0"/>
      <p:bldP spid="271392" grpId="0" animBg="1"/>
      <p:bldP spid="271393" grpId="0" animBg="1"/>
      <p:bldP spid="271426" grpId="0" animBg="1"/>
      <p:bldP spid="271436" grpId="0" animBg="1"/>
      <p:bldP spid="271436" grpId="1" animBg="1"/>
      <p:bldP spid="271441" grpId="0" build="allAtOnce" animBg="1"/>
      <p:bldP spid="271442" grpId="0" animBg="1"/>
      <p:bldP spid="271444" grpId="0" animBg="1"/>
      <p:bldP spid="271445" grpId="0" animBg="1"/>
      <p:bldP spid="271446" grpId="0" animBg="1"/>
      <p:bldP spid="271457" grpId="0" animBg="1"/>
      <p:bldP spid="271458" grpId="0" animBg="1"/>
      <p:bldP spid="271458" grpId="1" animBg="1"/>
      <p:bldP spid="271459" grpId="0" animBg="1"/>
      <p:bldP spid="271459" grpId="1" animBg="1"/>
      <p:bldP spid="271467" grpId="0"/>
      <p:bldP spid="271467" grpId="1"/>
      <p:bldP spid="271483" grpId="0"/>
      <p:bldP spid="271484" grpId="0" animBg="1"/>
      <p:bldP spid="271499" grpId="0" animBg="1"/>
      <p:bldP spid="271500" grpId="0" animBg="1"/>
      <p:bldP spid="271501" grpId="0" animBg="1"/>
      <p:bldP spid="271501" grpId="1" animBg="1"/>
      <p:bldP spid="27150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grpSp>
        <p:nvGrpSpPr>
          <p:cNvPr id="128" name="Group 127"/>
          <p:cNvGrpSpPr/>
          <p:nvPr/>
        </p:nvGrpSpPr>
        <p:grpSpPr>
          <a:xfrm>
            <a:off x="3834396" y="418574"/>
            <a:ext cx="4803749" cy="5583734"/>
            <a:chOff x="1568450" y="235543"/>
            <a:chExt cx="6613811" cy="6451007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6273800" y="2363788"/>
              <a:ext cx="0" cy="29987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038600" y="2024063"/>
              <a:ext cx="0" cy="36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" name="Oval 9"/>
            <p:cNvSpPr>
              <a:spLocks noChangeArrowheads="1"/>
            </p:cNvSpPr>
            <p:nvPr/>
          </p:nvSpPr>
          <p:spPr bwMode="auto">
            <a:xfrm>
              <a:off x="3843338" y="1576388"/>
              <a:ext cx="466725" cy="4175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6891338" y="730250"/>
              <a:ext cx="320675" cy="2667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800" b="1"/>
                <a:t>1</a:t>
              </a:r>
              <a:endParaRPr lang="en-US" altLang="bg-BG"/>
            </a:p>
          </p:txBody>
        </p:sp>
        <p:sp>
          <p:nvSpPr>
            <p:cNvPr id="7" name="Oval 11"/>
            <p:cNvSpPr>
              <a:spLocks noChangeArrowheads="1"/>
            </p:cNvSpPr>
            <p:nvPr/>
          </p:nvSpPr>
          <p:spPr bwMode="auto">
            <a:xfrm>
              <a:off x="5991225" y="746125"/>
              <a:ext cx="320675" cy="2635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800" b="1"/>
                <a:t>2</a:t>
              </a:r>
              <a:endParaRPr lang="en-US" altLang="bg-BG"/>
            </a:p>
          </p:txBody>
        </p:sp>
        <p:sp>
          <p:nvSpPr>
            <p:cNvPr id="9" name="AutoShape 14"/>
            <p:cNvSpPr>
              <a:spLocks noChangeArrowheads="1"/>
            </p:cNvSpPr>
            <p:nvPr/>
          </p:nvSpPr>
          <p:spPr bwMode="auto">
            <a:xfrm flipH="1">
              <a:off x="6845300" y="1106488"/>
              <a:ext cx="298450" cy="136525"/>
            </a:xfrm>
            <a:prstGeom prst="cube">
              <a:avLst>
                <a:gd name="adj" fmla="val 58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 flipH="1">
              <a:off x="7061200" y="1106488"/>
              <a:ext cx="0" cy="53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6899275" y="1160463"/>
              <a:ext cx="161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 flipH="1">
              <a:off x="7061200" y="1160463"/>
              <a:ext cx="26988" cy="25400"/>
            </a:xfrm>
            <a:custGeom>
              <a:avLst/>
              <a:gdLst>
                <a:gd name="T0" fmla="*/ 170 w 170"/>
                <a:gd name="T1" fmla="*/ 0 h 160"/>
                <a:gd name="T2" fmla="*/ 0 w 170"/>
                <a:gd name="T3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0" h="160">
                  <a:moveTo>
                    <a:pt x="170" y="0"/>
                  </a:moveTo>
                  <a:lnTo>
                    <a:pt x="0" y="1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auto">
            <a:xfrm flipH="1">
              <a:off x="6926263" y="1089025"/>
              <a:ext cx="134937" cy="85725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Oval 19"/>
            <p:cNvSpPr>
              <a:spLocks noChangeArrowheads="1"/>
            </p:cNvSpPr>
            <p:nvPr/>
          </p:nvSpPr>
          <p:spPr bwMode="auto">
            <a:xfrm flipH="1">
              <a:off x="6980238" y="1106488"/>
              <a:ext cx="55562" cy="5397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 flipH="1">
              <a:off x="6762750" y="1133475"/>
              <a:ext cx="2174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 flipH="1">
              <a:off x="6916737" y="1058863"/>
              <a:ext cx="511175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bg-BG" sz="400" dirty="0"/>
            </a:p>
            <a:p>
              <a:r>
                <a:rPr lang="en-US" altLang="bg-BG" sz="800" b="1" dirty="0"/>
                <a:t>p</a:t>
              </a:r>
              <a:endParaRPr lang="en-US" altLang="bg-BG" b="1" dirty="0"/>
            </a:p>
          </p:txBody>
        </p:sp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6197600" y="1049338"/>
              <a:ext cx="569913" cy="382587"/>
              <a:chOff x="3240" y="3240"/>
              <a:chExt cx="4574" cy="3060"/>
            </a:xfrm>
          </p:grpSpPr>
          <p:sp>
            <p:nvSpPr>
              <p:cNvPr id="18" name="AutoShape 23"/>
              <p:cNvSpPr>
                <a:spLocks noChangeArrowheads="1"/>
              </p:cNvSpPr>
              <p:nvPr/>
            </p:nvSpPr>
            <p:spPr bwMode="auto">
              <a:xfrm>
                <a:off x="3960" y="3240"/>
                <a:ext cx="3854" cy="2340"/>
              </a:xfrm>
              <a:prstGeom prst="cube">
                <a:avLst>
                  <a:gd name="adj" fmla="val 3128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" name="Freeform 24"/>
              <p:cNvSpPr>
                <a:spLocks/>
              </p:cNvSpPr>
              <p:nvPr/>
            </p:nvSpPr>
            <p:spPr bwMode="auto">
              <a:xfrm>
                <a:off x="3960" y="3240"/>
                <a:ext cx="720" cy="720"/>
              </a:xfrm>
              <a:custGeom>
                <a:avLst/>
                <a:gdLst>
                  <a:gd name="T0" fmla="*/ 0 w 720"/>
                  <a:gd name="T1" fmla="*/ 720 h 720"/>
                  <a:gd name="T2" fmla="*/ 720 w 720"/>
                  <a:gd name="T3" fmla="*/ 720 h 720"/>
                  <a:gd name="T4" fmla="*/ 720 w 720"/>
                  <a:gd name="T5" fmla="*/ 180 h 720"/>
                  <a:gd name="T6" fmla="*/ 720 w 720"/>
                  <a:gd name="T7" fmla="*/ 0 h 720"/>
                  <a:gd name="T8" fmla="*/ 0 w 720"/>
                  <a:gd name="T9" fmla="*/ 72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0" h="720">
                    <a:moveTo>
                      <a:pt x="0" y="720"/>
                    </a:moveTo>
                    <a:lnTo>
                      <a:pt x="720" y="720"/>
                    </a:lnTo>
                    <a:lnTo>
                      <a:pt x="720" y="180"/>
                    </a:lnTo>
                    <a:lnTo>
                      <a:pt x="720" y="0"/>
                    </a:lnTo>
                    <a:lnTo>
                      <a:pt x="0" y="72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0" name="AutoShape 25"/>
              <p:cNvSpPr>
                <a:spLocks noChangeArrowheads="1"/>
              </p:cNvSpPr>
              <p:nvPr/>
            </p:nvSpPr>
            <p:spPr bwMode="auto">
              <a:xfrm>
                <a:off x="3240" y="3960"/>
                <a:ext cx="3854" cy="2340"/>
              </a:xfrm>
              <a:prstGeom prst="cube">
                <a:avLst>
                  <a:gd name="adj" fmla="val 3128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" name="Freeform 26"/>
              <p:cNvSpPr>
                <a:spLocks/>
              </p:cNvSpPr>
              <p:nvPr/>
            </p:nvSpPr>
            <p:spPr bwMode="auto">
              <a:xfrm>
                <a:off x="3240" y="3960"/>
                <a:ext cx="720" cy="720"/>
              </a:xfrm>
              <a:custGeom>
                <a:avLst/>
                <a:gdLst>
                  <a:gd name="T0" fmla="*/ 0 w 720"/>
                  <a:gd name="T1" fmla="*/ 720 h 720"/>
                  <a:gd name="T2" fmla="*/ 720 w 720"/>
                  <a:gd name="T3" fmla="*/ 720 h 720"/>
                  <a:gd name="T4" fmla="*/ 720 w 720"/>
                  <a:gd name="T5" fmla="*/ 180 h 720"/>
                  <a:gd name="T6" fmla="*/ 720 w 720"/>
                  <a:gd name="T7" fmla="*/ 0 h 720"/>
                  <a:gd name="T8" fmla="*/ 0 w 720"/>
                  <a:gd name="T9" fmla="*/ 72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0" h="720">
                    <a:moveTo>
                      <a:pt x="0" y="720"/>
                    </a:moveTo>
                    <a:lnTo>
                      <a:pt x="720" y="720"/>
                    </a:lnTo>
                    <a:lnTo>
                      <a:pt x="720" y="180"/>
                    </a:lnTo>
                    <a:lnTo>
                      <a:pt x="720" y="0"/>
                    </a:lnTo>
                    <a:lnTo>
                      <a:pt x="0" y="72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2" name="Freeform 27"/>
            <p:cNvSpPr>
              <a:spLocks/>
            </p:cNvSpPr>
            <p:nvPr/>
          </p:nvSpPr>
          <p:spPr bwMode="auto">
            <a:xfrm flipH="1">
              <a:off x="6396038" y="1031875"/>
              <a:ext cx="136525" cy="85725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3" name="Oval 28"/>
            <p:cNvSpPr>
              <a:spLocks noChangeArrowheads="1"/>
            </p:cNvSpPr>
            <p:nvPr/>
          </p:nvSpPr>
          <p:spPr bwMode="auto">
            <a:xfrm flipH="1">
              <a:off x="6450013" y="1049338"/>
              <a:ext cx="55562" cy="5397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6418263" y="1144588"/>
              <a:ext cx="2540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25" name="Text Box 30"/>
            <p:cNvSpPr txBox="1">
              <a:spLocks noChangeArrowheads="1"/>
            </p:cNvSpPr>
            <p:nvPr/>
          </p:nvSpPr>
          <p:spPr bwMode="auto">
            <a:xfrm>
              <a:off x="6513513" y="1049338"/>
              <a:ext cx="2540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26" name="Oval 32"/>
            <p:cNvSpPr>
              <a:spLocks noChangeArrowheads="1"/>
            </p:cNvSpPr>
            <p:nvPr/>
          </p:nvSpPr>
          <p:spPr bwMode="auto">
            <a:xfrm>
              <a:off x="6302375" y="1023938"/>
              <a:ext cx="212725" cy="1905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7" name="Text Box 33"/>
            <p:cNvSpPr txBox="1">
              <a:spLocks noChangeArrowheads="1"/>
            </p:cNvSpPr>
            <p:nvPr/>
          </p:nvSpPr>
          <p:spPr bwMode="auto">
            <a:xfrm>
              <a:off x="1636712" y="1576388"/>
              <a:ext cx="2165350" cy="534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/>
              <a:r>
                <a:rPr lang="en-US" altLang="bg-BG" sz="1000" dirty="0" err="1">
                  <a:latin typeface="Times New Roman" pitchFamily="18" charset="0"/>
                </a:rPr>
                <a:t>Проверка</a:t>
              </a:r>
              <a:r>
                <a:rPr lang="en-US" altLang="bg-BG" sz="1000" dirty="0">
                  <a:latin typeface="Times New Roman" pitchFamily="18" charset="0"/>
                </a:rPr>
                <a:t> </a:t>
              </a:r>
              <a:r>
                <a:rPr lang="en-US" altLang="bg-BG" sz="800" dirty="0">
                  <a:latin typeface="Times New Roman" pitchFamily="18" charset="0"/>
                </a:rPr>
                <a:t>: </a:t>
              </a:r>
              <a:r>
                <a:rPr lang="en-US" altLang="bg-BG" sz="800" b="1" dirty="0" err="1">
                  <a:latin typeface="Times New Roman" pitchFamily="18" charset="0"/>
                </a:rPr>
                <a:t>Има</a:t>
              </a:r>
              <a:r>
                <a:rPr lang="en-US" altLang="bg-BG" sz="800" b="1" dirty="0">
                  <a:latin typeface="Times New Roman" pitchFamily="18" charset="0"/>
                </a:rPr>
                <a:t>  </a:t>
              </a:r>
              <a:r>
                <a:rPr lang="en-US" altLang="bg-BG" sz="800" b="1" dirty="0" err="1">
                  <a:latin typeface="Times New Roman" pitchFamily="18" charset="0"/>
                </a:rPr>
                <a:t>ли</a:t>
              </a:r>
              <a:r>
                <a:rPr lang="en-US" altLang="bg-BG" sz="800" b="1" dirty="0">
                  <a:latin typeface="Times New Roman" pitchFamily="18" charset="0"/>
                </a:rPr>
                <a:t> </a:t>
              </a:r>
              <a:r>
                <a:rPr lang="en-US" altLang="bg-BG" sz="800" b="1" dirty="0" err="1">
                  <a:latin typeface="Times New Roman" pitchFamily="18" charset="0"/>
                </a:rPr>
                <a:t>елементи</a:t>
              </a:r>
              <a:r>
                <a:rPr lang="en-US" altLang="bg-BG" sz="800" b="1" dirty="0">
                  <a:latin typeface="Times New Roman" pitchFamily="18" charset="0"/>
                </a:rPr>
                <a:t> в </a:t>
              </a:r>
              <a:r>
                <a:rPr lang="en-US" altLang="bg-BG" sz="800" b="1" dirty="0" err="1">
                  <a:latin typeface="Times New Roman" pitchFamily="18" charset="0"/>
                </a:rPr>
                <a:t>структурата</a:t>
              </a:r>
              <a:r>
                <a:rPr lang="en-US" altLang="bg-BG" sz="800" b="1" dirty="0">
                  <a:latin typeface="Times New Roman" pitchFamily="18" charset="0"/>
                </a:rPr>
                <a:t>?</a:t>
              </a:r>
              <a:r>
                <a:rPr lang="en-US" altLang="bg-BG" sz="1000" b="1" dirty="0"/>
                <a:t> </a:t>
              </a:r>
            </a:p>
            <a:p>
              <a:pPr algn="r"/>
              <a:r>
                <a:rPr lang="en-US" altLang="bg-BG" sz="800" b="1" dirty="0" smtClean="0"/>
                <a:t>??&lt;&gt;NULL</a:t>
              </a:r>
              <a:r>
                <a:rPr lang="en-US" altLang="bg-BG" sz="800" b="1" dirty="0"/>
                <a:t> ?</a:t>
              </a:r>
              <a:endParaRPr lang="en-US" altLang="bg-BG" b="1" dirty="0"/>
            </a:p>
          </p:txBody>
        </p:sp>
        <p:sp>
          <p:nvSpPr>
            <p:cNvPr id="28" name="Rectangle 34"/>
            <p:cNvSpPr>
              <a:spLocks noChangeArrowheads="1"/>
            </p:cNvSpPr>
            <p:nvPr/>
          </p:nvSpPr>
          <p:spPr bwMode="auto">
            <a:xfrm>
              <a:off x="1581150" y="2238375"/>
              <a:ext cx="4098925" cy="14874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29" name="Group 39"/>
            <p:cNvGrpSpPr>
              <a:grpSpLocks/>
            </p:cNvGrpSpPr>
            <p:nvPr/>
          </p:nvGrpSpPr>
          <p:grpSpPr bwMode="auto">
            <a:xfrm>
              <a:off x="5384800" y="3241675"/>
              <a:ext cx="212725" cy="185738"/>
              <a:chOff x="8320" y="3349"/>
              <a:chExt cx="360" cy="360"/>
            </a:xfrm>
          </p:grpSpPr>
          <p:sp>
            <p:nvSpPr>
              <p:cNvPr id="30" name="Oval 40"/>
              <p:cNvSpPr>
                <a:spLocks noChangeArrowheads="1"/>
              </p:cNvSpPr>
              <p:nvPr/>
            </p:nvSpPr>
            <p:spPr bwMode="auto">
              <a:xfrm>
                <a:off x="8320" y="3349"/>
                <a:ext cx="360" cy="360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" name="Line 41"/>
              <p:cNvSpPr>
                <a:spLocks noChangeShapeType="1"/>
              </p:cNvSpPr>
              <p:nvPr/>
            </p:nvSpPr>
            <p:spPr bwMode="auto">
              <a:xfrm>
                <a:off x="8340" y="3409"/>
                <a:ext cx="260" cy="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" name="Line 42"/>
              <p:cNvSpPr>
                <a:spLocks noChangeShapeType="1"/>
              </p:cNvSpPr>
              <p:nvPr/>
            </p:nvSpPr>
            <p:spPr bwMode="auto">
              <a:xfrm flipV="1">
                <a:off x="8360" y="3409"/>
                <a:ext cx="260" cy="2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33" name="Group 43"/>
            <p:cNvGrpSpPr>
              <a:grpSpLocks/>
            </p:cNvGrpSpPr>
            <p:nvPr/>
          </p:nvGrpSpPr>
          <p:grpSpPr bwMode="auto">
            <a:xfrm>
              <a:off x="4015416" y="2795838"/>
              <a:ext cx="119456" cy="429963"/>
              <a:chOff x="2118" y="9955"/>
              <a:chExt cx="203" cy="835"/>
            </a:xfrm>
          </p:grpSpPr>
          <p:sp>
            <p:nvSpPr>
              <p:cNvPr id="34" name="Freeform 44"/>
              <p:cNvSpPr>
                <a:spLocks/>
              </p:cNvSpPr>
              <p:nvPr/>
            </p:nvSpPr>
            <p:spPr bwMode="auto">
              <a:xfrm rot="5390406">
                <a:off x="2030" y="10043"/>
                <a:ext cx="380" cy="203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5" name="Line 45"/>
              <p:cNvSpPr>
                <a:spLocks noChangeShapeType="1"/>
              </p:cNvSpPr>
              <p:nvPr/>
            </p:nvSpPr>
            <p:spPr bwMode="auto">
              <a:xfrm rot="5390406">
                <a:off x="1917" y="10486"/>
                <a:ext cx="60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7" name="Text Box 47"/>
            <p:cNvSpPr txBox="1">
              <a:spLocks noChangeArrowheads="1"/>
            </p:cNvSpPr>
            <p:nvPr/>
          </p:nvSpPr>
          <p:spPr bwMode="auto">
            <a:xfrm>
              <a:off x="5201443" y="3465023"/>
              <a:ext cx="779461" cy="193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000" dirty="0" smtClean="0"/>
                <a:t>NULL</a:t>
              </a:r>
              <a:endParaRPr lang="en-US" altLang="bg-BG" dirty="0"/>
            </a:p>
          </p:txBody>
        </p:sp>
        <p:sp>
          <p:nvSpPr>
            <p:cNvPr id="38" name="Text Box 48"/>
            <p:cNvSpPr txBox="1">
              <a:spLocks noChangeArrowheads="1"/>
            </p:cNvSpPr>
            <p:nvPr/>
          </p:nvSpPr>
          <p:spPr bwMode="auto">
            <a:xfrm>
              <a:off x="4040188" y="3354388"/>
              <a:ext cx="257175" cy="1746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39" name="Rectangle 49"/>
            <p:cNvSpPr>
              <a:spLocks noChangeArrowheads="1"/>
            </p:cNvSpPr>
            <p:nvPr/>
          </p:nvSpPr>
          <p:spPr bwMode="auto">
            <a:xfrm>
              <a:off x="4040188" y="3236913"/>
              <a:ext cx="257175" cy="1174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0" name="Text Box 50"/>
            <p:cNvSpPr txBox="1">
              <a:spLocks noChangeArrowheads="1"/>
            </p:cNvSpPr>
            <p:nvPr/>
          </p:nvSpPr>
          <p:spPr bwMode="auto">
            <a:xfrm>
              <a:off x="3638550" y="2881313"/>
              <a:ext cx="569913" cy="211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800" dirty="0" err="1"/>
                <a:t>endy</a:t>
              </a:r>
              <a:endParaRPr lang="en-US" altLang="bg-BG" dirty="0"/>
            </a:p>
          </p:txBody>
        </p:sp>
        <p:grpSp>
          <p:nvGrpSpPr>
            <p:cNvPr id="41" name="Group 51"/>
            <p:cNvGrpSpPr>
              <a:grpSpLocks/>
            </p:cNvGrpSpPr>
            <p:nvPr/>
          </p:nvGrpSpPr>
          <p:grpSpPr bwMode="auto">
            <a:xfrm>
              <a:off x="1818152" y="3218452"/>
              <a:ext cx="2047410" cy="335962"/>
              <a:chOff x="2812" y="1716"/>
              <a:chExt cx="4807" cy="923"/>
            </a:xfrm>
          </p:grpSpPr>
          <p:sp>
            <p:nvSpPr>
              <p:cNvPr id="42" name="Oval 52"/>
              <p:cNvSpPr>
                <a:spLocks noChangeArrowheads="1"/>
              </p:cNvSpPr>
              <p:nvPr/>
            </p:nvSpPr>
            <p:spPr bwMode="auto">
              <a:xfrm>
                <a:off x="4037" y="1723"/>
                <a:ext cx="425" cy="9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3" name="Freeform 53"/>
              <p:cNvSpPr>
                <a:spLocks/>
              </p:cNvSpPr>
              <p:nvPr/>
            </p:nvSpPr>
            <p:spPr bwMode="auto">
              <a:xfrm>
                <a:off x="4274" y="1723"/>
                <a:ext cx="792" cy="118"/>
              </a:xfrm>
              <a:custGeom>
                <a:avLst/>
                <a:gdLst>
                  <a:gd name="T0" fmla="*/ 0 w 4590"/>
                  <a:gd name="T1" fmla="*/ 0 h 1"/>
                  <a:gd name="T2" fmla="*/ 4590 w 459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590" h="1">
                    <a:moveTo>
                      <a:pt x="0" y="0"/>
                    </a:moveTo>
                    <a:lnTo>
                      <a:pt x="459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4" name="AutoShape 54"/>
              <p:cNvSpPr>
                <a:spLocks noChangeArrowheads="1"/>
              </p:cNvSpPr>
              <p:nvPr/>
            </p:nvSpPr>
            <p:spPr bwMode="auto">
              <a:xfrm rot="16187481">
                <a:off x="5576" y="591"/>
                <a:ext cx="918" cy="3168"/>
              </a:xfrm>
              <a:prstGeom prst="can">
                <a:avLst>
                  <a:gd name="adj" fmla="val 53890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" name="WordArt 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18" y="1983"/>
                <a:ext cx="2516" cy="349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опашка</a:t>
                </a:r>
              </a:p>
            </p:txBody>
          </p:sp>
          <p:grpSp>
            <p:nvGrpSpPr>
              <p:cNvPr id="46" name="Group 56"/>
              <p:cNvGrpSpPr>
                <a:grpSpLocks/>
              </p:cNvGrpSpPr>
              <p:nvPr/>
            </p:nvGrpSpPr>
            <p:grpSpPr bwMode="auto">
              <a:xfrm>
                <a:off x="3034" y="1980"/>
                <a:ext cx="890" cy="153"/>
                <a:chOff x="1354" y="8935"/>
                <a:chExt cx="940" cy="180"/>
              </a:xfrm>
            </p:grpSpPr>
            <p:sp>
              <p:nvSpPr>
                <p:cNvPr id="52" name="Freeform 57"/>
                <p:cNvSpPr>
                  <a:spLocks/>
                </p:cNvSpPr>
                <p:nvPr/>
              </p:nvSpPr>
              <p:spPr bwMode="auto">
                <a:xfrm flipV="1">
                  <a:off x="1354" y="8935"/>
                  <a:ext cx="428" cy="180"/>
                </a:xfrm>
                <a:custGeom>
                  <a:avLst/>
                  <a:gdLst>
                    <a:gd name="T0" fmla="*/ 0 w 900"/>
                    <a:gd name="T1" fmla="*/ 560 h 560"/>
                    <a:gd name="T2" fmla="*/ 900 w 900"/>
                    <a:gd name="T3" fmla="*/ 560 h 560"/>
                    <a:gd name="T4" fmla="*/ 900 w 900"/>
                    <a:gd name="T5" fmla="*/ 0 h 560"/>
                    <a:gd name="T6" fmla="*/ 0 w 900"/>
                    <a:gd name="T7" fmla="*/ 0 h 560"/>
                    <a:gd name="T8" fmla="*/ 0 w 900"/>
                    <a:gd name="T9" fmla="*/ 560 h 5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0" h="560">
                      <a:moveTo>
                        <a:pt x="0" y="560"/>
                      </a:moveTo>
                      <a:lnTo>
                        <a:pt x="900" y="560"/>
                      </a:lnTo>
                      <a:lnTo>
                        <a:pt x="900" y="0"/>
                      </a:lnTo>
                      <a:lnTo>
                        <a:pt x="0" y="0"/>
                      </a:lnTo>
                      <a:lnTo>
                        <a:pt x="0" y="560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3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1610" y="9022"/>
                  <a:ext cx="6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sm" len="sm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47" name="Text Box 60"/>
              <p:cNvSpPr txBox="1">
                <a:spLocks noChangeArrowheads="1"/>
              </p:cNvSpPr>
              <p:nvPr/>
            </p:nvSpPr>
            <p:spPr bwMode="auto">
              <a:xfrm>
                <a:off x="2812" y="2095"/>
                <a:ext cx="918" cy="3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 altLang="bg-BG"/>
              </a:p>
            </p:txBody>
          </p:sp>
          <p:grpSp>
            <p:nvGrpSpPr>
              <p:cNvPr id="48" name="Group 61"/>
              <p:cNvGrpSpPr>
                <a:grpSpLocks/>
              </p:cNvGrpSpPr>
              <p:nvPr/>
            </p:nvGrpSpPr>
            <p:grpSpPr bwMode="auto">
              <a:xfrm>
                <a:off x="3906" y="1977"/>
                <a:ext cx="736" cy="568"/>
                <a:chOff x="2276" y="8902"/>
                <a:chExt cx="868" cy="697"/>
              </a:xfrm>
            </p:grpSpPr>
            <p:sp>
              <p:nvSpPr>
                <p:cNvPr id="49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276" y="9180"/>
                  <a:ext cx="559" cy="41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 altLang="bg-BG"/>
                </a:p>
              </p:txBody>
            </p:sp>
            <p:sp>
              <p:nvSpPr>
                <p:cNvPr id="50" name="Rectangle 63"/>
                <p:cNvSpPr>
                  <a:spLocks noChangeArrowheads="1"/>
                </p:cNvSpPr>
                <p:nvPr/>
              </p:nvSpPr>
              <p:spPr bwMode="auto">
                <a:xfrm>
                  <a:off x="2276" y="8902"/>
                  <a:ext cx="559" cy="27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" name="Line 64"/>
                <p:cNvSpPr>
                  <a:spLocks noChangeShapeType="1"/>
                </p:cNvSpPr>
                <p:nvPr/>
              </p:nvSpPr>
              <p:spPr bwMode="auto">
                <a:xfrm>
                  <a:off x="2555" y="9042"/>
                  <a:ext cx="589" cy="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  <p:sp>
          <p:nvSpPr>
            <p:cNvPr id="55" name="Rectangle 65"/>
            <p:cNvSpPr>
              <a:spLocks noChangeArrowheads="1"/>
            </p:cNvSpPr>
            <p:nvPr/>
          </p:nvSpPr>
          <p:spPr bwMode="auto">
            <a:xfrm>
              <a:off x="4789488" y="2946400"/>
              <a:ext cx="250825" cy="130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6" name="Freeform 66"/>
            <p:cNvSpPr>
              <a:spLocks/>
            </p:cNvSpPr>
            <p:nvPr/>
          </p:nvSpPr>
          <p:spPr bwMode="auto">
            <a:xfrm>
              <a:off x="4872038" y="2936875"/>
              <a:ext cx="500062" cy="425450"/>
            </a:xfrm>
            <a:custGeom>
              <a:avLst/>
              <a:gdLst>
                <a:gd name="T0" fmla="*/ 0 w 1683"/>
                <a:gd name="T1" fmla="*/ 293 h 1749"/>
                <a:gd name="T2" fmla="*/ 663 w 1683"/>
                <a:gd name="T3" fmla="*/ 189 h 1749"/>
                <a:gd name="T4" fmla="*/ 1163 w 1683"/>
                <a:gd name="T5" fmla="*/ 1429 h 1749"/>
                <a:gd name="T6" fmla="*/ 1683 w 1683"/>
                <a:gd name="T7" fmla="*/ 1749 h 1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3" h="1749">
                  <a:moveTo>
                    <a:pt x="0" y="293"/>
                  </a:moveTo>
                  <a:cubicBezTo>
                    <a:pt x="110" y="276"/>
                    <a:pt x="469" y="0"/>
                    <a:pt x="663" y="189"/>
                  </a:cubicBezTo>
                  <a:cubicBezTo>
                    <a:pt x="844" y="260"/>
                    <a:pt x="993" y="1169"/>
                    <a:pt x="1163" y="1429"/>
                  </a:cubicBezTo>
                  <a:cubicBezTo>
                    <a:pt x="1333" y="1689"/>
                    <a:pt x="1575" y="1682"/>
                    <a:pt x="1683" y="174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7" name="Oval 67"/>
            <p:cNvSpPr>
              <a:spLocks noChangeArrowheads="1"/>
            </p:cNvSpPr>
            <p:nvPr/>
          </p:nvSpPr>
          <p:spPr bwMode="auto">
            <a:xfrm>
              <a:off x="4849813" y="3094038"/>
              <a:ext cx="146050" cy="1397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8" name="Oval 68"/>
            <p:cNvSpPr>
              <a:spLocks noChangeArrowheads="1"/>
            </p:cNvSpPr>
            <p:nvPr/>
          </p:nvSpPr>
          <p:spPr bwMode="auto">
            <a:xfrm>
              <a:off x="5083175" y="2847975"/>
              <a:ext cx="325261" cy="27146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200"/>
                <a:t>3</a:t>
              </a:r>
              <a:endParaRPr lang="en-US" altLang="bg-BG"/>
            </a:p>
          </p:txBody>
        </p:sp>
        <p:sp>
          <p:nvSpPr>
            <p:cNvPr id="59" name="Oval 69"/>
            <p:cNvSpPr>
              <a:spLocks noChangeArrowheads="1"/>
            </p:cNvSpPr>
            <p:nvPr/>
          </p:nvSpPr>
          <p:spPr bwMode="auto">
            <a:xfrm>
              <a:off x="4249738" y="2957513"/>
              <a:ext cx="319087" cy="2714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800"/>
                <a:t>4</a:t>
              </a:r>
              <a:endParaRPr lang="en-US" altLang="bg-BG"/>
            </a:p>
          </p:txBody>
        </p:sp>
        <p:grpSp>
          <p:nvGrpSpPr>
            <p:cNvPr id="60" name="Group 70"/>
            <p:cNvGrpSpPr>
              <a:grpSpLocks/>
            </p:cNvGrpSpPr>
            <p:nvPr/>
          </p:nvGrpSpPr>
          <p:grpSpPr bwMode="auto">
            <a:xfrm>
              <a:off x="4462464" y="2624035"/>
              <a:ext cx="296073" cy="382690"/>
              <a:chOff x="7600" y="768"/>
              <a:chExt cx="474" cy="633"/>
            </a:xfrm>
          </p:grpSpPr>
          <p:grpSp>
            <p:nvGrpSpPr>
              <p:cNvPr id="61" name="Group 71"/>
              <p:cNvGrpSpPr>
                <a:grpSpLocks/>
              </p:cNvGrpSpPr>
              <p:nvPr/>
            </p:nvGrpSpPr>
            <p:grpSpPr bwMode="auto">
              <a:xfrm>
                <a:off x="7787" y="768"/>
                <a:ext cx="242" cy="633"/>
                <a:chOff x="7787" y="768"/>
                <a:chExt cx="242" cy="633"/>
              </a:xfrm>
            </p:grpSpPr>
            <p:sp>
              <p:nvSpPr>
                <p:cNvPr id="64" name="Freeform 72"/>
                <p:cNvSpPr>
                  <a:spLocks/>
                </p:cNvSpPr>
                <p:nvPr/>
              </p:nvSpPr>
              <p:spPr bwMode="auto">
                <a:xfrm rot="14383776" flipH="1">
                  <a:off x="7739" y="816"/>
                  <a:ext cx="313" cy="217"/>
                </a:xfrm>
                <a:custGeom>
                  <a:avLst/>
                  <a:gdLst>
                    <a:gd name="T0" fmla="*/ 0 w 900"/>
                    <a:gd name="T1" fmla="*/ 560 h 560"/>
                    <a:gd name="T2" fmla="*/ 900 w 900"/>
                    <a:gd name="T3" fmla="*/ 560 h 560"/>
                    <a:gd name="T4" fmla="*/ 900 w 900"/>
                    <a:gd name="T5" fmla="*/ 0 h 560"/>
                    <a:gd name="T6" fmla="*/ 0 w 900"/>
                    <a:gd name="T7" fmla="*/ 0 h 560"/>
                    <a:gd name="T8" fmla="*/ 0 w 900"/>
                    <a:gd name="T9" fmla="*/ 560 h 5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0" h="560">
                      <a:moveTo>
                        <a:pt x="0" y="560"/>
                      </a:moveTo>
                      <a:lnTo>
                        <a:pt x="900" y="560"/>
                      </a:lnTo>
                      <a:lnTo>
                        <a:pt x="900" y="0"/>
                      </a:lnTo>
                      <a:lnTo>
                        <a:pt x="0" y="0"/>
                      </a:lnTo>
                      <a:lnTo>
                        <a:pt x="0" y="560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65" name="Freeform 73"/>
                <p:cNvSpPr>
                  <a:spLocks/>
                </p:cNvSpPr>
                <p:nvPr/>
              </p:nvSpPr>
              <p:spPr bwMode="auto">
                <a:xfrm rot="14383776" flipH="1">
                  <a:off x="7764" y="1136"/>
                  <a:ext cx="529" cy="1"/>
                </a:xfrm>
                <a:custGeom>
                  <a:avLst/>
                  <a:gdLst>
                    <a:gd name="T0" fmla="*/ 0 w 1120"/>
                    <a:gd name="T1" fmla="*/ 0 h 1"/>
                    <a:gd name="T2" fmla="*/ 1120 w 1120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120" h="1">
                      <a:moveTo>
                        <a:pt x="0" y="0"/>
                      </a:moveTo>
                      <a:lnTo>
                        <a:pt x="112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63" name="Text Box 75"/>
              <p:cNvSpPr txBox="1">
                <a:spLocks noChangeArrowheads="1"/>
              </p:cNvSpPr>
              <p:nvPr/>
            </p:nvSpPr>
            <p:spPr bwMode="auto">
              <a:xfrm>
                <a:off x="7600" y="950"/>
                <a:ext cx="474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r>
                  <a:rPr lang="en-US" altLang="bg-BG" sz="1000"/>
                  <a:t>p</a:t>
                </a:r>
                <a:endParaRPr lang="en-US" altLang="bg-BG"/>
              </a:p>
            </p:txBody>
          </p:sp>
        </p:grpSp>
        <p:sp>
          <p:nvSpPr>
            <p:cNvPr id="66" name="Freeform 76"/>
            <p:cNvSpPr>
              <a:spLocks/>
            </p:cNvSpPr>
            <p:nvPr/>
          </p:nvSpPr>
          <p:spPr bwMode="auto">
            <a:xfrm>
              <a:off x="4194175" y="3025775"/>
              <a:ext cx="579438" cy="304800"/>
            </a:xfrm>
            <a:custGeom>
              <a:avLst/>
              <a:gdLst>
                <a:gd name="T0" fmla="*/ 0 w 930"/>
                <a:gd name="T1" fmla="*/ 462 h 490"/>
                <a:gd name="T2" fmla="*/ 390 w 930"/>
                <a:gd name="T3" fmla="*/ 432 h 490"/>
                <a:gd name="T4" fmla="*/ 570 w 930"/>
                <a:gd name="T5" fmla="*/ 117 h 490"/>
                <a:gd name="T6" fmla="*/ 780 w 930"/>
                <a:gd name="T7" fmla="*/ 12 h 490"/>
                <a:gd name="T8" fmla="*/ 930 w 930"/>
                <a:gd name="T9" fmla="*/ 42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0" h="490">
                  <a:moveTo>
                    <a:pt x="0" y="462"/>
                  </a:moveTo>
                  <a:cubicBezTo>
                    <a:pt x="147" y="476"/>
                    <a:pt x="295" y="490"/>
                    <a:pt x="390" y="432"/>
                  </a:cubicBezTo>
                  <a:cubicBezTo>
                    <a:pt x="485" y="374"/>
                    <a:pt x="505" y="187"/>
                    <a:pt x="570" y="117"/>
                  </a:cubicBezTo>
                  <a:cubicBezTo>
                    <a:pt x="635" y="47"/>
                    <a:pt x="720" y="24"/>
                    <a:pt x="780" y="12"/>
                  </a:cubicBezTo>
                  <a:cubicBezTo>
                    <a:pt x="840" y="0"/>
                    <a:pt x="905" y="37"/>
                    <a:pt x="930" y="4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7" name="Rectangle 77"/>
            <p:cNvSpPr>
              <a:spLocks noChangeArrowheads="1"/>
            </p:cNvSpPr>
            <p:nvPr/>
          </p:nvSpPr>
          <p:spPr bwMode="auto">
            <a:xfrm>
              <a:off x="4789488" y="3094038"/>
              <a:ext cx="250825" cy="1571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8" name="Line 78"/>
            <p:cNvSpPr>
              <a:spLocks noChangeShapeType="1"/>
            </p:cNvSpPr>
            <p:nvPr/>
          </p:nvSpPr>
          <p:spPr bwMode="auto">
            <a:xfrm>
              <a:off x="3878263" y="3382963"/>
              <a:ext cx="1508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" name="Line 79"/>
            <p:cNvSpPr>
              <a:spLocks noChangeShapeType="1"/>
            </p:cNvSpPr>
            <p:nvPr/>
          </p:nvSpPr>
          <p:spPr bwMode="auto">
            <a:xfrm flipV="1">
              <a:off x="2405063" y="3540125"/>
              <a:ext cx="2846387" cy="12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0" name="Oval 80"/>
            <p:cNvSpPr>
              <a:spLocks noChangeArrowheads="1"/>
            </p:cNvSpPr>
            <p:nvPr/>
          </p:nvSpPr>
          <p:spPr bwMode="auto">
            <a:xfrm>
              <a:off x="5138738" y="3214688"/>
              <a:ext cx="125412" cy="33813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1" name="Text Box 81"/>
            <p:cNvSpPr txBox="1">
              <a:spLocks noChangeArrowheads="1"/>
            </p:cNvSpPr>
            <p:nvPr/>
          </p:nvSpPr>
          <p:spPr bwMode="auto">
            <a:xfrm>
              <a:off x="1568450" y="2238376"/>
              <a:ext cx="2139454" cy="8540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bg-BG" sz="1100" dirty="0">
                  <a:latin typeface="Times New Roman" pitchFamily="18" charset="0"/>
                </a:rPr>
                <a:t>IIА) </a:t>
              </a:r>
              <a:r>
                <a:rPr lang="en-US" altLang="bg-BG" sz="1100" dirty="0" err="1">
                  <a:latin typeface="Times New Roman" pitchFamily="18" charset="0"/>
                </a:rPr>
                <a:t>Включване</a:t>
              </a:r>
              <a:r>
                <a:rPr lang="en-US" altLang="bg-BG" sz="1100" dirty="0">
                  <a:latin typeface="Times New Roman" pitchFamily="18" charset="0"/>
                </a:rPr>
                <a:t> </a:t>
              </a:r>
              <a:r>
                <a:rPr lang="en-US" altLang="bg-BG" sz="1100" dirty="0" err="1">
                  <a:latin typeface="Times New Roman" pitchFamily="18" charset="0"/>
                </a:rPr>
                <a:t>на</a:t>
              </a:r>
              <a:r>
                <a:rPr lang="en-US" altLang="bg-BG" sz="1100" dirty="0">
                  <a:latin typeface="Times New Roman" pitchFamily="18" charset="0"/>
                </a:rPr>
                <a:t> </a:t>
              </a:r>
              <a:r>
                <a:rPr lang="en-US" altLang="bg-BG" sz="1100" dirty="0" err="1">
                  <a:latin typeface="Times New Roman" pitchFamily="18" charset="0"/>
                </a:rPr>
                <a:t>елемента</a:t>
              </a:r>
              <a:r>
                <a:rPr lang="en-US" altLang="bg-BG" sz="1100" dirty="0">
                  <a:latin typeface="Times New Roman" pitchFamily="18" charset="0"/>
                </a:rPr>
                <a:t> </a:t>
              </a:r>
              <a:r>
                <a:rPr lang="en-US" altLang="bg-BG" sz="1100" dirty="0" err="1">
                  <a:latin typeface="Times New Roman" pitchFamily="18" charset="0"/>
                </a:rPr>
                <a:t>към</a:t>
              </a:r>
              <a:r>
                <a:rPr lang="en-US" altLang="bg-BG" sz="1100" dirty="0">
                  <a:latin typeface="Times New Roman" pitchFamily="18" charset="0"/>
                </a:rPr>
                <a:t> </a:t>
              </a:r>
              <a:r>
                <a:rPr lang="en-US" altLang="bg-BG" sz="1100" dirty="0" err="1">
                  <a:latin typeface="Times New Roman" pitchFamily="18" charset="0"/>
                </a:rPr>
                <a:t>структурата</a:t>
              </a:r>
              <a:r>
                <a:rPr lang="en-US" altLang="bg-BG" sz="1100" dirty="0">
                  <a:latin typeface="Times New Roman" pitchFamily="18" charset="0"/>
                </a:rPr>
                <a:t>.</a:t>
              </a:r>
            </a:p>
            <a:p>
              <a:pPr algn="l"/>
              <a:r>
                <a:rPr lang="en-US" altLang="bg-BG" sz="1100" dirty="0">
                  <a:latin typeface="Times New Roman" pitchFamily="18" charset="0"/>
                </a:rPr>
                <a:t>4А)</a:t>
              </a:r>
              <a:r>
                <a:rPr lang="en-US" altLang="bg-BG" sz="1100" dirty="0"/>
                <a:t> </a:t>
              </a:r>
              <a:r>
                <a:rPr lang="en-US" altLang="bg-BG" sz="1100" dirty="0" smtClean="0"/>
                <a:t>?? =  ?;</a:t>
              </a:r>
              <a:endParaRPr lang="en-US" altLang="bg-BG" dirty="0"/>
            </a:p>
          </p:txBody>
        </p:sp>
        <p:sp>
          <p:nvSpPr>
            <p:cNvPr id="72" name="Rectangle 82"/>
            <p:cNvSpPr>
              <a:spLocks noChangeArrowheads="1"/>
            </p:cNvSpPr>
            <p:nvPr/>
          </p:nvSpPr>
          <p:spPr bwMode="auto">
            <a:xfrm>
              <a:off x="4629150" y="3798888"/>
              <a:ext cx="3284538" cy="1397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3" name="Text Box 83"/>
            <p:cNvSpPr txBox="1">
              <a:spLocks noChangeArrowheads="1"/>
            </p:cNvSpPr>
            <p:nvPr/>
          </p:nvSpPr>
          <p:spPr bwMode="auto">
            <a:xfrm>
              <a:off x="4645025" y="3808413"/>
              <a:ext cx="1762125" cy="1397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bg-BG" sz="1000" dirty="0">
                  <a:solidFill>
                    <a:srgbClr val="000000"/>
                  </a:solidFill>
                  <a:latin typeface="Times New Roman" pitchFamily="18" charset="0"/>
                </a:rPr>
                <a:t>IIБ) </a:t>
              </a:r>
              <a:r>
                <a:rPr lang="en-US" altLang="bg-BG" sz="1000" dirty="0" err="1">
                  <a:solidFill>
                    <a:srgbClr val="000000"/>
                  </a:solidFill>
                  <a:latin typeface="Times New Roman" pitchFamily="18" charset="0"/>
                </a:rPr>
                <a:t>Включване</a:t>
              </a:r>
              <a:r>
                <a:rPr lang="en-US" altLang="bg-BG" sz="10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bg-BG" sz="1000" dirty="0" err="1">
                  <a:solidFill>
                    <a:srgbClr val="000000"/>
                  </a:solidFill>
                  <a:latin typeface="Times New Roman" pitchFamily="18" charset="0"/>
                </a:rPr>
                <a:t>на</a:t>
              </a:r>
              <a:r>
                <a:rPr lang="en-US" altLang="bg-BG" sz="10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bg-BG" sz="1000" dirty="0" err="1">
                  <a:solidFill>
                    <a:srgbClr val="000000"/>
                  </a:solidFill>
                  <a:latin typeface="Times New Roman" pitchFamily="18" charset="0"/>
                </a:rPr>
                <a:t>елемента</a:t>
              </a:r>
              <a:r>
                <a:rPr lang="en-US" altLang="bg-BG" sz="10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bg-BG" sz="1000" dirty="0" err="1">
                  <a:solidFill>
                    <a:srgbClr val="000000"/>
                  </a:solidFill>
                  <a:latin typeface="Times New Roman" pitchFamily="18" charset="0"/>
                </a:rPr>
                <a:t>към</a:t>
              </a:r>
              <a:r>
                <a:rPr lang="en-US" altLang="bg-BG" sz="10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bg-BG" sz="1000" dirty="0" err="1">
                  <a:solidFill>
                    <a:srgbClr val="000000"/>
                  </a:solidFill>
                  <a:latin typeface="Times New Roman" pitchFamily="18" charset="0"/>
                </a:rPr>
                <a:t>структурата</a:t>
              </a:r>
              <a:r>
                <a:rPr lang="en-US" altLang="bg-BG" sz="1000" dirty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  <a:p>
              <a:pPr algn="l"/>
              <a:r>
                <a:rPr lang="en-US" altLang="bg-BG" sz="1200" dirty="0">
                  <a:latin typeface="Times New Roman" pitchFamily="18" charset="0"/>
                </a:rPr>
                <a:t>4Б)</a:t>
              </a:r>
              <a:r>
                <a:rPr lang="en-US" altLang="bg-BG" sz="1200" dirty="0">
                  <a:latin typeface="Times" charset="0"/>
                </a:rPr>
                <a:t> </a:t>
              </a:r>
            </a:p>
            <a:p>
              <a:pPr algn="l"/>
              <a:r>
                <a:rPr lang="en-US" altLang="bg-BG" sz="1200" dirty="0" smtClean="0">
                  <a:latin typeface="Times" charset="0"/>
                </a:rPr>
                <a:t>?? = ??;</a:t>
              </a:r>
              <a:endParaRPr lang="en-US" altLang="bg-BG" dirty="0"/>
            </a:p>
          </p:txBody>
        </p:sp>
        <p:sp>
          <p:nvSpPr>
            <p:cNvPr id="74" name="Text Box 84"/>
            <p:cNvSpPr txBox="1">
              <a:spLocks noChangeArrowheads="1"/>
            </p:cNvSpPr>
            <p:nvPr/>
          </p:nvSpPr>
          <p:spPr bwMode="auto">
            <a:xfrm>
              <a:off x="1892300" y="5746750"/>
              <a:ext cx="5176838" cy="9255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bg-BG" sz="1100" dirty="0">
                  <a:latin typeface="Times New Roman" pitchFamily="18" charset="0"/>
                </a:rPr>
                <a:t>III) </a:t>
              </a:r>
              <a:r>
                <a:rPr lang="en-US" altLang="bg-BG" sz="1100" dirty="0" err="1">
                  <a:latin typeface="Times New Roman" pitchFamily="18" charset="0"/>
                </a:rPr>
                <a:t>Преместване</a:t>
              </a:r>
              <a:r>
                <a:rPr lang="en-US" altLang="bg-BG" sz="1100" dirty="0">
                  <a:latin typeface="Times New Roman" pitchFamily="18" charset="0"/>
                </a:rPr>
                <a:t> </a:t>
              </a:r>
              <a:r>
                <a:rPr lang="en-US" altLang="bg-BG" sz="1100" dirty="0" err="1">
                  <a:latin typeface="Times New Roman" pitchFamily="18" charset="0"/>
                </a:rPr>
                <a:t>на</a:t>
              </a:r>
              <a:r>
                <a:rPr lang="en-US" altLang="bg-BG" sz="1100" dirty="0">
                  <a:latin typeface="Times New Roman" pitchFamily="18" charset="0"/>
                </a:rPr>
                <a:t> </a:t>
              </a:r>
              <a:r>
                <a:rPr lang="en-US" altLang="bg-BG" sz="1100" dirty="0" err="1">
                  <a:latin typeface="Times New Roman" pitchFamily="18" charset="0"/>
                </a:rPr>
                <a:t>указателя</a:t>
              </a:r>
              <a:r>
                <a:rPr lang="en-US" altLang="bg-BG" sz="1100" dirty="0">
                  <a:latin typeface="Times New Roman" pitchFamily="18" charset="0"/>
                </a:rPr>
                <a:t> </a:t>
              </a:r>
              <a:r>
                <a:rPr lang="bg-BG" altLang="bg-BG" sz="1100" dirty="0">
                  <a:latin typeface="Times New Roman" pitchFamily="18" charset="0"/>
                </a:rPr>
                <a:t> </a:t>
              </a:r>
              <a:endParaRPr lang="bg-BG" altLang="bg-BG" sz="1100" dirty="0" smtClean="0">
                <a:latin typeface="Times New Roman" pitchFamily="18" charset="0"/>
              </a:endParaRPr>
            </a:p>
            <a:p>
              <a:pPr algn="just"/>
              <a:r>
                <a:rPr lang="bg-BG" altLang="bg-BG" sz="1100" dirty="0" smtClean="0">
                  <a:latin typeface="Times New Roman" pitchFamily="18" charset="0"/>
                </a:rPr>
                <a:t>отбелязващ </a:t>
              </a:r>
              <a:r>
                <a:rPr lang="en-US" altLang="bg-BG" sz="1100" dirty="0" err="1" smtClean="0">
                  <a:latin typeface="Times New Roman" pitchFamily="18" charset="0"/>
                </a:rPr>
                <a:t>край</a:t>
              </a:r>
              <a:endParaRPr lang="en-US" altLang="bg-BG" sz="1400" dirty="0"/>
            </a:p>
            <a:p>
              <a:pPr algn="l"/>
              <a:r>
                <a:rPr lang="en-US" altLang="bg-BG" sz="1400" dirty="0" smtClean="0"/>
                <a:t>5</a:t>
              </a:r>
              <a:r>
                <a:rPr lang="en-US" altLang="bg-BG" sz="1400" dirty="0"/>
                <a:t>) </a:t>
              </a:r>
              <a:r>
                <a:rPr lang="en-US" altLang="bg-BG" sz="1400" dirty="0" smtClean="0"/>
                <a:t>?? =  ??;</a:t>
              </a:r>
              <a:endParaRPr lang="en-US" altLang="bg-BG" dirty="0"/>
            </a:p>
          </p:txBody>
        </p:sp>
        <p:sp>
          <p:nvSpPr>
            <p:cNvPr id="75" name="Text Box 85"/>
            <p:cNvSpPr txBox="1">
              <a:spLocks noChangeArrowheads="1"/>
            </p:cNvSpPr>
            <p:nvPr/>
          </p:nvSpPr>
          <p:spPr bwMode="auto">
            <a:xfrm>
              <a:off x="2284112" y="235543"/>
              <a:ext cx="3528988" cy="7248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000" dirty="0" err="1">
                  <a:latin typeface="Times New Roman" pitchFamily="18" charset="0"/>
                </a:rPr>
                <a:t>Въвеждане</a:t>
              </a:r>
              <a:r>
                <a:rPr lang="en-US" altLang="bg-BG" sz="1000" dirty="0">
                  <a:latin typeface="Times New Roman" pitchFamily="18" charset="0"/>
                </a:rPr>
                <a:t> </a:t>
              </a:r>
              <a:r>
                <a:rPr lang="en-US" altLang="bg-BG" sz="1000" dirty="0" err="1">
                  <a:latin typeface="Times New Roman" pitchFamily="18" charset="0"/>
                </a:rPr>
                <a:t>на</a:t>
              </a:r>
              <a:r>
                <a:rPr lang="en-US" altLang="bg-BG" sz="1000" dirty="0">
                  <a:latin typeface="Times New Roman" pitchFamily="18" charset="0"/>
                </a:rPr>
                <a:t> </a:t>
              </a:r>
              <a:r>
                <a:rPr lang="en-US" altLang="bg-BG" sz="1000" dirty="0" err="1">
                  <a:latin typeface="Times New Roman" pitchFamily="18" charset="0"/>
                </a:rPr>
                <a:t>данна</a:t>
              </a:r>
              <a:r>
                <a:rPr lang="en-US" altLang="bg-BG" sz="1000" dirty="0">
                  <a:latin typeface="Times New Roman" pitchFamily="18" charset="0"/>
                </a:rPr>
                <a:t> в </a:t>
              </a:r>
              <a:r>
                <a:rPr lang="en-US" altLang="bg-BG" sz="1000" dirty="0" err="1">
                  <a:latin typeface="Times New Roman" pitchFamily="18" charset="0"/>
                </a:rPr>
                <a:t>нов</a:t>
              </a:r>
              <a:r>
                <a:rPr lang="en-US" altLang="bg-BG" sz="1000" dirty="0">
                  <a:latin typeface="Times New Roman" pitchFamily="18" charset="0"/>
                </a:rPr>
                <a:t> </a:t>
              </a:r>
              <a:r>
                <a:rPr lang="en-US" altLang="bg-BG" sz="1000" dirty="0" err="1">
                  <a:latin typeface="Times New Roman" pitchFamily="18" charset="0"/>
                </a:rPr>
                <a:t>елемент</a:t>
              </a:r>
              <a:endParaRPr lang="en-US" altLang="bg-BG" sz="1000" dirty="0"/>
            </a:p>
            <a:p>
              <a:pPr algn="l"/>
              <a:r>
                <a:rPr lang="en-US" altLang="bg-BG" sz="1200" dirty="0"/>
                <a:t>1) </a:t>
              </a:r>
              <a:r>
                <a:rPr lang="en-US" altLang="bg-BG" sz="1000" dirty="0" smtClean="0"/>
                <a:t>New ?;</a:t>
              </a:r>
              <a:endParaRPr lang="en-US" altLang="bg-BG" sz="1000" dirty="0"/>
            </a:p>
            <a:p>
              <a:pPr algn="l"/>
              <a:r>
                <a:rPr lang="en-US" altLang="bg-BG" sz="1000" dirty="0">
                  <a:latin typeface="Times New Roman" pitchFamily="18" charset="0"/>
                </a:rPr>
                <a:t>2) </a:t>
              </a:r>
              <a:r>
                <a:rPr lang="en-US" altLang="bg-BG" sz="1000" dirty="0" smtClean="0">
                  <a:latin typeface="Times New Roman" pitchFamily="18" charset="0"/>
                </a:rPr>
                <a:t>?? = </a:t>
              </a:r>
              <a:r>
                <a:rPr lang="en-US" altLang="bg-BG" sz="1000" dirty="0" err="1">
                  <a:latin typeface="Times New Roman" pitchFamily="18" charset="0"/>
                </a:rPr>
                <a:t>стойността</a:t>
              </a:r>
              <a:r>
                <a:rPr lang="en-US" altLang="bg-BG" sz="1000" dirty="0">
                  <a:latin typeface="Times New Roman" pitchFamily="18" charset="0"/>
                </a:rPr>
                <a:t> </a:t>
              </a:r>
              <a:r>
                <a:rPr lang="en-US" altLang="bg-BG" sz="1000" dirty="0" err="1">
                  <a:latin typeface="Times New Roman" pitchFamily="18" charset="0"/>
                </a:rPr>
                <a:t>на</a:t>
              </a:r>
              <a:r>
                <a:rPr lang="en-US" altLang="bg-BG" sz="1000" dirty="0">
                  <a:latin typeface="Times New Roman" pitchFamily="18" charset="0"/>
                </a:rPr>
                <a:t> </a:t>
              </a:r>
              <a:r>
                <a:rPr lang="en-US" altLang="bg-BG" sz="1000" dirty="0" err="1">
                  <a:latin typeface="Times New Roman" pitchFamily="18" charset="0"/>
                </a:rPr>
                <a:t>данната</a:t>
              </a:r>
              <a:r>
                <a:rPr lang="en-US" altLang="bg-BG" sz="1000" dirty="0">
                  <a:latin typeface="Times New Roman" pitchFamily="18" charset="0"/>
                </a:rPr>
                <a:t>;</a:t>
              </a:r>
              <a:endParaRPr lang="en-US" altLang="bg-BG" dirty="0"/>
            </a:p>
          </p:txBody>
        </p:sp>
        <p:sp>
          <p:nvSpPr>
            <p:cNvPr id="76" name="Text Box 86"/>
            <p:cNvSpPr txBox="1">
              <a:spLocks noChangeArrowheads="1"/>
            </p:cNvSpPr>
            <p:nvPr/>
          </p:nvSpPr>
          <p:spPr bwMode="auto">
            <a:xfrm>
              <a:off x="2209150" y="1087439"/>
              <a:ext cx="3603950" cy="3984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000" dirty="0">
                  <a:latin typeface="Times New Roman" pitchFamily="18" charset="0"/>
                </a:rPr>
                <a:t>“</a:t>
              </a:r>
              <a:r>
                <a:rPr lang="en-US" altLang="bg-BG" sz="1000" dirty="0" err="1">
                  <a:latin typeface="Times New Roman" pitchFamily="18" charset="0"/>
                </a:rPr>
                <a:t>Зануляване</a:t>
              </a:r>
              <a:r>
                <a:rPr lang="en-US" altLang="bg-BG" sz="1000" dirty="0">
                  <a:latin typeface="Times New Roman" pitchFamily="18" charset="0"/>
                </a:rPr>
                <a:t>” </a:t>
              </a:r>
              <a:r>
                <a:rPr lang="en-US" altLang="bg-BG" sz="1000" dirty="0" err="1">
                  <a:latin typeface="Times New Roman" pitchFamily="18" charset="0"/>
                </a:rPr>
                <a:t>на</a:t>
              </a:r>
              <a:r>
                <a:rPr lang="en-US" altLang="bg-BG" sz="1000" dirty="0">
                  <a:latin typeface="Times New Roman" pitchFamily="18" charset="0"/>
                </a:rPr>
                <a:t> </a:t>
              </a:r>
              <a:r>
                <a:rPr lang="en-US" altLang="bg-BG" sz="1000" dirty="0" err="1">
                  <a:latin typeface="Times New Roman" pitchFamily="18" charset="0"/>
                </a:rPr>
                <a:t>указателя</a:t>
              </a:r>
              <a:r>
                <a:rPr lang="en-US" altLang="bg-BG" sz="1000" dirty="0">
                  <a:latin typeface="Times New Roman" pitchFamily="18" charset="0"/>
                </a:rPr>
                <a:t> </a:t>
              </a:r>
              <a:r>
                <a:rPr lang="en-US" altLang="bg-BG" sz="1000" dirty="0" err="1">
                  <a:latin typeface="Times New Roman" pitchFamily="18" charset="0"/>
                </a:rPr>
                <a:t>на</a:t>
              </a:r>
              <a:r>
                <a:rPr lang="en-US" altLang="bg-BG" sz="1000" dirty="0">
                  <a:latin typeface="Times New Roman" pitchFamily="18" charset="0"/>
                </a:rPr>
                <a:t> </a:t>
              </a:r>
              <a:r>
                <a:rPr lang="en-US" altLang="bg-BG" sz="1000" dirty="0" err="1">
                  <a:latin typeface="Times New Roman" pitchFamily="18" charset="0"/>
                </a:rPr>
                <a:t>новия</a:t>
              </a:r>
              <a:r>
                <a:rPr lang="en-US" altLang="bg-BG" sz="1000" dirty="0">
                  <a:latin typeface="Times New Roman" pitchFamily="18" charset="0"/>
                </a:rPr>
                <a:t> </a:t>
              </a:r>
              <a:r>
                <a:rPr lang="en-US" altLang="bg-BG" sz="1000" dirty="0" err="1">
                  <a:latin typeface="Times New Roman" pitchFamily="18" charset="0"/>
                </a:rPr>
                <a:t>елемент</a:t>
              </a:r>
              <a:r>
                <a:rPr lang="en-US" altLang="bg-BG" sz="1000" dirty="0">
                  <a:latin typeface="Times New Roman" pitchFamily="18" charset="0"/>
                </a:rPr>
                <a:t> (</a:t>
              </a:r>
              <a:r>
                <a:rPr lang="en-US" altLang="bg-BG" sz="1000" dirty="0" err="1">
                  <a:latin typeface="Times New Roman" pitchFamily="18" charset="0"/>
                </a:rPr>
                <a:t>за</a:t>
              </a:r>
              <a:r>
                <a:rPr lang="en-US" altLang="bg-BG" sz="1000" dirty="0">
                  <a:latin typeface="Times New Roman" pitchFamily="18" charset="0"/>
                </a:rPr>
                <a:t> </a:t>
              </a:r>
              <a:r>
                <a:rPr lang="en-US" altLang="bg-BG" sz="1000" dirty="0" err="1">
                  <a:latin typeface="Times New Roman" pitchFamily="18" charset="0"/>
                </a:rPr>
                <a:t>всеки</a:t>
              </a:r>
              <a:r>
                <a:rPr lang="en-US" altLang="bg-BG" sz="1000" dirty="0">
                  <a:latin typeface="Times New Roman" pitchFamily="18" charset="0"/>
                </a:rPr>
                <a:t> </a:t>
              </a:r>
              <a:r>
                <a:rPr lang="en-US" altLang="bg-BG" sz="1000" dirty="0" err="1">
                  <a:latin typeface="Times New Roman" pitchFamily="18" charset="0"/>
                </a:rPr>
                <a:t>случай</a:t>
              </a:r>
              <a:r>
                <a:rPr lang="en-US" altLang="bg-BG" sz="1000" dirty="0">
                  <a:latin typeface="Times New Roman" pitchFamily="18" charset="0"/>
                </a:rPr>
                <a:t>)            </a:t>
              </a:r>
              <a:r>
                <a:rPr lang="en-US" altLang="bg-BG" sz="1200" dirty="0"/>
                <a:t>3) </a:t>
              </a:r>
              <a:r>
                <a:rPr lang="en-US" altLang="bg-BG" sz="1000" dirty="0" smtClean="0"/>
                <a:t>??</a:t>
              </a:r>
              <a:r>
                <a:rPr lang="en-US" altLang="bg-BG" sz="1000" dirty="0"/>
                <a:t> </a:t>
              </a:r>
              <a:r>
                <a:rPr lang="en-US" altLang="bg-BG" sz="1000" dirty="0" smtClean="0"/>
                <a:t> =  NULL;</a:t>
              </a:r>
              <a:endParaRPr lang="en-US" altLang="bg-BG" sz="1000" dirty="0"/>
            </a:p>
          </p:txBody>
        </p:sp>
        <p:sp>
          <p:nvSpPr>
            <p:cNvPr id="77" name="Line 87"/>
            <p:cNvSpPr>
              <a:spLocks noChangeShapeType="1"/>
            </p:cNvSpPr>
            <p:nvPr/>
          </p:nvSpPr>
          <p:spPr bwMode="auto">
            <a:xfrm>
              <a:off x="4114800" y="973138"/>
              <a:ext cx="0" cy="1317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8" name="Line 88"/>
            <p:cNvSpPr>
              <a:spLocks noChangeShapeType="1"/>
            </p:cNvSpPr>
            <p:nvPr/>
          </p:nvSpPr>
          <p:spPr bwMode="auto">
            <a:xfrm>
              <a:off x="4089400" y="1504950"/>
              <a:ext cx="0" cy="60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9" name="Line 89"/>
            <p:cNvSpPr>
              <a:spLocks noChangeShapeType="1"/>
            </p:cNvSpPr>
            <p:nvPr/>
          </p:nvSpPr>
          <p:spPr bwMode="auto">
            <a:xfrm>
              <a:off x="3863975" y="1733550"/>
              <a:ext cx="2420938" cy="6175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0" name="Line 90"/>
            <p:cNvSpPr>
              <a:spLocks noChangeShapeType="1"/>
            </p:cNvSpPr>
            <p:nvPr/>
          </p:nvSpPr>
          <p:spPr bwMode="auto">
            <a:xfrm flipH="1">
              <a:off x="4027488" y="5313363"/>
              <a:ext cx="2233612" cy="206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1" name="Freeform 91"/>
            <p:cNvSpPr>
              <a:spLocks/>
            </p:cNvSpPr>
            <p:nvPr/>
          </p:nvSpPr>
          <p:spPr bwMode="auto">
            <a:xfrm>
              <a:off x="4187825" y="6602413"/>
              <a:ext cx="2511425" cy="84137"/>
            </a:xfrm>
            <a:custGeom>
              <a:avLst/>
              <a:gdLst>
                <a:gd name="T0" fmla="*/ 0 w 4620"/>
                <a:gd name="T1" fmla="*/ 0 h 1"/>
                <a:gd name="T2" fmla="*/ 4620 w 462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620" h="1">
                  <a:moveTo>
                    <a:pt x="0" y="0"/>
                  </a:moveTo>
                  <a:lnTo>
                    <a:pt x="462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" name="Oval 92"/>
            <p:cNvSpPr>
              <a:spLocks noChangeArrowheads="1"/>
            </p:cNvSpPr>
            <p:nvPr/>
          </p:nvSpPr>
          <p:spPr bwMode="auto">
            <a:xfrm>
              <a:off x="6550025" y="6205538"/>
              <a:ext cx="236538" cy="3968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3" name="Text Box 93"/>
            <p:cNvSpPr txBox="1">
              <a:spLocks noChangeArrowheads="1"/>
            </p:cNvSpPr>
            <p:nvPr/>
          </p:nvSpPr>
          <p:spPr bwMode="auto">
            <a:xfrm>
              <a:off x="6303963" y="6337300"/>
              <a:ext cx="247650" cy="1936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84" name="Oval 94"/>
            <p:cNvSpPr>
              <a:spLocks noChangeArrowheads="1"/>
            </p:cNvSpPr>
            <p:nvPr/>
          </p:nvSpPr>
          <p:spPr bwMode="auto">
            <a:xfrm>
              <a:off x="6905625" y="6288088"/>
              <a:ext cx="212725" cy="18256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5" name="Line 95"/>
            <p:cNvSpPr>
              <a:spLocks noChangeShapeType="1"/>
            </p:cNvSpPr>
            <p:nvPr/>
          </p:nvSpPr>
          <p:spPr bwMode="auto">
            <a:xfrm>
              <a:off x="6918325" y="6318250"/>
              <a:ext cx="152400" cy="1317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6" name="Line 96"/>
            <p:cNvSpPr>
              <a:spLocks noChangeShapeType="1"/>
            </p:cNvSpPr>
            <p:nvPr/>
          </p:nvSpPr>
          <p:spPr bwMode="auto">
            <a:xfrm flipV="1">
              <a:off x="6929438" y="6318250"/>
              <a:ext cx="152400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7" name="Freeform 97"/>
            <p:cNvSpPr>
              <a:spLocks/>
            </p:cNvSpPr>
            <p:nvPr/>
          </p:nvSpPr>
          <p:spPr bwMode="auto">
            <a:xfrm rot="5390406">
              <a:off x="5776119" y="5823744"/>
              <a:ext cx="195262" cy="120650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8" name="Line 98"/>
            <p:cNvSpPr>
              <a:spLocks noChangeShapeType="1"/>
            </p:cNvSpPr>
            <p:nvPr/>
          </p:nvSpPr>
          <p:spPr bwMode="auto">
            <a:xfrm rot="5390406">
              <a:off x="5719763" y="6048375"/>
              <a:ext cx="311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" name="Rectangle 100"/>
            <p:cNvSpPr>
              <a:spLocks noChangeArrowheads="1"/>
            </p:cNvSpPr>
            <p:nvPr/>
          </p:nvSpPr>
          <p:spPr bwMode="auto">
            <a:xfrm>
              <a:off x="6300788" y="6208713"/>
              <a:ext cx="250825" cy="1285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1" name="Freeform 101"/>
            <p:cNvSpPr>
              <a:spLocks/>
            </p:cNvSpPr>
            <p:nvPr/>
          </p:nvSpPr>
          <p:spPr bwMode="auto">
            <a:xfrm>
              <a:off x="6415088" y="6251575"/>
              <a:ext cx="477837" cy="155575"/>
            </a:xfrm>
            <a:custGeom>
              <a:avLst/>
              <a:gdLst>
                <a:gd name="T0" fmla="*/ 0 w 1683"/>
                <a:gd name="T1" fmla="*/ 293 h 1749"/>
                <a:gd name="T2" fmla="*/ 663 w 1683"/>
                <a:gd name="T3" fmla="*/ 189 h 1749"/>
                <a:gd name="T4" fmla="*/ 1163 w 1683"/>
                <a:gd name="T5" fmla="*/ 1429 h 1749"/>
                <a:gd name="T6" fmla="*/ 1683 w 1683"/>
                <a:gd name="T7" fmla="*/ 1749 h 1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3" h="1749">
                  <a:moveTo>
                    <a:pt x="0" y="293"/>
                  </a:moveTo>
                  <a:cubicBezTo>
                    <a:pt x="110" y="276"/>
                    <a:pt x="469" y="0"/>
                    <a:pt x="663" y="189"/>
                  </a:cubicBezTo>
                  <a:cubicBezTo>
                    <a:pt x="844" y="260"/>
                    <a:pt x="993" y="1169"/>
                    <a:pt x="1163" y="1429"/>
                  </a:cubicBezTo>
                  <a:cubicBezTo>
                    <a:pt x="1333" y="1689"/>
                    <a:pt x="1575" y="1682"/>
                    <a:pt x="1683" y="174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" name="Oval 102"/>
            <p:cNvSpPr>
              <a:spLocks noChangeArrowheads="1"/>
            </p:cNvSpPr>
            <p:nvPr/>
          </p:nvSpPr>
          <p:spPr bwMode="auto">
            <a:xfrm>
              <a:off x="6351588" y="6373813"/>
              <a:ext cx="146050" cy="138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93" name="Group 103"/>
            <p:cNvGrpSpPr>
              <a:grpSpLocks/>
            </p:cNvGrpSpPr>
            <p:nvPr/>
          </p:nvGrpSpPr>
          <p:grpSpPr bwMode="auto">
            <a:xfrm flipH="1">
              <a:off x="6616700" y="5905500"/>
              <a:ext cx="139700" cy="301625"/>
              <a:chOff x="7787" y="768"/>
              <a:chExt cx="242" cy="633"/>
            </a:xfrm>
          </p:grpSpPr>
          <p:sp>
            <p:nvSpPr>
              <p:cNvPr id="94" name="Freeform 104"/>
              <p:cNvSpPr>
                <a:spLocks/>
              </p:cNvSpPr>
              <p:nvPr/>
            </p:nvSpPr>
            <p:spPr bwMode="auto">
              <a:xfrm rot="14383776" flipH="1">
                <a:off x="7739" y="816"/>
                <a:ext cx="313" cy="217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" name="Freeform 105"/>
              <p:cNvSpPr>
                <a:spLocks/>
              </p:cNvSpPr>
              <p:nvPr/>
            </p:nvSpPr>
            <p:spPr bwMode="auto">
              <a:xfrm rot="14383776" flipH="1">
                <a:off x="7764" y="1136"/>
                <a:ext cx="529" cy="1"/>
              </a:xfrm>
              <a:custGeom>
                <a:avLst/>
                <a:gdLst>
                  <a:gd name="T0" fmla="*/ 0 w 1120"/>
                  <a:gd name="T1" fmla="*/ 0 h 1"/>
                  <a:gd name="T2" fmla="*/ 1120 w 112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20" h="1">
                    <a:moveTo>
                      <a:pt x="0" y="0"/>
                    </a:moveTo>
                    <a:lnTo>
                      <a:pt x="112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97" name="Text Box 107"/>
            <p:cNvSpPr txBox="1">
              <a:spLocks noChangeArrowheads="1"/>
            </p:cNvSpPr>
            <p:nvPr/>
          </p:nvSpPr>
          <p:spPr bwMode="auto">
            <a:xfrm>
              <a:off x="5264150" y="5927725"/>
              <a:ext cx="733425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800" dirty="0" err="1"/>
                <a:t>endy</a:t>
              </a:r>
              <a:endParaRPr lang="en-US" altLang="bg-BG" dirty="0"/>
            </a:p>
          </p:txBody>
        </p:sp>
        <p:sp>
          <p:nvSpPr>
            <p:cNvPr id="98" name="Text Box 108"/>
            <p:cNvSpPr txBox="1">
              <a:spLocks noChangeArrowheads="1"/>
            </p:cNvSpPr>
            <p:nvPr/>
          </p:nvSpPr>
          <p:spPr bwMode="auto">
            <a:xfrm>
              <a:off x="6535738" y="5991225"/>
              <a:ext cx="295275" cy="223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000"/>
                <a:t>p</a:t>
              </a:r>
              <a:endParaRPr lang="en-US" altLang="bg-BG"/>
            </a:p>
          </p:txBody>
        </p:sp>
        <p:sp>
          <p:nvSpPr>
            <p:cNvPr id="99" name="Line 109"/>
            <p:cNvSpPr>
              <a:spLocks noChangeShapeType="1"/>
            </p:cNvSpPr>
            <p:nvPr/>
          </p:nvSpPr>
          <p:spPr bwMode="auto">
            <a:xfrm flipV="1">
              <a:off x="4816475" y="6367463"/>
              <a:ext cx="14684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0" name="Rectangle 110"/>
            <p:cNvSpPr>
              <a:spLocks noChangeArrowheads="1"/>
            </p:cNvSpPr>
            <p:nvPr/>
          </p:nvSpPr>
          <p:spPr bwMode="auto">
            <a:xfrm>
              <a:off x="4208463" y="6305550"/>
              <a:ext cx="327025" cy="13493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01" name="Line 111"/>
            <p:cNvSpPr>
              <a:spLocks noChangeShapeType="1"/>
            </p:cNvSpPr>
            <p:nvPr/>
          </p:nvSpPr>
          <p:spPr bwMode="auto">
            <a:xfrm>
              <a:off x="4367213" y="6367463"/>
              <a:ext cx="4302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2" name="Text Box 112"/>
            <p:cNvSpPr txBox="1">
              <a:spLocks noChangeArrowheads="1"/>
            </p:cNvSpPr>
            <p:nvPr/>
          </p:nvSpPr>
          <p:spPr bwMode="auto">
            <a:xfrm>
              <a:off x="4189413" y="6394450"/>
              <a:ext cx="692150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800" dirty="0" err="1"/>
                <a:t>beggy</a:t>
              </a:r>
              <a:endParaRPr lang="en-US" altLang="bg-BG" dirty="0"/>
            </a:p>
          </p:txBody>
        </p:sp>
        <p:sp>
          <p:nvSpPr>
            <p:cNvPr id="103" name="Line 113"/>
            <p:cNvSpPr>
              <a:spLocks noChangeShapeType="1"/>
            </p:cNvSpPr>
            <p:nvPr/>
          </p:nvSpPr>
          <p:spPr bwMode="auto">
            <a:xfrm>
              <a:off x="5845175" y="6367463"/>
              <a:ext cx="43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104" name="Group 116"/>
            <p:cNvGrpSpPr>
              <a:grpSpLocks/>
            </p:cNvGrpSpPr>
            <p:nvPr/>
          </p:nvGrpSpPr>
          <p:grpSpPr bwMode="auto">
            <a:xfrm>
              <a:off x="7588254" y="3829009"/>
              <a:ext cx="119231" cy="401684"/>
              <a:chOff x="10217" y="8406"/>
              <a:chExt cx="191" cy="671"/>
            </a:xfrm>
          </p:grpSpPr>
          <p:sp>
            <p:nvSpPr>
              <p:cNvPr id="105" name="Freeform 117"/>
              <p:cNvSpPr>
                <a:spLocks/>
              </p:cNvSpPr>
              <p:nvPr/>
            </p:nvSpPr>
            <p:spPr bwMode="auto">
              <a:xfrm rot="5390406">
                <a:off x="10160" y="8463"/>
                <a:ext cx="306" cy="191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6" name="Line 118"/>
              <p:cNvSpPr>
                <a:spLocks noChangeShapeType="1"/>
              </p:cNvSpPr>
              <p:nvPr/>
            </p:nvSpPr>
            <p:spPr bwMode="auto">
              <a:xfrm rot="5390406">
                <a:off x="10069" y="8833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108" name="Text Box 120"/>
            <p:cNvSpPr txBox="1">
              <a:spLocks noChangeArrowheads="1"/>
            </p:cNvSpPr>
            <p:nvPr/>
          </p:nvSpPr>
          <p:spPr bwMode="auto">
            <a:xfrm>
              <a:off x="7624762" y="3808413"/>
              <a:ext cx="557499" cy="180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800" dirty="0" err="1"/>
                <a:t>endy</a:t>
              </a:r>
              <a:endParaRPr lang="en-US" altLang="bg-BG" dirty="0"/>
            </a:p>
          </p:txBody>
        </p:sp>
        <p:sp>
          <p:nvSpPr>
            <p:cNvPr id="109" name="Rectangle 122"/>
            <p:cNvSpPr>
              <a:spLocks noChangeArrowheads="1"/>
            </p:cNvSpPr>
            <p:nvPr/>
          </p:nvSpPr>
          <p:spPr bwMode="auto">
            <a:xfrm>
              <a:off x="6707188" y="4233863"/>
              <a:ext cx="280987" cy="10953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10" name="Text Box 123"/>
            <p:cNvSpPr txBox="1">
              <a:spLocks noChangeArrowheads="1"/>
            </p:cNvSpPr>
            <p:nvPr/>
          </p:nvSpPr>
          <p:spPr bwMode="auto">
            <a:xfrm>
              <a:off x="6311901" y="4314825"/>
              <a:ext cx="731839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bg-BG" sz="800" dirty="0" err="1"/>
                <a:t>beggy</a:t>
              </a:r>
              <a:endParaRPr lang="en-US" altLang="bg-BG" dirty="0"/>
            </a:p>
          </p:txBody>
        </p:sp>
        <p:sp>
          <p:nvSpPr>
            <p:cNvPr id="112" name="Oval 125"/>
            <p:cNvSpPr>
              <a:spLocks noChangeArrowheads="1"/>
            </p:cNvSpPr>
            <p:nvPr/>
          </p:nvSpPr>
          <p:spPr bwMode="auto">
            <a:xfrm>
              <a:off x="7543800" y="4211638"/>
              <a:ext cx="211138" cy="17303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13" name="Line 126"/>
            <p:cNvSpPr>
              <a:spLocks noChangeShapeType="1"/>
            </p:cNvSpPr>
            <p:nvPr/>
          </p:nvSpPr>
          <p:spPr bwMode="auto">
            <a:xfrm>
              <a:off x="7556500" y="4240213"/>
              <a:ext cx="152400" cy="125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14" name="Line 127"/>
            <p:cNvSpPr>
              <a:spLocks noChangeShapeType="1"/>
            </p:cNvSpPr>
            <p:nvPr/>
          </p:nvSpPr>
          <p:spPr bwMode="auto">
            <a:xfrm flipV="1">
              <a:off x="7567613" y="4240213"/>
              <a:ext cx="152400" cy="1349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15" name="Text Box 129"/>
            <p:cNvSpPr txBox="1">
              <a:spLocks noChangeArrowheads="1"/>
            </p:cNvSpPr>
            <p:nvPr/>
          </p:nvSpPr>
          <p:spPr bwMode="auto">
            <a:xfrm>
              <a:off x="7131050" y="4505325"/>
              <a:ext cx="284163" cy="1666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116" name="Rectangle 130"/>
            <p:cNvSpPr>
              <a:spLocks noChangeArrowheads="1"/>
            </p:cNvSpPr>
            <p:nvPr/>
          </p:nvSpPr>
          <p:spPr bwMode="auto">
            <a:xfrm>
              <a:off x="7131050" y="4394200"/>
              <a:ext cx="284163" cy="111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17" name="Freeform 134"/>
            <p:cNvSpPr>
              <a:spLocks/>
            </p:cNvSpPr>
            <p:nvPr/>
          </p:nvSpPr>
          <p:spPr bwMode="auto">
            <a:xfrm rot="-14383776" flipH="1" flipV="1">
              <a:off x="6858793" y="4777582"/>
              <a:ext cx="157163" cy="171450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18" name="Freeform 135"/>
            <p:cNvSpPr>
              <a:spLocks/>
            </p:cNvSpPr>
            <p:nvPr/>
          </p:nvSpPr>
          <p:spPr bwMode="auto">
            <a:xfrm rot="-14383776" flipH="1" flipV="1">
              <a:off x="6909594" y="4756944"/>
              <a:ext cx="265112" cy="0"/>
            </a:xfrm>
            <a:custGeom>
              <a:avLst/>
              <a:gdLst>
                <a:gd name="T0" fmla="*/ 0 w 1120"/>
                <a:gd name="T1" fmla="*/ 0 h 1"/>
                <a:gd name="T2" fmla="*/ 1120 w 112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20" h="1">
                  <a:moveTo>
                    <a:pt x="0" y="0"/>
                  </a:moveTo>
                  <a:lnTo>
                    <a:pt x="112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20" name="Text Box 137"/>
            <p:cNvSpPr txBox="1">
              <a:spLocks noChangeArrowheads="1"/>
            </p:cNvSpPr>
            <p:nvPr/>
          </p:nvSpPr>
          <p:spPr bwMode="auto">
            <a:xfrm>
              <a:off x="6819900" y="4648200"/>
              <a:ext cx="2825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800"/>
                <a:t> p</a:t>
              </a:r>
              <a:endParaRPr lang="en-US" altLang="bg-BG"/>
            </a:p>
          </p:txBody>
        </p:sp>
        <p:sp>
          <p:nvSpPr>
            <p:cNvPr id="121" name="Oval 138"/>
            <p:cNvSpPr>
              <a:spLocks noChangeArrowheads="1"/>
            </p:cNvSpPr>
            <p:nvPr/>
          </p:nvSpPr>
          <p:spPr bwMode="auto">
            <a:xfrm>
              <a:off x="7199313" y="4543425"/>
              <a:ext cx="141287" cy="11112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22" name="Line 139"/>
            <p:cNvSpPr>
              <a:spLocks noChangeShapeType="1"/>
            </p:cNvSpPr>
            <p:nvPr/>
          </p:nvSpPr>
          <p:spPr bwMode="auto">
            <a:xfrm>
              <a:off x="6864350" y="4292600"/>
              <a:ext cx="668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23" name="Line 140"/>
            <p:cNvSpPr>
              <a:spLocks noChangeShapeType="1"/>
            </p:cNvSpPr>
            <p:nvPr/>
          </p:nvSpPr>
          <p:spPr bwMode="auto">
            <a:xfrm flipV="1">
              <a:off x="7262813" y="4335463"/>
              <a:ext cx="261937" cy="1158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24" name="Line 141"/>
            <p:cNvSpPr>
              <a:spLocks noChangeShapeType="1"/>
            </p:cNvSpPr>
            <p:nvPr/>
          </p:nvSpPr>
          <p:spPr bwMode="auto">
            <a:xfrm>
              <a:off x="6856413" y="4292600"/>
              <a:ext cx="261937" cy="161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25" name="Oval 142"/>
            <p:cNvSpPr>
              <a:spLocks noChangeArrowheads="1"/>
            </p:cNvSpPr>
            <p:nvPr/>
          </p:nvSpPr>
          <p:spPr bwMode="auto">
            <a:xfrm>
              <a:off x="7427913" y="4403725"/>
              <a:ext cx="317500" cy="254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000"/>
                <a:t>3</a:t>
              </a:r>
              <a:endParaRPr lang="en-US" altLang="bg-BG"/>
            </a:p>
          </p:txBody>
        </p:sp>
        <p:sp>
          <p:nvSpPr>
            <p:cNvPr id="126" name="Line 143"/>
            <p:cNvSpPr>
              <a:spLocks noChangeShapeType="1"/>
            </p:cNvSpPr>
            <p:nvPr/>
          </p:nvSpPr>
          <p:spPr bwMode="auto">
            <a:xfrm>
              <a:off x="4178300" y="3302000"/>
              <a:ext cx="1200150" cy="53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15766" y="75982"/>
            <a:ext cx="445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Схема за домашното - директно попълване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840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906" name="Group 2"/>
          <p:cNvGrpSpPr>
            <a:grpSpLocks/>
          </p:cNvGrpSpPr>
          <p:nvPr/>
        </p:nvGrpSpPr>
        <p:grpSpPr bwMode="auto">
          <a:xfrm>
            <a:off x="1954213" y="2309813"/>
            <a:ext cx="1949450" cy="1722437"/>
            <a:chOff x="1535" y="1973"/>
            <a:chExt cx="856" cy="841"/>
          </a:xfrm>
        </p:grpSpPr>
        <p:sp>
          <p:nvSpPr>
            <p:cNvPr id="251907" name="Freeform 3"/>
            <p:cNvSpPr>
              <a:spLocks/>
            </p:cNvSpPr>
            <p:nvPr/>
          </p:nvSpPr>
          <p:spPr bwMode="auto">
            <a:xfrm flipH="1">
              <a:off x="1668" y="2202"/>
              <a:ext cx="267" cy="505"/>
            </a:xfrm>
            <a:custGeom>
              <a:avLst/>
              <a:gdLst>
                <a:gd name="T0" fmla="*/ 457 w 1564"/>
                <a:gd name="T1" fmla="*/ 45 h 2938"/>
                <a:gd name="T2" fmla="*/ 404 w 1564"/>
                <a:gd name="T3" fmla="*/ 75 h 2938"/>
                <a:gd name="T4" fmla="*/ 0 w 1564"/>
                <a:gd name="T5" fmla="*/ 343 h 2938"/>
                <a:gd name="T6" fmla="*/ 107 w 1564"/>
                <a:gd name="T7" fmla="*/ 2272 h 2938"/>
                <a:gd name="T8" fmla="*/ 107 w 1564"/>
                <a:gd name="T9" fmla="*/ 2375 h 2938"/>
                <a:gd name="T10" fmla="*/ 129 w 1564"/>
                <a:gd name="T11" fmla="*/ 2555 h 2938"/>
                <a:gd name="T12" fmla="*/ 122 w 1564"/>
                <a:gd name="T13" fmla="*/ 2757 h 2938"/>
                <a:gd name="T14" fmla="*/ 444 w 1564"/>
                <a:gd name="T15" fmla="*/ 2883 h 2938"/>
                <a:gd name="T16" fmla="*/ 784 w 1564"/>
                <a:gd name="T17" fmla="*/ 2938 h 2938"/>
                <a:gd name="T18" fmla="*/ 1194 w 1564"/>
                <a:gd name="T19" fmla="*/ 2900 h 2938"/>
                <a:gd name="T20" fmla="*/ 1534 w 1564"/>
                <a:gd name="T21" fmla="*/ 2775 h 2938"/>
                <a:gd name="T22" fmla="*/ 1564 w 1564"/>
                <a:gd name="T23" fmla="*/ 2412 h 2938"/>
                <a:gd name="T24" fmla="*/ 1534 w 1564"/>
                <a:gd name="T25" fmla="*/ 1486 h 2938"/>
                <a:gd name="T26" fmla="*/ 1281 w 1564"/>
                <a:gd name="T27" fmla="*/ 305 h 2938"/>
                <a:gd name="T28" fmla="*/ 944 w 1564"/>
                <a:gd name="T29" fmla="*/ 30 h 2938"/>
                <a:gd name="T30" fmla="*/ 847 w 1564"/>
                <a:gd name="T31" fmla="*/ 0 h 2938"/>
                <a:gd name="T32" fmla="*/ 697 w 1564"/>
                <a:gd name="T33" fmla="*/ 8 h 2938"/>
                <a:gd name="T34" fmla="*/ 592 w 1564"/>
                <a:gd name="T35" fmla="*/ 8 h 2938"/>
                <a:gd name="T36" fmla="*/ 524 w 1564"/>
                <a:gd name="T37" fmla="*/ 38 h 2938"/>
                <a:gd name="T38" fmla="*/ 457 w 1564"/>
                <a:gd name="T39" fmla="*/ 45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4" h="2938">
                  <a:moveTo>
                    <a:pt x="457" y="45"/>
                  </a:moveTo>
                  <a:lnTo>
                    <a:pt x="404" y="75"/>
                  </a:lnTo>
                  <a:lnTo>
                    <a:pt x="0" y="343"/>
                  </a:lnTo>
                  <a:lnTo>
                    <a:pt x="107" y="2272"/>
                  </a:lnTo>
                  <a:lnTo>
                    <a:pt x="107" y="2375"/>
                  </a:lnTo>
                  <a:lnTo>
                    <a:pt x="129" y="2555"/>
                  </a:lnTo>
                  <a:lnTo>
                    <a:pt x="122" y="2757"/>
                  </a:lnTo>
                  <a:lnTo>
                    <a:pt x="444" y="2883"/>
                  </a:lnTo>
                  <a:lnTo>
                    <a:pt x="784" y="2938"/>
                  </a:lnTo>
                  <a:lnTo>
                    <a:pt x="1194" y="2900"/>
                  </a:lnTo>
                  <a:lnTo>
                    <a:pt x="1534" y="2775"/>
                  </a:lnTo>
                  <a:lnTo>
                    <a:pt x="1564" y="2412"/>
                  </a:lnTo>
                  <a:lnTo>
                    <a:pt x="1534" y="1486"/>
                  </a:lnTo>
                  <a:lnTo>
                    <a:pt x="1281" y="305"/>
                  </a:lnTo>
                  <a:lnTo>
                    <a:pt x="944" y="30"/>
                  </a:lnTo>
                  <a:lnTo>
                    <a:pt x="847" y="0"/>
                  </a:lnTo>
                  <a:lnTo>
                    <a:pt x="697" y="8"/>
                  </a:lnTo>
                  <a:lnTo>
                    <a:pt x="592" y="8"/>
                  </a:lnTo>
                  <a:lnTo>
                    <a:pt x="524" y="38"/>
                  </a:lnTo>
                  <a:lnTo>
                    <a:pt x="457" y="4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1908" name="Freeform 4"/>
            <p:cNvSpPr>
              <a:spLocks/>
            </p:cNvSpPr>
            <p:nvPr/>
          </p:nvSpPr>
          <p:spPr bwMode="auto">
            <a:xfrm flipH="1">
              <a:off x="1772" y="2160"/>
              <a:ext cx="100" cy="88"/>
            </a:xfrm>
            <a:custGeom>
              <a:avLst/>
              <a:gdLst>
                <a:gd name="T0" fmla="*/ 540 w 583"/>
                <a:gd name="T1" fmla="*/ 0 h 511"/>
                <a:gd name="T2" fmla="*/ 560 w 583"/>
                <a:gd name="T3" fmla="*/ 116 h 511"/>
                <a:gd name="T4" fmla="*/ 563 w 583"/>
                <a:gd name="T5" fmla="*/ 173 h 511"/>
                <a:gd name="T6" fmla="*/ 570 w 583"/>
                <a:gd name="T7" fmla="*/ 248 h 511"/>
                <a:gd name="T8" fmla="*/ 583 w 583"/>
                <a:gd name="T9" fmla="*/ 321 h 511"/>
                <a:gd name="T10" fmla="*/ 548 w 583"/>
                <a:gd name="T11" fmla="*/ 383 h 511"/>
                <a:gd name="T12" fmla="*/ 503 w 583"/>
                <a:gd name="T13" fmla="*/ 453 h 511"/>
                <a:gd name="T14" fmla="*/ 453 w 583"/>
                <a:gd name="T15" fmla="*/ 488 h 511"/>
                <a:gd name="T16" fmla="*/ 385 w 583"/>
                <a:gd name="T17" fmla="*/ 508 h 511"/>
                <a:gd name="T18" fmla="*/ 305 w 583"/>
                <a:gd name="T19" fmla="*/ 511 h 511"/>
                <a:gd name="T20" fmla="*/ 220 w 583"/>
                <a:gd name="T21" fmla="*/ 503 h 511"/>
                <a:gd name="T22" fmla="*/ 160 w 583"/>
                <a:gd name="T23" fmla="*/ 481 h 511"/>
                <a:gd name="T24" fmla="*/ 108 w 583"/>
                <a:gd name="T25" fmla="*/ 456 h 511"/>
                <a:gd name="T26" fmla="*/ 70 w 583"/>
                <a:gd name="T27" fmla="*/ 426 h 511"/>
                <a:gd name="T28" fmla="*/ 33 w 583"/>
                <a:gd name="T29" fmla="*/ 373 h 511"/>
                <a:gd name="T30" fmla="*/ 15 w 583"/>
                <a:gd name="T31" fmla="*/ 321 h 511"/>
                <a:gd name="T32" fmla="*/ 8 w 583"/>
                <a:gd name="T33" fmla="*/ 271 h 511"/>
                <a:gd name="T34" fmla="*/ 0 w 583"/>
                <a:gd name="T35" fmla="*/ 116 h 511"/>
                <a:gd name="T36" fmla="*/ 540 w 583"/>
                <a:gd name="T37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3" h="511">
                  <a:moveTo>
                    <a:pt x="540" y="0"/>
                  </a:moveTo>
                  <a:lnTo>
                    <a:pt x="560" y="116"/>
                  </a:lnTo>
                  <a:lnTo>
                    <a:pt x="563" y="173"/>
                  </a:lnTo>
                  <a:lnTo>
                    <a:pt x="570" y="248"/>
                  </a:lnTo>
                  <a:lnTo>
                    <a:pt x="583" y="321"/>
                  </a:lnTo>
                  <a:lnTo>
                    <a:pt x="548" y="383"/>
                  </a:lnTo>
                  <a:lnTo>
                    <a:pt x="503" y="453"/>
                  </a:lnTo>
                  <a:lnTo>
                    <a:pt x="453" y="488"/>
                  </a:lnTo>
                  <a:lnTo>
                    <a:pt x="385" y="508"/>
                  </a:lnTo>
                  <a:lnTo>
                    <a:pt x="305" y="511"/>
                  </a:lnTo>
                  <a:lnTo>
                    <a:pt x="220" y="503"/>
                  </a:lnTo>
                  <a:lnTo>
                    <a:pt x="160" y="481"/>
                  </a:lnTo>
                  <a:lnTo>
                    <a:pt x="108" y="456"/>
                  </a:lnTo>
                  <a:lnTo>
                    <a:pt x="70" y="426"/>
                  </a:lnTo>
                  <a:lnTo>
                    <a:pt x="33" y="373"/>
                  </a:lnTo>
                  <a:lnTo>
                    <a:pt x="15" y="321"/>
                  </a:lnTo>
                  <a:lnTo>
                    <a:pt x="8" y="271"/>
                  </a:lnTo>
                  <a:lnTo>
                    <a:pt x="0" y="116"/>
                  </a:lnTo>
                  <a:lnTo>
                    <a:pt x="5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251909" name="Group 5"/>
            <p:cNvGrpSpPr>
              <a:grpSpLocks/>
            </p:cNvGrpSpPr>
            <p:nvPr/>
          </p:nvGrpSpPr>
          <p:grpSpPr bwMode="auto">
            <a:xfrm flipH="1">
              <a:off x="1890" y="2008"/>
              <a:ext cx="29" cy="124"/>
              <a:chOff x="3858" y="5552"/>
              <a:chExt cx="167" cy="720"/>
            </a:xfrm>
          </p:grpSpPr>
          <p:sp>
            <p:nvSpPr>
              <p:cNvPr id="251910" name="Freeform 6"/>
              <p:cNvSpPr>
                <a:spLocks/>
              </p:cNvSpPr>
              <p:nvPr/>
            </p:nvSpPr>
            <p:spPr bwMode="auto">
              <a:xfrm>
                <a:off x="3858" y="5552"/>
                <a:ext cx="167" cy="503"/>
              </a:xfrm>
              <a:custGeom>
                <a:avLst/>
                <a:gdLst>
                  <a:gd name="T0" fmla="*/ 85 w 167"/>
                  <a:gd name="T1" fmla="*/ 0 h 503"/>
                  <a:gd name="T2" fmla="*/ 37 w 167"/>
                  <a:gd name="T3" fmla="*/ 55 h 503"/>
                  <a:gd name="T4" fmla="*/ 7 w 167"/>
                  <a:gd name="T5" fmla="*/ 120 h 503"/>
                  <a:gd name="T6" fmla="*/ 0 w 167"/>
                  <a:gd name="T7" fmla="*/ 195 h 503"/>
                  <a:gd name="T8" fmla="*/ 0 w 167"/>
                  <a:gd name="T9" fmla="*/ 247 h 503"/>
                  <a:gd name="T10" fmla="*/ 15 w 167"/>
                  <a:gd name="T11" fmla="*/ 345 h 503"/>
                  <a:gd name="T12" fmla="*/ 22 w 167"/>
                  <a:gd name="T13" fmla="*/ 400 h 503"/>
                  <a:gd name="T14" fmla="*/ 37 w 167"/>
                  <a:gd name="T15" fmla="*/ 428 h 503"/>
                  <a:gd name="T16" fmla="*/ 67 w 167"/>
                  <a:gd name="T17" fmla="*/ 445 h 503"/>
                  <a:gd name="T18" fmla="*/ 92 w 167"/>
                  <a:gd name="T19" fmla="*/ 503 h 503"/>
                  <a:gd name="T20" fmla="*/ 100 w 167"/>
                  <a:gd name="T21" fmla="*/ 420 h 503"/>
                  <a:gd name="T22" fmla="*/ 112 w 167"/>
                  <a:gd name="T23" fmla="*/ 360 h 503"/>
                  <a:gd name="T24" fmla="*/ 142 w 167"/>
                  <a:gd name="T25" fmla="*/ 280 h 503"/>
                  <a:gd name="T26" fmla="*/ 137 w 167"/>
                  <a:gd name="T27" fmla="*/ 217 h 503"/>
                  <a:gd name="T28" fmla="*/ 167 w 167"/>
                  <a:gd name="T29" fmla="*/ 175 h 503"/>
                  <a:gd name="T30" fmla="*/ 112 w 167"/>
                  <a:gd name="T31" fmla="*/ 142 h 503"/>
                  <a:gd name="T32" fmla="*/ 90 w 167"/>
                  <a:gd name="T33" fmla="*/ 107 h 503"/>
                  <a:gd name="T34" fmla="*/ 85 w 167"/>
                  <a:gd name="T35" fmla="*/ 0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7" h="503">
                    <a:moveTo>
                      <a:pt x="85" y="0"/>
                    </a:moveTo>
                    <a:lnTo>
                      <a:pt x="37" y="55"/>
                    </a:lnTo>
                    <a:lnTo>
                      <a:pt x="7" y="120"/>
                    </a:lnTo>
                    <a:lnTo>
                      <a:pt x="0" y="195"/>
                    </a:lnTo>
                    <a:lnTo>
                      <a:pt x="0" y="247"/>
                    </a:lnTo>
                    <a:lnTo>
                      <a:pt x="15" y="345"/>
                    </a:lnTo>
                    <a:lnTo>
                      <a:pt x="22" y="400"/>
                    </a:lnTo>
                    <a:lnTo>
                      <a:pt x="37" y="428"/>
                    </a:lnTo>
                    <a:lnTo>
                      <a:pt x="67" y="445"/>
                    </a:lnTo>
                    <a:lnTo>
                      <a:pt x="92" y="503"/>
                    </a:lnTo>
                    <a:lnTo>
                      <a:pt x="100" y="420"/>
                    </a:lnTo>
                    <a:lnTo>
                      <a:pt x="112" y="360"/>
                    </a:lnTo>
                    <a:lnTo>
                      <a:pt x="142" y="280"/>
                    </a:lnTo>
                    <a:lnTo>
                      <a:pt x="137" y="217"/>
                    </a:lnTo>
                    <a:lnTo>
                      <a:pt x="167" y="175"/>
                    </a:lnTo>
                    <a:lnTo>
                      <a:pt x="112" y="142"/>
                    </a:lnTo>
                    <a:lnTo>
                      <a:pt x="90" y="107"/>
                    </a:lnTo>
                    <a:lnTo>
                      <a:pt x="8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51911" name="Freeform 7"/>
              <p:cNvSpPr>
                <a:spLocks/>
              </p:cNvSpPr>
              <p:nvPr/>
            </p:nvSpPr>
            <p:spPr bwMode="auto">
              <a:xfrm>
                <a:off x="3875" y="5977"/>
                <a:ext cx="93" cy="295"/>
              </a:xfrm>
              <a:custGeom>
                <a:avLst/>
                <a:gdLst>
                  <a:gd name="T0" fmla="*/ 68 w 93"/>
                  <a:gd name="T1" fmla="*/ 28 h 295"/>
                  <a:gd name="T2" fmla="*/ 45 w 93"/>
                  <a:gd name="T3" fmla="*/ 5 h 295"/>
                  <a:gd name="T4" fmla="*/ 25 w 93"/>
                  <a:gd name="T5" fmla="*/ 0 h 295"/>
                  <a:gd name="T6" fmla="*/ 8 w 93"/>
                  <a:gd name="T7" fmla="*/ 23 h 295"/>
                  <a:gd name="T8" fmla="*/ 0 w 93"/>
                  <a:gd name="T9" fmla="*/ 70 h 295"/>
                  <a:gd name="T10" fmla="*/ 5 w 93"/>
                  <a:gd name="T11" fmla="*/ 115 h 295"/>
                  <a:gd name="T12" fmla="*/ 8 w 93"/>
                  <a:gd name="T13" fmla="*/ 158 h 295"/>
                  <a:gd name="T14" fmla="*/ 20 w 93"/>
                  <a:gd name="T15" fmla="*/ 198 h 295"/>
                  <a:gd name="T16" fmla="*/ 30 w 93"/>
                  <a:gd name="T17" fmla="*/ 248 h 295"/>
                  <a:gd name="T18" fmla="*/ 35 w 93"/>
                  <a:gd name="T19" fmla="*/ 265 h 295"/>
                  <a:gd name="T20" fmla="*/ 45 w 93"/>
                  <a:gd name="T21" fmla="*/ 295 h 295"/>
                  <a:gd name="T22" fmla="*/ 58 w 93"/>
                  <a:gd name="T23" fmla="*/ 280 h 295"/>
                  <a:gd name="T24" fmla="*/ 68 w 93"/>
                  <a:gd name="T25" fmla="*/ 295 h 295"/>
                  <a:gd name="T26" fmla="*/ 88 w 93"/>
                  <a:gd name="T27" fmla="*/ 260 h 295"/>
                  <a:gd name="T28" fmla="*/ 93 w 93"/>
                  <a:gd name="T29" fmla="*/ 203 h 295"/>
                  <a:gd name="T30" fmla="*/ 93 w 93"/>
                  <a:gd name="T31" fmla="*/ 98 h 295"/>
                  <a:gd name="T32" fmla="*/ 68 w 93"/>
                  <a:gd name="T33" fmla="*/ 28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295">
                    <a:moveTo>
                      <a:pt x="68" y="28"/>
                    </a:moveTo>
                    <a:lnTo>
                      <a:pt x="45" y="5"/>
                    </a:lnTo>
                    <a:lnTo>
                      <a:pt x="25" y="0"/>
                    </a:lnTo>
                    <a:lnTo>
                      <a:pt x="8" y="23"/>
                    </a:lnTo>
                    <a:lnTo>
                      <a:pt x="0" y="70"/>
                    </a:lnTo>
                    <a:lnTo>
                      <a:pt x="5" y="115"/>
                    </a:lnTo>
                    <a:lnTo>
                      <a:pt x="8" y="158"/>
                    </a:lnTo>
                    <a:lnTo>
                      <a:pt x="20" y="198"/>
                    </a:lnTo>
                    <a:lnTo>
                      <a:pt x="30" y="248"/>
                    </a:lnTo>
                    <a:lnTo>
                      <a:pt x="35" y="265"/>
                    </a:lnTo>
                    <a:lnTo>
                      <a:pt x="45" y="295"/>
                    </a:lnTo>
                    <a:lnTo>
                      <a:pt x="58" y="280"/>
                    </a:lnTo>
                    <a:lnTo>
                      <a:pt x="68" y="295"/>
                    </a:lnTo>
                    <a:lnTo>
                      <a:pt x="88" y="260"/>
                    </a:lnTo>
                    <a:lnTo>
                      <a:pt x="93" y="203"/>
                    </a:lnTo>
                    <a:lnTo>
                      <a:pt x="93" y="98"/>
                    </a:lnTo>
                    <a:lnTo>
                      <a:pt x="68" y="2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51912" name="Freeform 8"/>
            <p:cNvSpPr>
              <a:spLocks/>
            </p:cNvSpPr>
            <p:nvPr/>
          </p:nvSpPr>
          <p:spPr bwMode="auto">
            <a:xfrm flipH="1">
              <a:off x="1742" y="2001"/>
              <a:ext cx="162" cy="225"/>
            </a:xfrm>
            <a:custGeom>
              <a:avLst/>
              <a:gdLst>
                <a:gd name="T0" fmla="*/ 52 w 947"/>
                <a:gd name="T1" fmla="*/ 192 h 1308"/>
                <a:gd name="T2" fmla="*/ 12 w 947"/>
                <a:gd name="T3" fmla="*/ 370 h 1308"/>
                <a:gd name="T4" fmla="*/ 15 w 947"/>
                <a:gd name="T5" fmla="*/ 523 h 1308"/>
                <a:gd name="T6" fmla="*/ 0 w 947"/>
                <a:gd name="T7" fmla="*/ 658 h 1308"/>
                <a:gd name="T8" fmla="*/ 5 w 947"/>
                <a:gd name="T9" fmla="*/ 753 h 1308"/>
                <a:gd name="T10" fmla="*/ 27 w 947"/>
                <a:gd name="T11" fmla="*/ 850 h 1308"/>
                <a:gd name="T12" fmla="*/ 87 w 947"/>
                <a:gd name="T13" fmla="*/ 998 h 1308"/>
                <a:gd name="T14" fmla="*/ 142 w 947"/>
                <a:gd name="T15" fmla="*/ 1121 h 1308"/>
                <a:gd name="T16" fmla="*/ 190 w 947"/>
                <a:gd name="T17" fmla="*/ 1226 h 1308"/>
                <a:gd name="T18" fmla="*/ 290 w 947"/>
                <a:gd name="T19" fmla="*/ 1293 h 1308"/>
                <a:gd name="T20" fmla="*/ 425 w 947"/>
                <a:gd name="T21" fmla="*/ 1308 h 1308"/>
                <a:gd name="T22" fmla="*/ 515 w 947"/>
                <a:gd name="T23" fmla="*/ 1303 h 1308"/>
                <a:gd name="T24" fmla="*/ 590 w 947"/>
                <a:gd name="T25" fmla="*/ 1273 h 1308"/>
                <a:gd name="T26" fmla="*/ 662 w 947"/>
                <a:gd name="T27" fmla="*/ 1226 h 1308"/>
                <a:gd name="T28" fmla="*/ 752 w 947"/>
                <a:gd name="T29" fmla="*/ 1121 h 1308"/>
                <a:gd name="T30" fmla="*/ 812 w 947"/>
                <a:gd name="T31" fmla="*/ 980 h 1308"/>
                <a:gd name="T32" fmla="*/ 835 w 947"/>
                <a:gd name="T33" fmla="*/ 873 h 1308"/>
                <a:gd name="T34" fmla="*/ 845 w 947"/>
                <a:gd name="T35" fmla="*/ 793 h 1308"/>
                <a:gd name="T36" fmla="*/ 880 w 947"/>
                <a:gd name="T37" fmla="*/ 768 h 1308"/>
                <a:gd name="T38" fmla="*/ 910 w 947"/>
                <a:gd name="T39" fmla="*/ 710 h 1308"/>
                <a:gd name="T40" fmla="*/ 940 w 947"/>
                <a:gd name="T41" fmla="*/ 625 h 1308"/>
                <a:gd name="T42" fmla="*/ 947 w 947"/>
                <a:gd name="T43" fmla="*/ 538 h 1308"/>
                <a:gd name="T44" fmla="*/ 925 w 947"/>
                <a:gd name="T45" fmla="*/ 478 h 1308"/>
                <a:gd name="T46" fmla="*/ 872 w 947"/>
                <a:gd name="T47" fmla="*/ 478 h 1308"/>
                <a:gd name="T48" fmla="*/ 822 w 947"/>
                <a:gd name="T49" fmla="*/ 493 h 1308"/>
                <a:gd name="T50" fmla="*/ 827 w 947"/>
                <a:gd name="T51" fmla="*/ 347 h 1308"/>
                <a:gd name="T52" fmla="*/ 807 w 947"/>
                <a:gd name="T53" fmla="*/ 205 h 1308"/>
                <a:gd name="T54" fmla="*/ 737 w 947"/>
                <a:gd name="T55" fmla="*/ 90 h 1308"/>
                <a:gd name="T56" fmla="*/ 602 w 947"/>
                <a:gd name="T57" fmla="*/ 17 h 1308"/>
                <a:gd name="T58" fmla="*/ 400 w 947"/>
                <a:gd name="T59" fmla="*/ 0 h 1308"/>
                <a:gd name="T60" fmla="*/ 200 w 947"/>
                <a:gd name="T61" fmla="*/ 32 h 1308"/>
                <a:gd name="T62" fmla="*/ 77 w 947"/>
                <a:gd name="T63" fmla="*/ 137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47" h="1308">
                  <a:moveTo>
                    <a:pt x="77" y="137"/>
                  </a:moveTo>
                  <a:lnTo>
                    <a:pt x="52" y="192"/>
                  </a:lnTo>
                  <a:lnTo>
                    <a:pt x="27" y="282"/>
                  </a:lnTo>
                  <a:lnTo>
                    <a:pt x="12" y="370"/>
                  </a:lnTo>
                  <a:lnTo>
                    <a:pt x="5" y="440"/>
                  </a:lnTo>
                  <a:lnTo>
                    <a:pt x="15" y="523"/>
                  </a:lnTo>
                  <a:lnTo>
                    <a:pt x="10" y="578"/>
                  </a:lnTo>
                  <a:lnTo>
                    <a:pt x="0" y="658"/>
                  </a:lnTo>
                  <a:lnTo>
                    <a:pt x="0" y="708"/>
                  </a:lnTo>
                  <a:lnTo>
                    <a:pt x="5" y="753"/>
                  </a:lnTo>
                  <a:lnTo>
                    <a:pt x="12" y="805"/>
                  </a:lnTo>
                  <a:lnTo>
                    <a:pt x="27" y="850"/>
                  </a:lnTo>
                  <a:lnTo>
                    <a:pt x="60" y="933"/>
                  </a:lnTo>
                  <a:lnTo>
                    <a:pt x="87" y="998"/>
                  </a:lnTo>
                  <a:lnTo>
                    <a:pt x="117" y="1066"/>
                  </a:lnTo>
                  <a:lnTo>
                    <a:pt x="142" y="1121"/>
                  </a:lnTo>
                  <a:lnTo>
                    <a:pt x="160" y="1171"/>
                  </a:lnTo>
                  <a:lnTo>
                    <a:pt x="190" y="1226"/>
                  </a:lnTo>
                  <a:lnTo>
                    <a:pt x="235" y="1271"/>
                  </a:lnTo>
                  <a:lnTo>
                    <a:pt x="290" y="1293"/>
                  </a:lnTo>
                  <a:lnTo>
                    <a:pt x="362" y="1308"/>
                  </a:lnTo>
                  <a:lnTo>
                    <a:pt x="425" y="1308"/>
                  </a:lnTo>
                  <a:lnTo>
                    <a:pt x="475" y="1308"/>
                  </a:lnTo>
                  <a:lnTo>
                    <a:pt x="515" y="1303"/>
                  </a:lnTo>
                  <a:lnTo>
                    <a:pt x="552" y="1293"/>
                  </a:lnTo>
                  <a:lnTo>
                    <a:pt x="590" y="1273"/>
                  </a:lnTo>
                  <a:lnTo>
                    <a:pt x="625" y="1256"/>
                  </a:lnTo>
                  <a:lnTo>
                    <a:pt x="662" y="1226"/>
                  </a:lnTo>
                  <a:lnTo>
                    <a:pt x="700" y="1183"/>
                  </a:lnTo>
                  <a:lnTo>
                    <a:pt x="752" y="1121"/>
                  </a:lnTo>
                  <a:lnTo>
                    <a:pt x="782" y="1063"/>
                  </a:lnTo>
                  <a:lnTo>
                    <a:pt x="812" y="980"/>
                  </a:lnTo>
                  <a:lnTo>
                    <a:pt x="827" y="925"/>
                  </a:lnTo>
                  <a:lnTo>
                    <a:pt x="835" y="873"/>
                  </a:lnTo>
                  <a:lnTo>
                    <a:pt x="842" y="830"/>
                  </a:lnTo>
                  <a:lnTo>
                    <a:pt x="845" y="793"/>
                  </a:lnTo>
                  <a:lnTo>
                    <a:pt x="860" y="783"/>
                  </a:lnTo>
                  <a:lnTo>
                    <a:pt x="880" y="768"/>
                  </a:lnTo>
                  <a:lnTo>
                    <a:pt x="895" y="738"/>
                  </a:lnTo>
                  <a:lnTo>
                    <a:pt x="910" y="710"/>
                  </a:lnTo>
                  <a:lnTo>
                    <a:pt x="925" y="678"/>
                  </a:lnTo>
                  <a:lnTo>
                    <a:pt x="940" y="625"/>
                  </a:lnTo>
                  <a:lnTo>
                    <a:pt x="942" y="583"/>
                  </a:lnTo>
                  <a:lnTo>
                    <a:pt x="947" y="538"/>
                  </a:lnTo>
                  <a:lnTo>
                    <a:pt x="940" y="510"/>
                  </a:lnTo>
                  <a:lnTo>
                    <a:pt x="925" y="478"/>
                  </a:lnTo>
                  <a:lnTo>
                    <a:pt x="890" y="478"/>
                  </a:lnTo>
                  <a:lnTo>
                    <a:pt x="872" y="478"/>
                  </a:lnTo>
                  <a:lnTo>
                    <a:pt x="850" y="500"/>
                  </a:lnTo>
                  <a:lnTo>
                    <a:pt x="822" y="493"/>
                  </a:lnTo>
                  <a:lnTo>
                    <a:pt x="827" y="420"/>
                  </a:lnTo>
                  <a:lnTo>
                    <a:pt x="827" y="347"/>
                  </a:lnTo>
                  <a:lnTo>
                    <a:pt x="822" y="290"/>
                  </a:lnTo>
                  <a:lnTo>
                    <a:pt x="807" y="205"/>
                  </a:lnTo>
                  <a:lnTo>
                    <a:pt x="777" y="140"/>
                  </a:lnTo>
                  <a:lnTo>
                    <a:pt x="737" y="90"/>
                  </a:lnTo>
                  <a:lnTo>
                    <a:pt x="672" y="45"/>
                  </a:lnTo>
                  <a:lnTo>
                    <a:pt x="602" y="17"/>
                  </a:lnTo>
                  <a:lnTo>
                    <a:pt x="502" y="0"/>
                  </a:lnTo>
                  <a:lnTo>
                    <a:pt x="400" y="0"/>
                  </a:lnTo>
                  <a:lnTo>
                    <a:pt x="297" y="7"/>
                  </a:lnTo>
                  <a:lnTo>
                    <a:pt x="200" y="32"/>
                  </a:lnTo>
                  <a:lnTo>
                    <a:pt x="135" y="80"/>
                  </a:lnTo>
                  <a:lnTo>
                    <a:pt x="77" y="137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1913" name="Freeform 9"/>
            <p:cNvSpPr>
              <a:spLocks/>
            </p:cNvSpPr>
            <p:nvPr/>
          </p:nvSpPr>
          <p:spPr bwMode="auto">
            <a:xfrm flipH="1">
              <a:off x="1737" y="1973"/>
              <a:ext cx="166" cy="125"/>
            </a:xfrm>
            <a:custGeom>
              <a:avLst/>
              <a:gdLst>
                <a:gd name="T0" fmla="*/ 60 w 970"/>
                <a:gd name="T1" fmla="*/ 373 h 728"/>
                <a:gd name="T2" fmla="*/ 42 w 970"/>
                <a:gd name="T3" fmla="*/ 345 h 728"/>
                <a:gd name="T4" fmla="*/ 25 w 970"/>
                <a:gd name="T5" fmla="*/ 295 h 728"/>
                <a:gd name="T6" fmla="*/ 25 w 970"/>
                <a:gd name="T7" fmla="*/ 235 h 728"/>
                <a:gd name="T8" fmla="*/ 15 w 970"/>
                <a:gd name="T9" fmla="*/ 205 h 728"/>
                <a:gd name="T10" fmla="*/ 0 w 970"/>
                <a:gd name="T11" fmla="*/ 178 h 728"/>
                <a:gd name="T12" fmla="*/ 42 w 970"/>
                <a:gd name="T13" fmla="*/ 130 h 728"/>
                <a:gd name="T14" fmla="*/ 97 w 970"/>
                <a:gd name="T15" fmla="*/ 100 h 728"/>
                <a:gd name="T16" fmla="*/ 160 w 970"/>
                <a:gd name="T17" fmla="*/ 45 h 728"/>
                <a:gd name="T18" fmla="*/ 272 w 970"/>
                <a:gd name="T19" fmla="*/ 18 h 728"/>
                <a:gd name="T20" fmla="*/ 355 w 970"/>
                <a:gd name="T21" fmla="*/ 8 h 728"/>
                <a:gd name="T22" fmla="*/ 477 w 970"/>
                <a:gd name="T23" fmla="*/ 0 h 728"/>
                <a:gd name="T24" fmla="*/ 612 w 970"/>
                <a:gd name="T25" fmla="*/ 3 h 728"/>
                <a:gd name="T26" fmla="*/ 577 w 970"/>
                <a:gd name="T27" fmla="*/ 65 h 728"/>
                <a:gd name="T28" fmla="*/ 650 w 970"/>
                <a:gd name="T29" fmla="*/ 60 h 728"/>
                <a:gd name="T30" fmla="*/ 707 w 970"/>
                <a:gd name="T31" fmla="*/ 60 h 728"/>
                <a:gd name="T32" fmla="*/ 775 w 970"/>
                <a:gd name="T33" fmla="*/ 75 h 728"/>
                <a:gd name="T34" fmla="*/ 850 w 970"/>
                <a:gd name="T35" fmla="*/ 105 h 728"/>
                <a:gd name="T36" fmla="*/ 897 w 970"/>
                <a:gd name="T37" fmla="*/ 143 h 728"/>
                <a:gd name="T38" fmla="*/ 910 w 970"/>
                <a:gd name="T39" fmla="*/ 195 h 728"/>
                <a:gd name="T40" fmla="*/ 882 w 970"/>
                <a:gd name="T41" fmla="*/ 240 h 728"/>
                <a:gd name="T42" fmla="*/ 917 w 970"/>
                <a:gd name="T43" fmla="*/ 288 h 728"/>
                <a:gd name="T44" fmla="*/ 950 w 970"/>
                <a:gd name="T45" fmla="*/ 368 h 728"/>
                <a:gd name="T46" fmla="*/ 962 w 970"/>
                <a:gd name="T47" fmla="*/ 443 h 728"/>
                <a:gd name="T48" fmla="*/ 970 w 970"/>
                <a:gd name="T49" fmla="*/ 503 h 728"/>
                <a:gd name="T50" fmla="*/ 965 w 970"/>
                <a:gd name="T51" fmla="*/ 601 h 728"/>
                <a:gd name="T52" fmla="*/ 950 w 970"/>
                <a:gd name="T53" fmla="*/ 686 h 728"/>
                <a:gd name="T54" fmla="*/ 890 w 970"/>
                <a:gd name="T55" fmla="*/ 631 h 728"/>
                <a:gd name="T56" fmla="*/ 860 w 970"/>
                <a:gd name="T57" fmla="*/ 653 h 728"/>
                <a:gd name="T58" fmla="*/ 852 w 970"/>
                <a:gd name="T59" fmla="*/ 671 h 728"/>
                <a:gd name="T60" fmla="*/ 835 w 970"/>
                <a:gd name="T61" fmla="*/ 706 h 728"/>
                <a:gd name="T62" fmla="*/ 827 w 970"/>
                <a:gd name="T63" fmla="*/ 728 h 728"/>
                <a:gd name="T64" fmla="*/ 785 w 970"/>
                <a:gd name="T65" fmla="*/ 713 h 728"/>
                <a:gd name="T66" fmla="*/ 797 w 970"/>
                <a:gd name="T67" fmla="*/ 616 h 728"/>
                <a:gd name="T68" fmla="*/ 797 w 970"/>
                <a:gd name="T69" fmla="*/ 525 h 728"/>
                <a:gd name="T70" fmla="*/ 740 w 970"/>
                <a:gd name="T71" fmla="*/ 475 h 728"/>
                <a:gd name="T72" fmla="*/ 720 w 970"/>
                <a:gd name="T73" fmla="*/ 388 h 728"/>
                <a:gd name="T74" fmla="*/ 707 w 970"/>
                <a:gd name="T75" fmla="*/ 303 h 728"/>
                <a:gd name="T76" fmla="*/ 622 w 970"/>
                <a:gd name="T77" fmla="*/ 335 h 728"/>
                <a:gd name="T78" fmla="*/ 535 w 970"/>
                <a:gd name="T79" fmla="*/ 353 h 728"/>
                <a:gd name="T80" fmla="*/ 590 w 970"/>
                <a:gd name="T81" fmla="*/ 373 h 728"/>
                <a:gd name="T82" fmla="*/ 487 w 970"/>
                <a:gd name="T83" fmla="*/ 378 h 728"/>
                <a:gd name="T84" fmla="*/ 392 w 970"/>
                <a:gd name="T85" fmla="*/ 373 h 728"/>
                <a:gd name="T86" fmla="*/ 357 w 970"/>
                <a:gd name="T87" fmla="*/ 373 h 728"/>
                <a:gd name="T88" fmla="*/ 302 w 970"/>
                <a:gd name="T89" fmla="*/ 385 h 728"/>
                <a:gd name="T90" fmla="*/ 235 w 970"/>
                <a:gd name="T91" fmla="*/ 360 h 728"/>
                <a:gd name="T92" fmla="*/ 190 w 970"/>
                <a:gd name="T93" fmla="*/ 358 h 728"/>
                <a:gd name="T94" fmla="*/ 142 w 970"/>
                <a:gd name="T95" fmla="*/ 353 h 728"/>
                <a:gd name="T96" fmla="*/ 100 w 970"/>
                <a:gd name="T97" fmla="*/ 365 h 728"/>
                <a:gd name="T98" fmla="*/ 60 w 970"/>
                <a:gd name="T99" fmla="*/ 373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70" h="728">
                  <a:moveTo>
                    <a:pt x="60" y="373"/>
                  </a:moveTo>
                  <a:lnTo>
                    <a:pt x="42" y="345"/>
                  </a:lnTo>
                  <a:lnTo>
                    <a:pt x="25" y="295"/>
                  </a:lnTo>
                  <a:lnTo>
                    <a:pt x="25" y="235"/>
                  </a:lnTo>
                  <a:lnTo>
                    <a:pt x="15" y="205"/>
                  </a:lnTo>
                  <a:lnTo>
                    <a:pt x="0" y="178"/>
                  </a:lnTo>
                  <a:lnTo>
                    <a:pt x="42" y="130"/>
                  </a:lnTo>
                  <a:lnTo>
                    <a:pt x="97" y="100"/>
                  </a:lnTo>
                  <a:lnTo>
                    <a:pt x="160" y="45"/>
                  </a:lnTo>
                  <a:lnTo>
                    <a:pt x="272" y="18"/>
                  </a:lnTo>
                  <a:lnTo>
                    <a:pt x="355" y="8"/>
                  </a:lnTo>
                  <a:lnTo>
                    <a:pt x="477" y="0"/>
                  </a:lnTo>
                  <a:lnTo>
                    <a:pt x="612" y="3"/>
                  </a:lnTo>
                  <a:lnTo>
                    <a:pt x="577" y="65"/>
                  </a:lnTo>
                  <a:lnTo>
                    <a:pt x="650" y="60"/>
                  </a:lnTo>
                  <a:lnTo>
                    <a:pt x="707" y="60"/>
                  </a:lnTo>
                  <a:lnTo>
                    <a:pt x="775" y="75"/>
                  </a:lnTo>
                  <a:lnTo>
                    <a:pt x="850" y="105"/>
                  </a:lnTo>
                  <a:lnTo>
                    <a:pt x="897" y="143"/>
                  </a:lnTo>
                  <a:lnTo>
                    <a:pt x="910" y="195"/>
                  </a:lnTo>
                  <a:lnTo>
                    <a:pt x="882" y="240"/>
                  </a:lnTo>
                  <a:lnTo>
                    <a:pt x="917" y="288"/>
                  </a:lnTo>
                  <a:lnTo>
                    <a:pt x="950" y="368"/>
                  </a:lnTo>
                  <a:lnTo>
                    <a:pt x="962" y="443"/>
                  </a:lnTo>
                  <a:lnTo>
                    <a:pt x="970" y="503"/>
                  </a:lnTo>
                  <a:lnTo>
                    <a:pt x="965" y="601"/>
                  </a:lnTo>
                  <a:lnTo>
                    <a:pt x="950" y="686"/>
                  </a:lnTo>
                  <a:lnTo>
                    <a:pt x="890" y="631"/>
                  </a:lnTo>
                  <a:lnTo>
                    <a:pt x="860" y="653"/>
                  </a:lnTo>
                  <a:lnTo>
                    <a:pt x="852" y="671"/>
                  </a:lnTo>
                  <a:lnTo>
                    <a:pt x="835" y="706"/>
                  </a:lnTo>
                  <a:lnTo>
                    <a:pt x="827" y="728"/>
                  </a:lnTo>
                  <a:lnTo>
                    <a:pt x="785" y="713"/>
                  </a:lnTo>
                  <a:lnTo>
                    <a:pt x="797" y="616"/>
                  </a:lnTo>
                  <a:lnTo>
                    <a:pt x="797" y="525"/>
                  </a:lnTo>
                  <a:lnTo>
                    <a:pt x="740" y="475"/>
                  </a:lnTo>
                  <a:lnTo>
                    <a:pt x="720" y="388"/>
                  </a:lnTo>
                  <a:lnTo>
                    <a:pt x="707" y="303"/>
                  </a:lnTo>
                  <a:lnTo>
                    <a:pt x="622" y="335"/>
                  </a:lnTo>
                  <a:lnTo>
                    <a:pt x="535" y="353"/>
                  </a:lnTo>
                  <a:lnTo>
                    <a:pt x="590" y="373"/>
                  </a:lnTo>
                  <a:lnTo>
                    <a:pt x="487" y="378"/>
                  </a:lnTo>
                  <a:lnTo>
                    <a:pt x="392" y="373"/>
                  </a:lnTo>
                  <a:lnTo>
                    <a:pt x="357" y="373"/>
                  </a:lnTo>
                  <a:lnTo>
                    <a:pt x="302" y="385"/>
                  </a:lnTo>
                  <a:lnTo>
                    <a:pt x="235" y="360"/>
                  </a:lnTo>
                  <a:lnTo>
                    <a:pt x="190" y="358"/>
                  </a:lnTo>
                  <a:lnTo>
                    <a:pt x="142" y="353"/>
                  </a:lnTo>
                  <a:lnTo>
                    <a:pt x="100" y="365"/>
                  </a:lnTo>
                  <a:lnTo>
                    <a:pt x="60" y="37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1914" name="Freeform 10"/>
            <p:cNvSpPr>
              <a:spLocks/>
            </p:cNvSpPr>
            <p:nvPr/>
          </p:nvSpPr>
          <p:spPr bwMode="auto">
            <a:xfrm flipH="1">
              <a:off x="1576" y="2187"/>
              <a:ext cx="196" cy="603"/>
            </a:xfrm>
            <a:custGeom>
              <a:avLst/>
              <a:gdLst>
                <a:gd name="T0" fmla="*/ 95 w 1285"/>
                <a:gd name="T1" fmla="*/ 0 h 3853"/>
                <a:gd name="T2" fmla="*/ 143 w 1285"/>
                <a:gd name="T3" fmla="*/ 32 h 3853"/>
                <a:gd name="T4" fmla="*/ 180 w 1285"/>
                <a:gd name="T5" fmla="*/ 55 h 3853"/>
                <a:gd name="T6" fmla="*/ 238 w 1285"/>
                <a:gd name="T7" fmla="*/ 82 h 3853"/>
                <a:gd name="T8" fmla="*/ 305 w 1285"/>
                <a:gd name="T9" fmla="*/ 110 h 3853"/>
                <a:gd name="T10" fmla="*/ 383 w 1285"/>
                <a:gd name="T11" fmla="*/ 135 h 3853"/>
                <a:gd name="T12" fmla="*/ 525 w 1285"/>
                <a:gd name="T13" fmla="*/ 167 h 3853"/>
                <a:gd name="T14" fmla="*/ 855 w 1285"/>
                <a:gd name="T15" fmla="*/ 220 h 3853"/>
                <a:gd name="T16" fmla="*/ 895 w 1285"/>
                <a:gd name="T17" fmla="*/ 365 h 3853"/>
                <a:gd name="T18" fmla="*/ 945 w 1285"/>
                <a:gd name="T19" fmla="*/ 460 h 3853"/>
                <a:gd name="T20" fmla="*/ 1105 w 1285"/>
                <a:gd name="T21" fmla="*/ 873 h 3853"/>
                <a:gd name="T22" fmla="*/ 1265 w 1285"/>
                <a:gd name="T23" fmla="*/ 1478 h 3853"/>
                <a:gd name="T24" fmla="*/ 1285 w 1285"/>
                <a:gd name="T25" fmla="*/ 1809 h 3853"/>
                <a:gd name="T26" fmla="*/ 1270 w 1285"/>
                <a:gd name="T27" fmla="*/ 2116 h 3853"/>
                <a:gd name="T28" fmla="*/ 1247 w 1285"/>
                <a:gd name="T29" fmla="*/ 2347 h 3853"/>
                <a:gd name="T30" fmla="*/ 1200 w 1285"/>
                <a:gd name="T31" fmla="*/ 2704 h 3853"/>
                <a:gd name="T32" fmla="*/ 1187 w 1285"/>
                <a:gd name="T33" fmla="*/ 2880 h 3853"/>
                <a:gd name="T34" fmla="*/ 1165 w 1285"/>
                <a:gd name="T35" fmla="*/ 3062 h 3853"/>
                <a:gd name="T36" fmla="*/ 1165 w 1285"/>
                <a:gd name="T37" fmla="*/ 3277 h 3853"/>
                <a:gd name="T38" fmla="*/ 1232 w 1285"/>
                <a:gd name="T39" fmla="*/ 3615 h 3853"/>
                <a:gd name="T40" fmla="*/ 1115 w 1285"/>
                <a:gd name="T41" fmla="*/ 3705 h 3853"/>
                <a:gd name="T42" fmla="*/ 912 w 1285"/>
                <a:gd name="T43" fmla="*/ 3800 h 3853"/>
                <a:gd name="T44" fmla="*/ 740 w 1285"/>
                <a:gd name="T45" fmla="*/ 3845 h 3853"/>
                <a:gd name="T46" fmla="*/ 575 w 1285"/>
                <a:gd name="T47" fmla="*/ 3853 h 3853"/>
                <a:gd name="T48" fmla="*/ 440 w 1285"/>
                <a:gd name="T49" fmla="*/ 3845 h 3853"/>
                <a:gd name="T50" fmla="*/ 350 w 1285"/>
                <a:gd name="T51" fmla="*/ 3830 h 3853"/>
                <a:gd name="T52" fmla="*/ 278 w 1285"/>
                <a:gd name="T53" fmla="*/ 3758 h 3853"/>
                <a:gd name="T54" fmla="*/ 263 w 1285"/>
                <a:gd name="T55" fmla="*/ 3638 h 3853"/>
                <a:gd name="T56" fmla="*/ 258 w 1285"/>
                <a:gd name="T57" fmla="*/ 3493 h 3853"/>
                <a:gd name="T58" fmla="*/ 248 w 1285"/>
                <a:gd name="T59" fmla="*/ 3292 h 3853"/>
                <a:gd name="T60" fmla="*/ 225 w 1285"/>
                <a:gd name="T61" fmla="*/ 3052 h 3853"/>
                <a:gd name="T62" fmla="*/ 210 w 1285"/>
                <a:gd name="T63" fmla="*/ 2752 h 3853"/>
                <a:gd name="T64" fmla="*/ 190 w 1285"/>
                <a:gd name="T65" fmla="*/ 2334 h 3853"/>
                <a:gd name="T66" fmla="*/ 153 w 1285"/>
                <a:gd name="T67" fmla="*/ 1856 h 3853"/>
                <a:gd name="T68" fmla="*/ 70 w 1285"/>
                <a:gd name="T69" fmla="*/ 1241 h 3853"/>
                <a:gd name="T70" fmla="*/ 15 w 1285"/>
                <a:gd name="T71" fmla="*/ 905 h 3853"/>
                <a:gd name="T72" fmla="*/ 8 w 1285"/>
                <a:gd name="T73" fmla="*/ 793 h 3853"/>
                <a:gd name="T74" fmla="*/ 8 w 1285"/>
                <a:gd name="T75" fmla="*/ 665 h 3853"/>
                <a:gd name="T76" fmla="*/ 8 w 1285"/>
                <a:gd name="T77" fmla="*/ 553 h 3853"/>
                <a:gd name="T78" fmla="*/ 0 w 1285"/>
                <a:gd name="T79" fmla="*/ 420 h 3853"/>
                <a:gd name="T80" fmla="*/ 15 w 1285"/>
                <a:gd name="T81" fmla="*/ 297 h 3853"/>
                <a:gd name="T82" fmla="*/ 35 w 1285"/>
                <a:gd name="T83" fmla="*/ 227 h 3853"/>
                <a:gd name="T84" fmla="*/ 63 w 1285"/>
                <a:gd name="T85" fmla="*/ 140 h 3853"/>
                <a:gd name="T86" fmla="*/ 83 w 1285"/>
                <a:gd name="T87" fmla="*/ 67 h 3853"/>
                <a:gd name="T88" fmla="*/ 95 w 1285"/>
                <a:gd name="T89" fmla="*/ 0 h 3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5" h="3853">
                  <a:moveTo>
                    <a:pt x="95" y="0"/>
                  </a:moveTo>
                  <a:lnTo>
                    <a:pt x="143" y="32"/>
                  </a:lnTo>
                  <a:lnTo>
                    <a:pt x="180" y="55"/>
                  </a:lnTo>
                  <a:lnTo>
                    <a:pt x="238" y="82"/>
                  </a:lnTo>
                  <a:lnTo>
                    <a:pt x="305" y="110"/>
                  </a:lnTo>
                  <a:lnTo>
                    <a:pt x="383" y="135"/>
                  </a:lnTo>
                  <a:lnTo>
                    <a:pt x="525" y="167"/>
                  </a:lnTo>
                  <a:lnTo>
                    <a:pt x="855" y="220"/>
                  </a:lnTo>
                  <a:lnTo>
                    <a:pt x="895" y="365"/>
                  </a:lnTo>
                  <a:lnTo>
                    <a:pt x="945" y="460"/>
                  </a:lnTo>
                  <a:lnTo>
                    <a:pt x="1105" y="873"/>
                  </a:lnTo>
                  <a:lnTo>
                    <a:pt x="1265" y="1478"/>
                  </a:lnTo>
                  <a:lnTo>
                    <a:pt x="1285" y="1809"/>
                  </a:lnTo>
                  <a:lnTo>
                    <a:pt x="1270" y="2116"/>
                  </a:lnTo>
                  <a:lnTo>
                    <a:pt x="1247" y="2347"/>
                  </a:lnTo>
                  <a:lnTo>
                    <a:pt x="1200" y="2704"/>
                  </a:lnTo>
                  <a:lnTo>
                    <a:pt x="1187" y="2880"/>
                  </a:lnTo>
                  <a:lnTo>
                    <a:pt x="1165" y="3062"/>
                  </a:lnTo>
                  <a:lnTo>
                    <a:pt x="1165" y="3277"/>
                  </a:lnTo>
                  <a:lnTo>
                    <a:pt x="1232" y="3615"/>
                  </a:lnTo>
                  <a:lnTo>
                    <a:pt x="1115" y="3705"/>
                  </a:lnTo>
                  <a:lnTo>
                    <a:pt x="912" y="3800"/>
                  </a:lnTo>
                  <a:lnTo>
                    <a:pt x="740" y="3845"/>
                  </a:lnTo>
                  <a:lnTo>
                    <a:pt x="575" y="3853"/>
                  </a:lnTo>
                  <a:lnTo>
                    <a:pt x="440" y="3845"/>
                  </a:lnTo>
                  <a:lnTo>
                    <a:pt x="350" y="3830"/>
                  </a:lnTo>
                  <a:lnTo>
                    <a:pt x="278" y="3758"/>
                  </a:lnTo>
                  <a:lnTo>
                    <a:pt x="263" y="3638"/>
                  </a:lnTo>
                  <a:lnTo>
                    <a:pt x="258" y="3493"/>
                  </a:lnTo>
                  <a:lnTo>
                    <a:pt x="248" y="3292"/>
                  </a:lnTo>
                  <a:lnTo>
                    <a:pt x="225" y="3052"/>
                  </a:lnTo>
                  <a:lnTo>
                    <a:pt x="210" y="2752"/>
                  </a:lnTo>
                  <a:lnTo>
                    <a:pt x="190" y="2334"/>
                  </a:lnTo>
                  <a:lnTo>
                    <a:pt x="153" y="1856"/>
                  </a:lnTo>
                  <a:lnTo>
                    <a:pt x="70" y="1241"/>
                  </a:lnTo>
                  <a:lnTo>
                    <a:pt x="15" y="905"/>
                  </a:lnTo>
                  <a:lnTo>
                    <a:pt x="8" y="793"/>
                  </a:lnTo>
                  <a:lnTo>
                    <a:pt x="8" y="665"/>
                  </a:lnTo>
                  <a:lnTo>
                    <a:pt x="8" y="553"/>
                  </a:lnTo>
                  <a:lnTo>
                    <a:pt x="0" y="420"/>
                  </a:lnTo>
                  <a:lnTo>
                    <a:pt x="15" y="297"/>
                  </a:lnTo>
                  <a:lnTo>
                    <a:pt x="35" y="227"/>
                  </a:lnTo>
                  <a:lnTo>
                    <a:pt x="63" y="140"/>
                  </a:lnTo>
                  <a:lnTo>
                    <a:pt x="83" y="67"/>
                  </a:lnTo>
                  <a:lnTo>
                    <a:pt x="9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1915" name="Freeform 11"/>
            <p:cNvSpPr>
              <a:spLocks/>
            </p:cNvSpPr>
            <p:nvPr/>
          </p:nvSpPr>
          <p:spPr bwMode="auto">
            <a:xfrm flipH="1">
              <a:off x="1619" y="2412"/>
              <a:ext cx="45" cy="256"/>
            </a:xfrm>
            <a:custGeom>
              <a:avLst/>
              <a:gdLst>
                <a:gd name="T0" fmla="*/ 40 w 260"/>
                <a:gd name="T1" fmla="*/ 0 h 1486"/>
                <a:gd name="T2" fmla="*/ 77 w 260"/>
                <a:gd name="T3" fmla="*/ 456 h 1486"/>
                <a:gd name="T4" fmla="*/ 65 w 260"/>
                <a:gd name="T5" fmla="*/ 616 h 1486"/>
                <a:gd name="T6" fmla="*/ 0 w 260"/>
                <a:gd name="T7" fmla="*/ 818 h 1486"/>
                <a:gd name="T8" fmla="*/ 27 w 260"/>
                <a:gd name="T9" fmla="*/ 966 h 1486"/>
                <a:gd name="T10" fmla="*/ 92 w 260"/>
                <a:gd name="T11" fmla="*/ 1086 h 1486"/>
                <a:gd name="T12" fmla="*/ 117 w 260"/>
                <a:gd name="T13" fmla="*/ 1351 h 1486"/>
                <a:gd name="T14" fmla="*/ 127 w 260"/>
                <a:gd name="T15" fmla="*/ 1486 h 1486"/>
                <a:gd name="T16" fmla="*/ 237 w 260"/>
                <a:gd name="T17" fmla="*/ 928 h 1486"/>
                <a:gd name="T18" fmla="*/ 260 w 260"/>
                <a:gd name="T19" fmla="*/ 623 h 1486"/>
                <a:gd name="T20" fmla="*/ 40 w 260"/>
                <a:gd name="T21" fmla="*/ 0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1486">
                  <a:moveTo>
                    <a:pt x="40" y="0"/>
                  </a:moveTo>
                  <a:lnTo>
                    <a:pt x="77" y="456"/>
                  </a:lnTo>
                  <a:lnTo>
                    <a:pt x="65" y="616"/>
                  </a:lnTo>
                  <a:lnTo>
                    <a:pt x="0" y="818"/>
                  </a:lnTo>
                  <a:lnTo>
                    <a:pt x="27" y="966"/>
                  </a:lnTo>
                  <a:lnTo>
                    <a:pt x="92" y="1086"/>
                  </a:lnTo>
                  <a:lnTo>
                    <a:pt x="117" y="1351"/>
                  </a:lnTo>
                  <a:lnTo>
                    <a:pt x="127" y="1486"/>
                  </a:lnTo>
                  <a:lnTo>
                    <a:pt x="237" y="928"/>
                  </a:lnTo>
                  <a:lnTo>
                    <a:pt x="260" y="623"/>
                  </a:lnTo>
                  <a:lnTo>
                    <a:pt x="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251916" name="Group 12"/>
            <p:cNvGrpSpPr>
              <a:grpSpLocks/>
            </p:cNvGrpSpPr>
            <p:nvPr/>
          </p:nvGrpSpPr>
          <p:grpSpPr bwMode="auto">
            <a:xfrm flipH="1">
              <a:off x="1576" y="2620"/>
              <a:ext cx="113" cy="127"/>
              <a:chOff x="5182" y="9758"/>
              <a:chExt cx="658" cy="738"/>
            </a:xfrm>
          </p:grpSpPr>
          <p:sp>
            <p:nvSpPr>
              <p:cNvPr id="251917" name="Freeform 13"/>
              <p:cNvSpPr>
                <a:spLocks/>
              </p:cNvSpPr>
              <p:nvPr/>
            </p:nvSpPr>
            <p:spPr bwMode="auto">
              <a:xfrm>
                <a:off x="5182" y="9840"/>
                <a:ext cx="578" cy="656"/>
              </a:xfrm>
              <a:custGeom>
                <a:avLst/>
                <a:gdLst>
                  <a:gd name="T0" fmla="*/ 563 w 578"/>
                  <a:gd name="T1" fmla="*/ 195 h 656"/>
                  <a:gd name="T2" fmla="*/ 558 w 578"/>
                  <a:gd name="T3" fmla="*/ 361 h 656"/>
                  <a:gd name="T4" fmla="*/ 550 w 578"/>
                  <a:gd name="T5" fmla="*/ 448 h 656"/>
                  <a:gd name="T6" fmla="*/ 543 w 578"/>
                  <a:gd name="T7" fmla="*/ 503 h 656"/>
                  <a:gd name="T8" fmla="*/ 528 w 578"/>
                  <a:gd name="T9" fmla="*/ 563 h 656"/>
                  <a:gd name="T10" fmla="*/ 505 w 578"/>
                  <a:gd name="T11" fmla="*/ 588 h 656"/>
                  <a:gd name="T12" fmla="*/ 480 w 578"/>
                  <a:gd name="T13" fmla="*/ 596 h 656"/>
                  <a:gd name="T14" fmla="*/ 455 w 578"/>
                  <a:gd name="T15" fmla="*/ 606 h 656"/>
                  <a:gd name="T16" fmla="*/ 438 w 578"/>
                  <a:gd name="T17" fmla="*/ 621 h 656"/>
                  <a:gd name="T18" fmla="*/ 410 w 578"/>
                  <a:gd name="T19" fmla="*/ 636 h 656"/>
                  <a:gd name="T20" fmla="*/ 383 w 578"/>
                  <a:gd name="T21" fmla="*/ 648 h 656"/>
                  <a:gd name="T22" fmla="*/ 345 w 578"/>
                  <a:gd name="T23" fmla="*/ 656 h 656"/>
                  <a:gd name="T24" fmla="*/ 318 w 578"/>
                  <a:gd name="T25" fmla="*/ 653 h 656"/>
                  <a:gd name="T26" fmla="*/ 290 w 578"/>
                  <a:gd name="T27" fmla="*/ 638 h 656"/>
                  <a:gd name="T28" fmla="*/ 263 w 578"/>
                  <a:gd name="T29" fmla="*/ 638 h 656"/>
                  <a:gd name="T30" fmla="*/ 223 w 578"/>
                  <a:gd name="T31" fmla="*/ 633 h 656"/>
                  <a:gd name="T32" fmla="*/ 185 w 578"/>
                  <a:gd name="T33" fmla="*/ 631 h 656"/>
                  <a:gd name="T34" fmla="*/ 143 w 578"/>
                  <a:gd name="T35" fmla="*/ 613 h 656"/>
                  <a:gd name="T36" fmla="*/ 113 w 578"/>
                  <a:gd name="T37" fmla="*/ 608 h 656"/>
                  <a:gd name="T38" fmla="*/ 78 w 578"/>
                  <a:gd name="T39" fmla="*/ 556 h 656"/>
                  <a:gd name="T40" fmla="*/ 70 w 578"/>
                  <a:gd name="T41" fmla="*/ 526 h 656"/>
                  <a:gd name="T42" fmla="*/ 60 w 578"/>
                  <a:gd name="T43" fmla="*/ 478 h 656"/>
                  <a:gd name="T44" fmla="*/ 60 w 578"/>
                  <a:gd name="T45" fmla="*/ 391 h 656"/>
                  <a:gd name="T46" fmla="*/ 45 w 578"/>
                  <a:gd name="T47" fmla="*/ 396 h 656"/>
                  <a:gd name="T48" fmla="*/ 30 w 578"/>
                  <a:gd name="T49" fmla="*/ 388 h 656"/>
                  <a:gd name="T50" fmla="*/ 23 w 578"/>
                  <a:gd name="T51" fmla="*/ 371 h 656"/>
                  <a:gd name="T52" fmla="*/ 5 w 578"/>
                  <a:gd name="T53" fmla="*/ 316 h 656"/>
                  <a:gd name="T54" fmla="*/ 0 w 578"/>
                  <a:gd name="T55" fmla="*/ 268 h 656"/>
                  <a:gd name="T56" fmla="*/ 30 w 578"/>
                  <a:gd name="T57" fmla="*/ 205 h 656"/>
                  <a:gd name="T58" fmla="*/ 65 w 578"/>
                  <a:gd name="T59" fmla="*/ 163 h 656"/>
                  <a:gd name="T60" fmla="*/ 120 w 578"/>
                  <a:gd name="T61" fmla="*/ 95 h 656"/>
                  <a:gd name="T62" fmla="*/ 148 w 578"/>
                  <a:gd name="T63" fmla="*/ 78 h 656"/>
                  <a:gd name="T64" fmla="*/ 183 w 578"/>
                  <a:gd name="T65" fmla="*/ 65 h 656"/>
                  <a:gd name="T66" fmla="*/ 220 w 578"/>
                  <a:gd name="T67" fmla="*/ 60 h 656"/>
                  <a:gd name="T68" fmla="*/ 268 w 578"/>
                  <a:gd name="T69" fmla="*/ 45 h 656"/>
                  <a:gd name="T70" fmla="*/ 330 w 578"/>
                  <a:gd name="T71" fmla="*/ 0 h 656"/>
                  <a:gd name="T72" fmla="*/ 578 w 578"/>
                  <a:gd name="T73" fmla="*/ 88 h 656"/>
                  <a:gd name="T74" fmla="*/ 563 w 578"/>
                  <a:gd name="T75" fmla="*/ 195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8" h="656">
                    <a:moveTo>
                      <a:pt x="563" y="195"/>
                    </a:moveTo>
                    <a:lnTo>
                      <a:pt x="558" y="361"/>
                    </a:lnTo>
                    <a:lnTo>
                      <a:pt x="550" y="448"/>
                    </a:lnTo>
                    <a:lnTo>
                      <a:pt x="543" y="503"/>
                    </a:lnTo>
                    <a:lnTo>
                      <a:pt x="528" y="563"/>
                    </a:lnTo>
                    <a:lnTo>
                      <a:pt x="505" y="588"/>
                    </a:lnTo>
                    <a:lnTo>
                      <a:pt x="480" y="596"/>
                    </a:lnTo>
                    <a:lnTo>
                      <a:pt x="455" y="606"/>
                    </a:lnTo>
                    <a:lnTo>
                      <a:pt x="438" y="621"/>
                    </a:lnTo>
                    <a:lnTo>
                      <a:pt x="410" y="636"/>
                    </a:lnTo>
                    <a:lnTo>
                      <a:pt x="383" y="648"/>
                    </a:lnTo>
                    <a:lnTo>
                      <a:pt x="345" y="656"/>
                    </a:lnTo>
                    <a:lnTo>
                      <a:pt x="318" y="653"/>
                    </a:lnTo>
                    <a:lnTo>
                      <a:pt x="290" y="638"/>
                    </a:lnTo>
                    <a:lnTo>
                      <a:pt x="263" y="638"/>
                    </a:lnTo>
                    <a:lnTo>
                      <a:pt x="223" y="633"/>
                    </a:lnTo>
                    <a:lnTo>
                      <a:pt x="185" y="631"/>
                    </a:lnTo>
                    <a:lnTo>
                      <a:pt x="143" y="613"/>
                    </a:lnTo>
                    <a:lnTo>
                      <a:pt x="113" y="608"/>
                    </a:lnTo>
                    <a:lnTo>
                      <a:pt x="78" y="556"/>
                    </a:lnTo>
                    <a:lnTo>
                      <a:pt x="70" y="526"/>
                    </a:lnTo>
                    <a:lnTo>
                      <a:pt x="60" y="478"/>
                    </a:lnTo>
                    <a:lnTo>
                      <a:pt x="60" y="391"/>
                    </a:lnTo>
                    <a:lnTo>
                      <a:pt x="45" y="396"/>
                    </a:lnTo>
                    <a:lnTo>
                      <a:pt x="30" y="388"/>
                    </a:lnTo>
                    <a:lnTo>
                      <a:pt x="23" y="371"/>
                    </a:lnTo>
                    <a:lnTo>
                      <a:pt x="5" y="316"/>
                    </a:lnTo>
                    <a:lnTo>
                      <a:pt x="0" y="268"/>
                    </a:lnTo>
                    <a:lnTo>
                      <a:pt x="30" y="205"/>
                    </a:lnTo>
                    <a:lnTo>
                      <a:pt x="65" y="163"/>
                    </a:lnTo>
                    <a:lnTo>
                      <a:pt x="120" y="95"/>
                    </a:lnTo>
                    <a:lnTo>
                      <a:pt x="148" y="78"/>
                    </a:lnTo>
                    <a:lnTo>
                      <a:pt x="183" y="65"/>
                    </a:lnTo>
                    <a:lnTo>
                      <a:pt x="220" y="60"/>
                    </a:lnTo>
                    <a:lnTo>
                      <a:pt x="268" y="45"/>
                    </a:lnTo>
                    <a:lnTo>
                      <a:pt x="330" y="0"/>
                    </a:lnTo>
                    <a:lnTo>
                      <a:pt x="578" y="88"/>
                    </a:lnTo>
                    <a:lnTo>
                      <a:pt x="563" y="19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51918" name="Freeform 14"/>
              <p:cNvSpPr>
                <a:spLocks/>
              </p:cNvSpPr>
              <p:nvPr/>
            </p:nvSpPr>
            <p:spPr bwMode="auto">
              <a:xfrm>
                <a:off x="5380" y="9758"/>
                <a:ext cx="460" cy="275"/>
              </a:xfrm>
              <a:custGeom>
                <a:avLst/>
                <a:gdLst>
                  <a:gd name="T0" fmla="*/ 0 w 460"/>
                  <a:gd name="T1" fmla="*/ 92 h 275"/>
                  <a:gd name="T2" fmla="*/ 22 w 460"/>
                  <a:gd name="T3" fmla="*/ 120 h 275"/>
                  <a:gd name="T4" fmla="*/ 42 w 460"/>
                  <a:gd name="T5" fmla="*/ 137 h 275"/>
                  <a:gd name="T6" fmla="*/ 90 w 460"/>
                  <a:gd name="T7" fmla="*/ 157 h 275"/>
                  <a:gd name="T8" fmla="*/ 137 w 460"/>
                  <a:gd name="T9" fmla="*/ 187 h 275"/>
                  <a:gd name="T10" fmla="*/ 217 w 460"/>
                  <a:gd name="T11" fmla="*/ 220 h 275"/>
                  <a:gd name="T12" fmla="*/ 285 w 460"/>
                  <a:gd name="T13" fmla="*/ 245 h 275"/>
                  <a:gd name="T14" fmla="*/ 360 w 460"/>
                  <a:gd name="T15" fmla="*/ 265 h 275"/>
                  <a:gd name="T16" fmla="*/ 432 w 460"/>
                  <a:gd name="T17" fmla="*/ 275 h 275"/>
                  <a:gd name="T18" fmla="*/ 460 w 460"/>
                  <a:gd name="T19" fmla="*/ 195 h 275"/>
                  <a:gd name="T20" fmla="*/ 42 w 460"/>
                  <a:gd name="T21" fmla="*/ 0 h 275"/>
                  <a:gd name="T22" fmla="*/ 0 w 460"/>
                  <a:gd name="T23" fmla="*/ 9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0" h="275">
                    <a:moveTo>
                      <a:pt x="0" y="92"/>
                    </a:moveTo>
                    <a:lnTo>
                      <a:pt x="22" y="120"/>
                    </a:lnTo>
                    <a:lnTo>
                      <a:pt x="42" y="137"/>
                    </a:lnTo>
                    <a:lnTo>
                      <a:pt x="90" y="157"/>
                    </a:lnTo>
                    <a:lnTo>
                      <a:pt x="137" y="187"/>
                    </a:lnTo>
                    <a:lnTo>
                      <a:pt x="217" y="220"/>
                    </a:lnTo>
                    <a:lnTo>
                      <a:pt x="285" y="245"/>
                    </a:lnTo>
                    <a:lnTo>
                      <a:pt x="360" y="265"/>
                    </a:lnTo>
                    <a:lnTo>
                      <a:pt x="432" y="275"/>
                    </a:lnTo>
                    <a:lnTo>
                      <a:pt x="460" y="195"/>
                    </a:lnTo>
                    <a:lnTo>
                      <a:pt x="42" y="0"/>
                    </a:lnTo>
                    <a:lnTo>
                      <a:pt x="0" y="9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51919" name="Freeform 15"/>
            <p:cNvSpPr>
              <a:spLocks/>
            </p:cNvSpPr>
            <p:nvPr/>
          </p:nvSpPr>
          <p:spPr bwMode="auto">
            <a:xfrm flipH="1">
              <a:off x="1535" y="2219"/>
              <a:ext cx="149" cy="441"/>
            </a:xfrm>
            <a:custGeom>
              <a:avLst/>
              <a:gdLst>
                <a:gd name="T0" fmla="*/ 95 w 802"/>
                <a:gd name="T1" fmla="*/ 5 h 3017"/>
                <a:gd name="T2" fmla="*/ 150 w 802"/>
                <a:gd name="T3" fmla="*/ 0 h 3017"/>
                <a:gd name="T4" fmla="*/ 217 w 802"/>
                <a:gd name="T5" fmla="*/ 52 h 3017"/>
                <a:gd name="T6" fmla="*/ 262 w 802"/>
                <a:gd name="T7" fmla="*/ 97 h 3017"/>
                <a:gd name="T8" fmla="*/ 305 w 802"/>
                <a:gd name="T9" fmla="*/ 160 h 3017"/>
                <a:gd name="T10" fmla="*/ 355 w 802"/>
                <a:gd name="T11" fmla="*/ 255 h 3017"/>
                <a:gd name="T12" fmla="*/ 400 w 802"/>
                <a:gd name="T13" fmla="*/ 318 h 3017"/>
                <a:gd name="T14" fmla="*/ 442 w 802"/>
                <a:gd name="T15" fmla="*/ 423 h 3017"/>
                <a:gd name="T16" fmla="*/ 480 w 802"/>
                <a:gd name="T17" fmla="*/ 535 h 3017"/>
                <a:gd name="T18" fmla="*/ 512 w 802"/>
                <a:gd name="T19" fmla="*/ 668 h 3017"/>
                <a:gd name="T20" fmla="*/ 675 w 802"/>
                <a:gd name="T21" fmla="*/ 1273 h 3017"/>
                <a:gd name="T22" fmla="*/ 780 w 802"/>
                <a:gd name="T23" fmla="*/ 1609 h 3017"/>
                <a:gd name="T24" fmla="*/ 802 w 802"/>
                <a:gd name="T25" fmla="*/ 1769 h 3017"/>
                <a:gd name="T26" fmla="*/ 780 w 802"/>
                <a:gd name="T27" fmla="*/ 1919 h 3017"/>
                <a:gd name="T28" fmla="*/ 780 w 802"/>
                <a:gd name="T29" fmla="*/ 1987 h 3017"/>
                <a:gd name="T30" fmla="*/ 632 w 802"/>
                <a:gd name="T31" fmla="*/ 2682 h 3017"/>
                <a:gd name="T32" fmla="*/ 552 w 802"/>
                <a:gd name="T33" fmla="*/ 3017 h 3017"/>
                <a:gd name="T34" fmla="*/ 425 w 802"/>
                <a:gd name="T35" fmla="*/ 2992 h 3017"/>
                <a:gd name="T36" fmla="*/ 345 w 802"/>
                <a:gd name="T37" fmla="*/ 2970 h 3017"/>
                <a:gd name="T38" fmla="*/ 250 w 802"/>
                <a:gd name="T39" fmla="*/ 2932 h 3017"/>
                <a:gd name="T40" fmla="*/ 55 w 802"/>
                <a:gd name="T41" fmla="*/ 2837 h 3017"/>
                <a:gd name="T42" fmla="*/ 260 w 802"/>
                <a:gd name="T43" fmla="*/ 1919 h 3017"/>
                <a:gd name="T44" fmla="*/ 272 w 802"/>
                <a:gd name="T45" fmla="*/ 1596 h 3017"/>
                <a:gd name="T46" fmla="*/ 57 w 802"/>
                <a:gd name="T47" fmla="*/ 963 h 3017"/>
                <a:gd name="T48" fmla="*/ 5 w 802"/>
                <a:gd name="T49" fmla="*/ 603 h 3017"/>
                <a:gd name="T50" fmla="*/ 0 w 802"/>
                <a:gd name="T51" fmla="*/ 435 h 3017"/>
                <a:gd name="T52" fmla="*/ 25 w 802"/>
                <a:gd name="T53" fmla="*/ 303 h 3017"/>
                <a:gd name="T54" fmla="*/ 52 w 802"/>
                <a:gd name="T55" fmla="*/ 135 h 3017"/>
                <a:gd name="T56" fmla="*/ 95 w 802"/>
                <a:gd name="T57" fmla="*/ 5 h 3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02" h="3017">
                  <a:moveTo>
                    <a:pt x="95" y="5"/>
                  </a:moveTo>
                  <a:lnTo>
                    <a:pt x="150" y="0"/>
                  </a:lnTo>
                  <a:lnTo>
                    <a:pt x="217" y="52"/>
                  </a:lnTo>
                  <a:lnTo>
                    <a:pt x="262" y="97"/>
                  </a:lnTo>
                  <a:lnTo>
                    <a:pt x="305" y="160"/>
                  </a:lnTo>
                  <a:lnTo>
                    <a:pt x="355" y="255"/>
                  </a:lnTo>
                  <a:lnTo>
                    <a:pt x="400" y="318"/>
                  </a:lnTo>
                  <a:lnTo>
                    <a:pt x="442" y="423"/>
                  </a:lnTo>
                  <a:lnTo>
                    <a:pt x="480" y="535"/>
                  </a:lnTo>
                  <a:lnTo>
                    <a:pt x="512" y="668"/>
                  </a:lnTo>
                  <a:lnTo>
                    <a:pt x="675" y="1273"/>
                  </a:lnTo>
                  <a:lnTo>
                    <a:pt x="780" y="1609"/>
                  </a:lnTo>
                  <a:lnTo>
                    <a:pt x="802" y="1769"/>
                  </a:lnTo>
                  <a:lnTo>
                    <a:pt x="780" y="1919"/>
                  </a:lnTo>
                  <a:lnTo>
                    <a:pt x="780" y="1987"/>
                  </a:lnTo>
                  <a:lnTo>
                    <a:pt x="632" y="2682"/>
                  </a:lnTo>
                  <a:lnTo>
                    <a:pt x="552" y="3017"/>
                  </a:lnTo>
                  <a:lnTo>
                    <a:pt x="425" y="2992"/>
                  </a:lnTo>
                  <a:lnTo>
                    <a:pt x="345" y="2970"/>
                  </a:lnTo>
                  <a:lnTo>
                    <a:pt x="250" y="2932"/>
                  </a:lnTo>
                  <a:lnTo>
                    <a:pt x="55" y="2837"/>
                  </a:lnTo>
                  <a:lnTo>
                    <a:pt x="260" y="1919"/>
                  </a:lnTo>
                  <a:lnTo>
                    <a:pt x="272" y="1596"/>
                  </a:lnTo>
                  <a:lnTo>
                    <a:pt x="57" y="963"/>
                  </a:lnTo>
                  <a:lnTo>
                    <a:pt x="5" y="603"/>
                  </a:lnTo>
                  <a:lnTo>
                    <a:pt x="0" y="435"/>
                  </a:lnTo>
                  <a:lnTo>
                    <a:pt x="25" y="303"/>
                  </a:lnTo>
                  <a:lnTo>
                    <a:pt x="52" y="135"/>
                  </a:lnTo>
                  <a:lnTo>
                    <a:pt x="95" y="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251920" name="Group 16"/>
            <p:cNvGrpSpPr>
              <a:grpSpLocks/>
            </p:cNvGrpSpPr>
            <p:nvPr/>
          </p:nvGrpSpPr>
          <p:grpSpPr bwMode="auto">
            <a:xfrm flipH="1" flipV="1">
              <a:off x="2167" y="2528"/>
              <a:ext cx="224" cy="101"/>
              <a:chOff x="1177" y="8699"/>
              <a:chExt cx="1312" cy="586"/>
            </a:xfrm>
          </p:grpSpPr>
          <p:sp>
            <p:nvSpPr>
              <p:cNvPr id="251921" name="Freeform 17"/>
              <p:cNvSpPr>
                <a:spLocks/>
              </p:cNvSpPr>
              <p:nvPr/>
            </p:nvSpPr>
            <p:spPr bwMode="auto">
              <a:xfrm>
                <a:off x="1177" y="8699"/>
                <a:ext cx="1312" cy="586"/>
              </a:xfrm>
              <a:custGeom>
                <a:avLst/>
                <a:gdLst>
                  <a:gd name="T0" fmla="*/ 1112 w 1312"/>
                  <a:gd name="T1" fmla="*/ 168 h 586"/>
                  <a:gd name="T2" fmla="*/ 972 w 1312"/>
                  <a:gd name="T3" fmla="*/ 168 h 586"/>
                  <a:gd name="T4" fmla="*/ 907 w 1312"/>
                  <a:gd name="T5" fmla="*/ 140 h 586"/>
                  <a:gd name="T6" fmla="*/ 849 w 1312"/>
                  <a:gd name="T7" fmla="*/ 118 h 586"/>
                  <a:gd name="T8" fmla="*/ 769 w 1312"/>
                  <a:gd name="T9" fmla="*/ 103 h 586"/>
                  <a:gd name="T10" fmla="*/ 722 w 1312"/>
                  <a:gd name="T11" fmla="*/ 103 h 586"/>
                  <a:gd name="T12" fmla="*/ 654 w 1312"/>
                  <a:gd name="T13" fmla="*/ 103 h 586"/>
                  <a:gd name="T14" fmla="*/ 579 w 1312"/>
                  <a:gd name="T15" fmla="*/ 75 h 586"/>
                  <a:gd name="T16" fmla="*/ 479 w 1312"/>
                  <a:gd name="T17" fmla="*/ 38 h 586"/>
                  <a:gd name="T18" fmla="*/ 449 w 1312"/>
                  <a:gd name="T19" fmla="*/ 23 h 586"/>
                  <a:gd name="T20" fmla="*/ 412 w 1312"/>
                  <a:gd name="T21" fmla="*/ 0 h 586"/>
                  <a:gd name="T22" fmla="*/ 389 w 1312"/>
                  <a:gd name="T23" fmla="*/ 0 h 586"/>
                  <a:gd name="T24" fmla="*/ 379 w 1312"/>
                  <a:gd name="T25" fmla="*/ 15 h 586"/>
                  <a:gd name="T26" fmla="*/ 379 w 1312"/>
                  <a:gd name="T27" fmla="*/ 38 h 586"/>
                  <a:gd name="T28" fmla="*/ 394 w 1312"/>
                  <a:gd name="T29" fmla="*/ 65 h 586"/>
                  <a:gd name="T30" fmla="*/ 429 w 1312"/>
                  <a:gd name="T31" fmla="*/ 103 h 586"/>
                  <a:gd name="T32" fmla="*/ 469 w 1312"/>
                  <a:gd name="T33" fmla="*/ 135 h 586"/>
                  <a:gd name="T34" fmla="*/ 519 w 1312"/>
                  <a:gd name="T35" fmla="*/ 175 h 586"/>
                  <a:gd name="T36" fmla="*/ 497 w 1312"/>
                  <a:gd name="T37" fmla="*/ 213 h 586"/>
                  <a:gd name="T38" fmla="*/ 469 w 1312"/>
                  <a:gd name="T39" fmla="*/ 233 h 586"/>
                  <a:gd name="T40" fmla="*/ 422 w 1312"/>
                  <a:gd name="T41" fmla="*/ 263 h 586"/>
                  <a:gd name="T42" fmla="*/ 322 w 1312"/>
                  <a:gd name="T43" fmla="*/ 296 h 586"/>
                  <a:gd name="T44" fmla="*/ 135 w 1312"/>
                  <a:gd name="T45" fmla="*/ 296 h 586"/>
                  <a:gd name="T46" fmla="*/ 97 w 1312"/>
                  <a:gd name="T47" fmla="*/ 291 h 586"/>
                  <a:gd name="T48" fmla="*/ 47 w 1312"/>
                  <a:gd name="T49" fmla="*/ 281 h 586"/>
                  <a:gd name="T50" fmla="*/ 27 w 1312"/>
                  <a:gd name="T51" fmla="*/ 278 h 586"/>
                  <a:gd name="T52" fmla="*/ 10 w 1312"/>
                  <a:gd name="T53" fmla="*/ 283 h 586"/>
                  <a:gd name="T54" fmla="*/ 0 w 1312"/>
                  <a:gd name="T55" fmla="*/ 308 h 586"/>
                  <a:gd name="T56" fmla="*/ 15 w 1312"/>
                  <a:gd name="T57" fmla="*/ 333 h 586"/>
                  <a:gd name="T58" fmla="*/ 42 w 1312"/>
                  <a:gd name="T59" fmla="*/ 371 h 586"/>
                  <a:gd name="T60" fmla="*/ 80 w 1312"/>
                  <a:gd name="T61" fmla="*/ 446 h 586"/>
                  <a:gd name="T62" fmla="*/ 180 w 1312"/>
                  <a:gd name="T63" fmla="*/ 511 h 586"/>
                  <a:gd name="T64" fmla="*/ 417 w 1312"/>
                  <a:gd name="T65" fmla="*/ 576 h 586"/>
                  <a:gd name="T66" fmla="*/ 529 w 1312"/>
                  <a:gd name="T67" fmla="*/ 586 h 586"/>
                  <a:gd name="T68" fmla="*/ 657 w 1312"/>
                  <a:gd name="T69" fmla="*/ 583 h 586"/>
                  <a:gd name="T70" fmla="*/ 982 w 1312"/>
                  <a:gd name="T71" fmla="*/ 498 h 586"/>
                  <a:gd name="T72" fmla="*/ 1149 w 1312"/>
                  <a:gd name="T73" fmla="*/ 411 h 586"/>
                  <a:gd name="T74" fmla="*/ 1312 w 1312"/>
                  <a:gd name="T75" fmla="*/ 336 h 586"/>
                  <a:gd name="T76" fmla="*/ 1297 w 1312"/>
                  <a:gd name="T77" fmla="*/ 143 h 586"/>
                  <a:gd name="T78" fmla="*/ 1112 w 1312"/>
                  <a:gd name="T79" fmla="*/ 168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12" h="586">
                    <a:moveTo>
                      <a:pt x="1112" y="168"/>
                    </a:moveTo>
                    <a:lnTo>
                      <a:pt x="972" y="168"/>
                    </a:lnTo>
                    <a:lnTo>
                      <a:pt x="907" y="140"/>
                    </a:lnTo>
                    <a:lnTo>
                      <a:pt x="849" y="118"/>
                    </a:lnTo>
                    <a:lnTo>
                      <a:pt x="769" y="103"/>
                    </a:lnTo>
                    <a:lnTo>
                      <a:pt x="722" y="103"/>
                    </a:lnTo>
                    <a:lnTo>
                      <a:pt x="654" y="103"/>
                    </a:lnTo>
                    <a:lnTo>
                      <a:pt x="579" y="75"/>
                    </a:lnTo>
                    <a:lnTo>
                      <a:pt x="479" y="38"/>
                    </a:lnTo>
                    <a:lnTo>
                      <a:pt x="449" y="23"/>
                    </a:lnTo>
                    <a:lnTo>
                      <a:pt x="412" y="0"/>
                    </a:lnTo>
                    <a:lnTo>
                      <a:pt x="389" y="0"/>
                    </a:lnTo>
                    <a:lnTo>
                      <a:pt x="379" y="15"/>
                    </a:lnTo>
                    <a:lnTo>
                      <a:pt x="379" y="38"/>
                    </a:lnTo>
                    <a:lnTo>
                      <a:pt x="394" y="65"/>
                    </a:lnTo>
                    <a:lnTo>
                      <a:pt x="429" y="103"/>
                    </a:lnTo>
                    <a:lnTo>
                      <a:pt x="469" y="135"/>
                    </a:lnTo>
                    <a:lnTo>
                      <a:pt x="519" y="175"/>
                    </a:lnTo>
                    <a:lnTo>
                      <a:pt x="497" y="213"/>
                    </a:lnTo>
                    <a:lnTo>
                      <a:pt x="469" y="233"/>
                    </a:lnTo>
                    <a:lnTo>
                      <a:pt x="422" y="263"/>
                    </a:lnTo>
                    <a:lnTo>
                      <a:pt x="322" y="296"/>
                    </a:lnTo>
                    <a:lnTo>
                      <a:pt x="135" y="296"/>
                    </a:lnTo>
                    <a:lnTo>
                      <a:pt x="97" y="291"/>
                    </a:lnTo>
                    <a:lnTo>
                      <a:pt x="47" y="281"/>
                    </a:lnTo>
                    <a:lnTo>
                      <a:pt x="27" y="278"/>
                    </a:lnTo>
                    <a:lnTo>
                      <a:pt x="10" y="283"/>
                    </a:lnTo>
                    <a:lnTo>
                      <a:pt x="0" y="308"/>
                    </a:lnTo>
                    <a:lnTo>
                      <a:pt x="15" y="333"/>
                    </a:lnTo>
                    <a:lnTo>
                      <a:pt x="42" y="371"/>
                    </a:lnTo>
                    <a:lnTo>
                      <a:pt x="80" y="446"/>
                    </a:lnTo>
                    <a:lnTo>
                      <a:pt x="180" y="511"/>
                    </a:lnTo>
                    <a:lnTo>
                      <a:pt x="417" y="576"/>
                    </a:lnTo>
                    <a:lnTo>
                      <a:pt x="529" y="586"/>
                    </a:lnTo>
                    <a:lnTo>
                      <a:pt x="657" y="583"/>
                    </a:lnTo>
                    <a:lnTo>
                      <a:pt x="982" y="498"/>
                    </a:lnTo>
                    <a:lnTo>
                      <a:pt x="1149" y="411"/>
                    </a:lnTo>
                    <a:lnTo>
                      <a:pt x="1312" y="336"/>
                    </a:lnTo>
                    <a:lnTo>
                      <a:pt x="1297" y="143"/>
                    </a:lnTo>
                    <a:lnTo>
                      <a:pt x="1112" y="16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51922" name="Freeform 18"/>
              <p:cNvSpPr>
                <a:spLocks/>
              </p:cNvSpPr>
              <p:nvPr/>
            </p:nvSpPr>
            <p:spPr bwMode="auto">
              <a:xfrm>
                <a:off x="2146" y="8724"/>
                <a:ext cx="215" cy="551"/>
              </a:xfrm>
              <a:custGeom>
                <a:avLst/>
                <a:gdLst>
                  <a:gd name="T0" fmla="*/ 8 w 215"/>
                  <a:gd name="T1" fmla="*/ 3 h 551"/>
                  <a:gd name="T2" fmla="*/ 0 w 215"/>
                  <a:gd name="T3" fmla="*/ 258 h 551"/>
                  <a:gd name="T4" fmla="*/ 5 w 215"/>
                  <a:gd name="T5" fmla="*/ 396 h 551"/>
                  <a:gd name="T6" fmla="*/ 18 w 215"/>
                  <a:gd name="T7" fmla="*/ 471 h 551"/>
                  <a:gd name="T8" fmla="*/ 38 w 215"/>
                  <a:gd name="T9" fmla="*/ 551 h 551"/>
                  <a:gd name="T10" fmla="*/ 215 w 215"/>
                  <a:gd name="T11" fmla="*/ 481 h 551"/>
                  <a:gd name="T12" fmla="*/ 155 w 215"/>
                  <a:gd name="T13" fmla="*/ 0 h 551"/>
                  <a:gd name="T14" fmla="*/ 8 w 215"/>
                  <a:gd name="T15" fmla="*/ 3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551">
                    <a:moveTo>
                      <a:pt x="8" y="3"/>
                    </a:moveTo>
                    <a:lnTo>
                      <a:pt x="0" y="258"/>
                    </a:lnTo>
                    <a:lnTo>
                      <a:pt x="5" y="396"/>
                    </a:lnTo>
                    <a:lnTo>
                      <a:pt x="18" y="471"/>
                    </a:lnTo>
                    <a:lnTo>
                      <a:pt x="38" y="551"/>
                    </a:lnTo>
                    <a:lnTo>
                      <a:pt x="215" y="481"/>
                    </a:lnTo>
                    <a:lnTo>
                      <a:pt x="155" y="0"/>
                    </a:lnTo>
                    <a:lnTo>
                      <a:pt x="8" y="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51923" name="Freeform 19"/>
            <p:cNvSpPr>
              <a:spLocks/>
            </p:cNvSpPr>
            <p:nvPr/>
          </p:nvSpPr>
          <p:spPr bwMode="auto">
            <a:xfrm flipH="1">
              <a:off x="1859" y="2215"/>
              <a:ext cx="338" cy="599"/>
            </a:xfrm>
            <a:custGeom>
              <a:avLst/>
              <a:gdLst>
                <a:gd name="T0" fmla="*/ 1722 w 1982"/>
                <a:gd name="T1" fmla="*/ 85 h 3798"/>
                <a:gd name="T2" fmla="*/ 1620 w 1982"/>
                <a:gd name="T3" fmla="*/ 140 h 3798"/>
                <a:gd name="T4" fmla="*/ 1537 w 1982"/>
                <a:gd name="T5" fmla="*/ 182 h 3798"/>
                <a:gd name="T6" fmla="*/ 1447 w 1982"/>
                <a:gd name="T7" fmla="*/ 232 h 3798"/>
                <a:gd name="T8" fmla="*/ 1362 w 1982"/>
                <a:gd name="T9" fmla="*/ 282 h 3798"/>
                <a:gd name="T10" fmla="*/ 1287 w 1982"/>
                <a:gd name="T11" fmla="*/ 327 h 3798"/>
                <a:gd name="T12" fmla="*/ 1220 w 1982"/>
                <a:gd name="T13" fmla="*/ 380 h 3798"/>
                <a:gd name="T14" fmla="*/ 1175 w 1982"/>
                <a:gd name="T15" fmla="*/ 425 h 3798"/>
                <a:gd name="T16" fmla="*/ 1142 w 1982"/>
                <a:gd name="T17" fmla="*/ 463 h 3798"/>
                <a:gd name="T18" fmla="*/ 1115 w 1982"/>
                <a:gd name="T19" fmla="*/ 508 h 3798"/>
                <a:gd name="T20" fmla="*/ 1092 w 1982"/>
                <a:gd name="T21" fmla="*/ 568 h 3798"/>
                <a:gd name="T22" fmla="*/ 1077 w 1982"/>
                <a:gd name="T23" fmla="*/ 658 h 3798"/>
                <a:gd name="T24" fmla="*/ 955 w 1982"/>
                <a:gd name="T25" fmla="*/ 1348 h 3798"/>
                <a:gd name="T26" fmla="*/ 852 w 1982"/>
                <a:gd name="T27" fmla="*/ 1641 h 3798"/>
                <a:gd name="T28" fmla="*/ 807 w 1982"/>
                <a:gd name="T29" fmla="*/ 1699 h 3798"/>
                <a:gd name="T30" fmla="*/ 780 w 1982"/>
                <a:gd name="T31" fmla="*/ 1721 h 3798"/>
                <a:gd name="T32" fmla="*/ 700 w 1982"/>
                <a:gd name="T33" fmla="*/ 1759 h 3798"/>
                <a:gd name="T34" fmla="*/ 565 w 1982"/>
                <a:gd name="T35" fmla="*/ 1809 h 3798"/>
                <a:gd name="T36" fmla="*/ 403 w 1982"/>
                <a:gd name="T37" fmla="*/ 1861 h 3798"/>
                <a:gd name="T38" fmla="*/ 235 w 1982"/>
                <a:gd name="T39" fmla="*/ 1901 h 3798"/>
                <a:gd name="T40" fmla="*/ 105 w 1982"/>
                <a:gd name="T41" fmla="*/ 1929 h 3798"/>
                <a:gd name="T42" fmla="*/ 0 w 1982"/>
                <a:gd name="T43" fmla="*/ 1944 h 3798"/>
                <a:gd name="T44" fmla="*/ 0 w 1982"/>
                <a:gd name="T45" fmla="*/ 2054 h 3798"/>
                <a:gd name="T46" fmla="*/ 0 w 1982"/>
                <a:gd name="T47" fmla="*/ 2182 h 3798"/>
                <a:gd name="T48" fmla="*/ 5 w 1982"/>
                <a:gd name="T49" fmla="*/ 2264 h 3798"/>
                <a:gd name="T50" fmla="*/ 20 w 1982"/>
                <a:gd name="T51" fmla="*/ 2362 h 3798"/>
                <a:gd name="T52" fmla="*/ 63 w 1982"/>
                <a:gd name="T53" fmla="*/ 2517 h 3798"/>
                <a:gd name="T54" fmla="*/ 268 w 1982"/>
                <a:gd name="T55" fmla="*/ 2472 h 3798"/>
                <a:gd name="T56" fmla="*/ 612 w 1982"/>
                <a:gd name="T57" fmla="*/ 2382 h 3798"/>
                <a:gd name="T58" fmla="*/ 1032 w 1982"/>
                <a:gd name="T59" fmla="*/ 2249 h 3798"/>
                <a:gd name="T60" fmla="*/ 1135 w 1982"/>
                <a:gd name="T61" fmla="*/ 2189 h 3798"/>
                <a:gd name="T62" fmla="*/ 1240 w 1982"/>
                <a:gd name="T63" fmla="*/ 2129 h 3798"/>
                <a:gd name="T64" fmla="*/ 1305 w 1982"/>
                <a:gd name="T65" fmla="*/ 2036 h 3798"/>
                <a:gd name="T66" fmla="*/ 1327 w 1982"/>
                <a:gd name="T67" fmla="*/ 2006 h 3798"/>
                <a:gd name="T68" fmla="*/ 1400 w 1982"/>
                <a:gd name="T69" fmla="*/ 1814 h 3798"/>
                <a:gd name="T70" fmla="*/ 1430 w 1982"/>
                <a:gd name="T71" fmla="*/ 1529 h 3798"/>
                <a:gd name="T72" fmla="*/ 1375 w 1982"/>
                <a:gd name="T73" fmla="*/ 1931 h 3798"/>
                <a:gd name="T74" fmla="*/ 1375 w 1982"/>
                <a:gd name="T75" fmla="*/ 2091 h 3798"/>
                <a:gd name="T76" fmla="*/ 1355 w 1982"/>
                <a:gd name="T77" fmla="*/ 2309 h 3798"/>
                <a:gd name="T78" fmla="*/ 1330 w 1982"/>
                <a:gd name="T79" fmla="*/ 2607 h 3798"/>
                <a:gd name="T80" fmla="*/ 1285 w 1982"/>
                <a:gd name="T81" fmla="*/ 2907 h 3798"/>
                <a:gd name="T82" fmla="*/ 1255 w 1982"/>
                <a:gd name="T83" fmla="*/ 3260 h 3798"/>
                <a:gd name="T84" fmla="*/ 1225 w 1982"/>
                <a:gd name="T85" fmla="*/ 3798 h 3798"/>
                <a:gd name="T86" fmla="*/ 1352 w 1982"/>
                <a:gd name="T87" fmla="*/ 3783 h 3798"/>
                <a:gd name="T88" fmla="*/ 1465 w 1982"/>
                <a:gd name="T89" fmla="*/ 3768 h 3798"/>
                <a:gd name="T90" fmla="*/ 1622 w 1982"/>
                <a:gd name="T91" fmla="*/ 3718 h 3798"/>
                <a:gd name="T92" fmla="*/ 1719 w 1982"/>
                <a:gd name="T93" fmla="*/ 3658 h 3798"/>
                <a:gd name="T94" fmla="*/ 1779 w 1982"/>
                <a:gd name="T95" fmla="*/ 3598 h 3798"/>
                <a:gd name="T96" fmla="*/ 1839 w 1982"/>
                <a:gd name="T97" fmla="*/ 3388 h 3798"/>
                <a:gd name="T98" fmla="*/ 1867 w 1982"/>
                <a:gd name="T99" fmla="*/ 2997 h 3798"/>
                <a:gd name="T100" fmla="*/ 1897 w 1982"/>
                <a:gd name="T101" fmla="*/ 2622 h 3798"/>
                <a:gd name="T102" fmla="*/ 1897 w 1982"/>
                <a:gd name="T103" fmla="*/ 2322 h 3798"/>
                <a:gd name="T104" fmla="*/ 1854 w 1982"/>
                <a:gd name="T105" fmla="*/ 1769 h 3798"/>
                <a:gd name="T106" fmla="*/ 1889 w 1982"/>
                <a:gd name="T107" fmla="*/ 1251 h 3798"/>
                <a:gd name="T108" fmla="*/ 1952 w 1982"/>
                <a:gd name="T109" fmla="*/ 900 h 3798"/>
                <a:gd name="T110" fmla="*/ 1982 w 1982"/>
                <a:gd name="T111" fmla="*/ 453 h 3798"/>
                <a:gd name="T112" fmla="*/ 1944 w 1982"/>
                <a:gd name="T113" fmla="*/ 205 h 3798"/>
                <a:gd name="T114" fmla="*/ 1907 w 1982"/>
                <a:gd name="T115" fmla="*/ 0 h 3798"/>
                <a:gd name="T116" fmla="*/ 1722 w 1982"/>
                <a:gd name="T117" fmla="*/ 85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2" h="3798">
                  <a:moveTo>
                    <a:pt x="1722" y="85"/>
                  </a:moveTo>
                  <a:lnTo>
                    <a:pt x="1620" y="140"/>
                  </a:lnTo>
                  <a:lnTo>
                    <a:pt x="1537" y="182"/>
                  </a:lnTo>
                  <a:lnTo>
                    <a:pt x="1447" y="232"/>
                  </a:lnTo>
                  <a:lnTo>
                    <a:pt x="1362" y="282"/>
                  </a:lnTo>
                  <a:lnTo>
                    <a:pt x="1287" y="327"/>
                  </a:lnTo>
                  <a:lnTo>
                    <a:pt x="1220" y="380"/>
                  </a:lnTo>
                  <a:lnTo>
                    <a:pt x="1175" y="425"/>
                  </a:lnTo>
                  <a:lnTo>
                    <a:pt x="1142" y="463"/>
                  </a:lnTo>
                  <a:lnTo>
                    <a:pt x="1115" y="508"/>
                  </a:lnTo>
                  <a:lnTo>
                    <a:pt x="1092" y="568"/>
                  </a:lnTo>
                  <a:lnTo>
                    <a:pt x="1077" y="658"/>
                  </a:lnTo>
                  <a:lnTo>
                    <a:pt x="955" y="1348"/>
                  </a:lnTo>
                  <a:lnTo>
                    <a:pt x="852" y="1641"/>
                  </a:lnTo>
                  <a:lnTo>
                    <a:pt x="807" y="1699"/>
                  </a:lnTo>
                  <a:lnTo>
                    <a:pt x="780" y="1721"/>
                  </a:lnTo>
                  <a:lnTo>
                    <a:pt x="700" y="1759"/>
                  </a:lnTo>
                  <a:lnTo>
                    <a:pt x="565" y="1809"/>
                  </a:lnTo>
                  <a:lnTo>
                    <a:pt x="403" y="1861"/>
                  </a:lnTo>
                  <a:lnTo>
                    <a:pt x="235" y="1901"/>
                  </a:lnTo>
                  <a:lnTo>
                    <a:pt x="105" y="1929"/>
                  </a:lnTo>
                  <a:lnTo>
                    <a:pt x="0" y="1944"/>
                  </a:lnTo>
                  <a:lnTo>
                    <a:pt x="0" y="2054"/>
                  </a:lnTo>
                  <a:lnTo>
                    <a:pt x="0" y="2182"/>
                  </a:lnTo>
                  <a:lnTo>
                    <a:pt x="5" y="2264"/>
                  </a:lnTo>
                  <a:lnTo>
                    <a:pt x="20" y="2362"/>
                  </a:lnTo>
                  <a:lnTo>
                    <a:pt x="63" y="2517"/>
                  </a:lnTo>
                  <a:lnTo>
                    <a:pt x="268" y="2472"/>
                  </a:lnTo>
                  <a:lnTo>
                    <a:pt x="612" y="2382"/>
                  </a:lnTo>
                  <a:lnTo>
                    <a:pt x="1032" y="2249"/>
                  </a:lnTo>
                  <a:lnTo>
                    <a:pt x="1135" y="2189"/>
                  </a:lnTo>
                  <a:lnTo>
                    <a:pt x="1240" y="2129"/>
                  </a:lnTo>
                  <a:lnTo>
                    <a:pt x="1305" y="2036"/>
                  </a:lnTo>
                  <a:lnTo>
                    <a:pt x="1327" y="2006"/>
                  </a:lnTo>
                  <a:lnTo>
                    <a:pt x="1400" y="1814"/>
                  </a:lnTo>
                  <a:lnTo>
                    <a:pt x="1430" y="1529"/>
                  </a:lnTo>
                  <a:lnTo>
                    <a:pt x="1375" y="1931"/>
                  </a:lnTo>
                  <a:lnTo>
                    <a:pt x="1375" y="2091"/>
                  </a:lnTo>
                  <a:lnTo>
                    <a:pt x="1355" y="2309"/>
                  </a:lnTo>
                  <a:lnTo>
                    <a:pt x="1330" y="2607"/>
                  </a:lnTo>
                  <a:lnTo>
                    <a:pt x="1285" y="2907"/>
                  </a:lnTo>
                  <a:lnTo>
                    <a:pt x="1255" y="3260"/>
                  </a:lnTo>
                  <a:lnTo>
                    <a:pt x="1225" y="3798"/>
                  </a:lnTo>
                  <a:lnTo>
                    <a:pt x="1352" y="3783"/>
                  </a:lnTo>
                  <a:lnTo>
                    <a:pt x="1465" y="3768"/>
                  </a:lnTo>
                  <a:lnTo>
                    <a:pt x="1622" y="3718"/>
                  </a:lnTo>
                  <a:lnTo>
                    <a:pt x="1719" y="3658"/>
                  </a:lnTo>
                  <a:lnTo>
                    <a:pt x="1779" y="3598"/>
                  </a:lnTo>
                  <a:lnTo>
                    <a:pt x="1839" y="3388"/>
                  </a:lnTo>
                  <a:lnTo>
                    <a:pt x="1867" y="2997"/>
                  </a:lnTo>
                  <a:lnTo>
                    <a:pt x="1897" y="2622"/>
                  </a:lnTo>
                  <a:lnTo>
                    <a:pt x="1897" y="2322"/>
                  </a:lnTo>
                  <a:lnTo>
                    <a:pt x="1854" y="1769"/>
                  </a:lnTo>
                  <a:lnTo>
                    <a:pt x="1889" y="1251"/>
                  </a:lnTo>
                  <a:lnTo>
                    <a:pt x="1952" y="900"/>
                  </a:lnTo>
                  <a:lnTo>
                    <a:pt x="1982" y="453"/>
                  </a:lnTo>
                  <a:lnTo>
                    <a:pt x="1944" y="205"/>
                  </a:lnTo>
                  <a:lnTo>
                    <a:pt x="1907" y="0"/>
                  </a:lnTo>
                  <a:lnTo>
                    <a:pt x="1722" y="8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1924" name="Freeform 20"/>
            <p:cNvSpPr>
              <a:spLocks/>
            </p:cNvSpPr>
            <p:nvPr/>
          </p:nvSpPr>
          <p:spPr bwMode="auto">
            <a:xfrm flipH="1">
              <a:off x="1999" y="2497"/>
              <a:ext cx="61" cy="51"/>
            </a:xfrm>
            <a:custGeom>
              <a:avLst/>
              <a:gdLst>
                <a:gd name="T0" fmla="*/ 45 w 355"/>
                <a:gd name="T1" fmla="*/ 2 h 297"/>
                <a:gd name="T2" fmla="*/ 68 w 355"/>
                <a:gd name="T3" fmla="*/ 0 h 297"/>
                <a:gd name="T4" fmla="*/ 90 w 355"/>
                <a:gd name="T5" fmla="*/ 2 h 297"/>
                <a:gd name="T6" fmla="*/ 115 w 355"/>
                <a:gd name="T7" fmla="*/ 7 h 297"/>
                <a:gd name="T8" fmla="*/ 153 w 355"/>
                <a:gd name="T9" fmla="*/ 27 h 297"/>
                <a:gd name="T10" fmla="*/ 355 w 355"/>
                <a:gd name="T11" fmla="*/ 165 h 297"/>
                <a:gd name="T12" fmla="*/ 155 w 355"/>
                <a:gd name="T13" fmla="*/ 62 h 297"/>
                <a:gd name="T14" fmla="*/ 108 w 355"/>
                <a:gd name="T15" fmla="*/ 47 h 297"/>
                <a:gd name="T16" fmla="*/ 75 w 355"/>
                <a:gd name="T17" fmla="*/ 45 h 297"/>
                <a:gd name="T18" fmla="*/ 48 w 355"/>
                <a:gd name="T19" fmla="*/ 45 h 297"/>
                <a:gd name="T20" fmla="*/ 83 w 355"/>
                <a:gd name="T21" fmla="*/ 85 h 297"/>
                <a:gd name="T22" fmla="*/ 110 w 355"/>
                <a:gd name="T23" fmla="*/ 112 h 297"/>
                <a:gd name="T24" fmla="*/ 125 w 355"/>
                <a:gd name="T25" fmla="*/ 142 h 297"/>
                <a:gd name="T26" fmla="*/ 170 w 355"/>
                <a:gd name="T27" fmla="*/ 297 h 297"/>
                <a:gd name="T28" fmla="*/ 103 w 355"/>
                <a:gd name="T29" fmla="*/ 152 h 297"/>
                <a:gd name="T30" fmla="*/ 73 w 355"/>
                <a:gd name="T31" fmla="*/ 112 h 297"/>
                <a:gd name="T32" fmla="*/ 35 w 355"/>
                <a:gd name="T33" fmla="*/ 75 h 297"/>
                <a:gd name="T34" fmla="*/ 0 w 355"/>
                <a:gd name="T35" fmla="*/ 60 h 297"/>
                <a:gd name="T36" fmla="*/ 45 w 355"/>
                <a:gd name="T37" fmla="*/ 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5" h="297">
                  <a:moveTo>
                    <a:pt x="45" y="2"/>
                  </a:moveTo>
                  <a:lnTo>
                    <a:pt x="68" y="0"/>
                  </a:lnTo>
                  <a:lnTo>
                    <a:pt x="90" y="2"/>
                  </a:lnTo>
                  <a:lnTo>
                    <a:pt x="115" y="7"/>
                  </a:lnTo>
                  <a:lnTo>
                    <a:pt x="153" y="27"/>
                  </a:lnTo>
                  <a:lnTo>
                    <a:pt x="355" y="165"/>
                  </a:lnTo>
                  <a:lnTo>
                    <a:pt x="155" y="62"/>
                  </a:lnTo>
                  <a:lnTo>
                    <a:pt x="108" y="47"/>
                  </a:lnTo>
                  <a:lnTo>
                    <a:pt x="75" y="45"/>
                  </a:lnTo>
                  <a:lnTo>
                    <a:pt x="48" y="45"/>
                  </a:lnTo>
                  <a:lnTo>
                    <a:pt x="83" y="85"/>
                  </a:lnTo>
                  <a:lnTo>
                    <a:pt x="110" y="112"/>
                  </a:lnTo>
                  <a:lnTo>
                    <a:pt x="125" y="142"/>
                  </a:lnTo>
                  <a:lnTo>
                    <a:pt x="170" y="297"/>
                  </a:lnTo>
                  <a:lnTo>
                    <a:pt x="103" y="152"/>
                  </a:lnTo>
                  <a:lnTo>
                    <a:pt x="73" y="112"/>
                  </a:lnTo>
                  <a:lnTo>
                    <a:pt x="35" y="75"/>
                  </a:lnTo>
                  <a:lnTo>
                    <a:pt x="0" y="60"/>
                  </a:lnTo>
                  <a:lnTo>
                    <a:pt x="45" y="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51925" name="Freeform 21"/>
          <p:cNvSpPr>
            <a:spLocks/>
          </p:cNvSpPr>
          <p:nvPr/>
        </p:nvSpPr>
        <p:spPr bwMode="auto">
          <a:xfrm flipV="1">
            <a:off x="3517900" y="3827463"/>
            <a:ext cx="2287588" cy="234950"/>
          </a:xfrm>
          <a:custGeom>
            <a:avLst/>
            <a:gdLst>
              <a:gd name="T0" fmla="*/ 0 w 4620"/>
              <a:gd name="T1" fmla="*/ 0 h 1"/>
              <a:gd name="T2" fmla="*/ 4620 w 46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20" h="1">
                <a:moveTo>
                  <a:pt x="0" y="0"/>
                </a:moveTo>
                <a:lnTo>
                  <a:pt x="4620" y="0"/>
                </a:lnTo>
              </a:path>
            </a:pathLst>
          </a:custGeom>
          <a:noFill/>
          <a:ln w="50800" cmpd="sng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51926" name="AutoShape 22"/>
          <p:cNvSpPr>
            <a:spLocks noChangeArrowheads="1"/>
          </p:cNvSpPr>
          <p:nvPr/>
        </p:nvSpPr>
        <p:spPr bwMode="auto">
          <a:xfrm rot="16187481">
            <a:off x="4567238" y="2662238"/>
            <a:ext cx="466725" cy="2295525"/>
          </a:xfrm>
          <a:prstGeom prst="can">
            <a:avLst>
              <a:gd name="adj" fmla="val 76963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27" name="WordArt 23"/>
          <p:cNvSpPr>
            <a:spLocks noChangeArrowheads="1" noChangeShapeType="1" noTextEdit="1"/>
          </p:cNvSpPr>
          <p:nvPr/>
        </p:nvSpPr>
        <p:spPr bwMode="auto">
          <a:xfrm>
            <a:off x="4291013" y="3667125"/>
            <a:ext cx="1520825" cy="292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стек</a:t>
            </a:r>
          </a:p>
        </p:txBody>
      </p:sp>
      <p:sp>
        <p:nvSpPr>
          <p:cNvPr id="251928" name="Text Box 24"/>
          <p:cNvSpPr txBox="1">
            <a:spLocks noChangeArrowheads="1"/>
          </p:cNvSpPr>
          <p:nvPr/>
        </p:nvSpPr>
        <p:spPr bwMode="auto">
          <a:xfrm>
            <a:off x="3070225" y="4321175"/>
            <a:ext cx="1250950" cy="608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2400">
                <a:latin typeface="Times New Roman" pitchFamily="18" charset="0"/>
              </a:rPr>
              <a:t>вход</a:t>
            </a:r>
            <a:endParaRPr lang="en-US" altLang="bg-BG" sz="2400" b="1"/>
          </a:p>
        </p:txBody>
      </p:sp>
      <p:sp>
        <p:nvSpPr>
          <p:cNvPr id="251930" name="AutoShape 26"/>
          <p:cNvSpPr>
            <a:spLocks noChangeArrowheads="1"/>
          </p:cNvSpPr>
          <p:nvPr/>
        </p:nvSpPr>
        <p:spPr bwMode="auto">
          <a:xfrm rot="16200000" flipH="1">
            <a:off x="697707" y="3050381"/>
            <a:ext cx="749300" cy="985837"/>
          </a:xfrm>
          <a:prstGeom prst="flowChartDelay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/>
          <a:p>
            <a:endParaRPr lang="bg-BG" altLang="bg-BG"/>
          </a:p>
        </p:txBody>
      </p:sp>
      <p:sp>
        <p:nvSpPr>
          <p:cNvPr id="251931" name="Rectangle 27"/>
          <p:cNvSpPr>
            <a:spLocks noChangeArrowheads="1"/>
          </p:cNvSpPr>
          <p:nvPr/>
        </p:nvSpPr>
        <p:spPr bwMode="auto">
          <a:xfrm flipH="1">
            <a:off x="561975" y="2908300"/>
            <a:ext cx="1030288" cy="611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51932" name="Oval 28"/>
          <p:cNvSpPr>
            <a:spLocks noChangeArrowheads="1"/>
          </p:cNvSpPr>
          <p:nvPr/>
        </p:nvSpPr>
        <p:spPr bwMode="auto">
          <a:xfrm flipH="1">
            <a:off x="569913" y="3182938"/>
            <a:ext cx="985837" cy="341312"/>
          </a:xfrm>
          <a:prstGeom prst="ellipse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33" name="Oval 29"/>
          <p:cNvSpPr>
            <a:spLocks noChangeArrowheads="1"/>
          </p:cNvSpPr>
          <p:nvPr/>
        </p:nvSpPr>
        <p:spPr bwMode="auto">
          <a:xfrm flipH="1" flipV="1">
            <a:off x="1066800" y="3149600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34" name="Oval 30"/>
          <p:cNvSpPr>
            <a:spLocks noChangeArrowheads="1"/>
          </p:cNvSpPr>
          <p:nvPr/>
        </p:nvSpPr>
        <p:spPr bwMode="auto">
          <a:xfrm flipH="1" flipV="1">
            <a:off x="935038" y="314960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35" name="Oval 31"/>
          <p:cNvSpPr>
            <a:spLocks noChangeArrowheads="1"/>
          </p:cNvSpPr>
          <p:nvPr/>
        </p:nvSpPr>
        <p:spPr bwMode="auto">
          <a:xfrm flipH="1" flipV="1">
            <a:off x="1198563" y="3354388"/>
            <a:ext cx="109537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36" name="Oval 32"/>
          <p:cNvSpPr>
            <a:spLocks noChangeArrowheads="1"/>
          </p:cNvSpPr>
          <p:nvPr/>
        </p:nvSpPr>
        <p:spPr bwMode="auto">
          <a:xfrm flipH="1" flipV="1">
            <a:off x="803275" y="335438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37" name="Oval 33"/>
          <p:cNvSpPr>
            <a:spLocks noChangeArrowheads="1"/>
          </p:cNvSpPr>
          <p:nvPr/>
        </p:nvSpPr>
        <p:spPr bwMode="auto">
          <a:xfrm flipH="1" flipV="1">
            <a:off x="1066800" y="335438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38" name="Oval 34"/>
          <p:cNvSpPr>
            <a:spLocks noChangeArrowheads="1"/>
          </p:cNvSpPr>
          <p:nvPr/>
        </p:nvSpPr>
        <p:spPr bwMode="auto">
          <a:xfrm flipH="1" flipV="1">
            <a:off x="935038" y="3354388"/>
            <a:ext cx="109537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39" name="Oval 35"/>
          <p:cNvSpPr>
            <a:spLocks noChangeArrowheads="1"/>
          </p:cNvSpPr>
          <p:nvPr/>
        </p:nvSpPr>
        <p:spPr bwMode="auto">
          <a:xfrm flipH="1" flipV="1">
            <a:off x="1417638" y="3217863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40" name="Oval 36"/>
          <p:cNvSpPr>
            <a:spLocks noChangeArrowheads="1"/>
          </p:cNvSpPr>
          <p:nvPr/>
        </p:nvSpPr>
        <p:spPr bwMode="auto">
          <a:xfrm flipH="1" flipV="1">
            <a:off x="1263650" y="3241675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41" name="Oval 37"/>
          <p:cNvSpPr>
            <a:spLocks noChangeArrowheads="1"/>
          </p:cNvSpPr>
          <p:nvPr/>
        </p:nvSpPr>
        <p:spPr bwMode="auto">
          <a:xfrm flipH="1" flipV="1">
            <a:off x="1131888" y="3241675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42" name="Oval 38"/>
          <p:cNvSpPr>
            <a:spLocks noChangeArrowheads="1"/>
          </p:cNvSpPr>
          <p:nvPr/>
        </p:nvSpPr>
        <p:spPr bwMode="auto">
          <a:xfrm flipH="1" flipV="1">
            <a:off x="868363" y="3241675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43" name="Oval 39"/>
          <p:cNvSpPr>
            <a:spLocks noChangeArrowheads="1"/>
          </p:cNvSpPr>
          <p:nvPr/>
        </p:nvSpPr>
        <p:spPr bwMode="auto">
          <a:xfrm flipH="1" flipV="1">
            <a:off x="1001713" y="3241675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44" name="Oval 40"/>
          <p:cNvSpPr>
            <a:spLocks noChangeArrowheads="1"/>
          </p:cNvSpPr>
          <p:nvPr/>
        </p:nvSpPr>
        <p:spPr bwMode="auto">
          <a:xfrm flipH="1" flipV="1">
            <a:off x="736600" y="321786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45" name="Oval 41"/>
          <p:cNvSpPr>
            <a:spLocks noChangeArrowheads="1"/>
          </p:cNvSpPr>
          <p:nvPr/>
        </p:nvSpPr>
        <p:spPr bwMode="auto">
          <a:xfrm flipH="1" flipV="1">
            <a:off x="671513" y="3286125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46" name="Oval 42"/>
          <p:cNvSpPr>
            <a:spLocks noChangeArrowheads="1"/>
          </p:cNvSpPr>
          <p:nvPr/>
        </p:nvSpPr>
        <p:spPr bwMode="auto">
          <a:xfrm flipH="1" flipV="1">
            <a:off x="1330325" y="330993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47" name="Oval 43"/>
          <p:cNvSpPr>
            <a:spLocks noChangeArrowheads="1"/>
          </p:cNvSpPr>
          <p:nvPr/>
        </p:nvSpPr>
        <p:spPr bwMode="auto">
          <a:xfrm flipH="1" flipV="1">
            <a:off x="1198563" y="314960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48" name="Text Box 44"/>
          <p:cNvSpPr txBox="1">
            <a:spLocks noChangeArrowheads="1"/>
          </p:cNvSpPr>
          <p:nvPr/>
        </p:nvSpPr>
        <p:spPr bwMode="auto">
          <a:xfrm flipH="1">
            <a:off x="636588" y="3509963"/>
            <a:ext cx="8477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200" b="1">
                <a:solidFill>
                  <a:srgbClr val="FFFFFF"/>
                </a:solidFill>
                <a:latin typeface="Times New Roman" pitchFamily="18" charset="0"/>
              </a:rPr>
              <a:t>ДАННИ</a:t>
            </a:r>
            <a:endParaRPr lang="en-US" altLang="bg-BG" sz="1200" b="1"/>
          </a:p>
        </p:txBody>
      </p:sp>
      <p:sp>
        <p:nvSpPr>
          <p:cNvPr id="251949" name="Oval 45"/>
          <p:cNvSpPr>
            <a:spLocks noChangeArrowheads="1"/>
          </p:cNvSpPr>
          <p:nvPr/>
        </p:nvSpPr>
        <p:spPr bwMode="auto">
          <a:xfrm flipH="1" flipV="1">
            <a:off x="1381125" y="3246438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50" name="Oval 46"/>
          <p:cNvSpPr>
            <a:spLocks noChangeArrowheads="1"/>
          </p:cNvSpPr>
          <p:nvPr/>
        </p:nvSpPr>
        <p:spPr bwMode="auto">
          <a:xfrm flipH="1" flipV="1">
            <a:off x="1217613" y="320040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51" name="Oval 47"/>
          <p:cNvSpPr>
            <a:spLocks noChangeArrowheads="1"/>
          </p:cNvSpPr>
          <p:nvPr/>
        </p:nvSpPr>
        <p:spPr bwMode="auto">
          <a:xfrm flipH="1" flipV="1">
            <a:off x="1117600" y="327025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52" name="Oval 48"/>
          <p:cNvSpPr>
            <a:spLocks noChangeArrowheads="1"/>
          </p:cNvSpPr>
          <p:nvPr/>
        </p:nvSpPr>
        <p:spPr bwMode="auto">
          <a:xfrm flipV="1">
            <a:off x="800100" y="3189288"/>
            <a:ext cx="111125" cy="1254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53" name="Oval 49"/>
          <p:cNvSpPr>
            <a:spLocks noChangeArrowheads="1"/>
          </p:cNvSpPr>
          <p:nvPr/>
        </p:nvSpPr>
        <p:spPr bwMode="auto">
          <a:xfrm flipH="1" flipV="1">
            <a:off x="955675" y="3246438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54" name="Oval 50"/>
          <p:cNvSpPr>
            <a:spLocks noChangeArrowheads="1"/>
          </p:cNvSpPr>
          <p:nvPr/>
        </p:nvSpPr>
        <p:spPr bwMode="auto">
          <a:xfrm flipH="1" flipV="1">
            <a:off x="752475" y="327025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55" name="Oval 51"/>
          <p:cNvSpPr>
            <a:spLocks noChangeArrowheads="1"/>
          </p:cNvSpPr>
          <p:nvPr/>
        </p:nvSpPr>
        <p:spPr bwMode="auto">
          <a:xfrm flipH="1" flipV="1">
            <a:off x="568325" y="336391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56" name="Oval 52"/>
          <p:cNvSpPr>
            <a:spLocks noChangeArrowheads="1"/>
          </p:cNvSpPr>
          <p:nvPr/>
        </p:nvSpPr>
        <p:spPr bwMode="auto">
          <a:xfrm flipH="1" flipV="1">
            <a:off x="1314450" y="3224213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57" name="Oval 53"/>
          <p:cNvSpPr>
            <a:spLocks noChangeArrowheads="1"/>
          </p:cNvSpPr>
          <p:nvPr/>
        </p:nvSpPr>
        <p:spPr bwMode="auto">
          <a:xfrm flipH="1" flipV="1">
            <a:off x="1103313" y="3359150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58" name="Oval 54"/>
          <p:cNvSpPr>
            <a:spLocks noChangeArrowheads="1"/>
          </p:cNvSpPr>
          <p:nvPr/>
        </p:nvSpPr>
        <p:spPr bwMode="auto">
          <a:xfrm flipH="1" flipV="1">
            <a:off x="971550" y="327025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59" name="Oval 55"/>
          <p:cNvSpPr>
            <a:spLocks noChangeArrowheads="1"/>
          </p:cNvSpPr>
          <p:nvPr/>
        </p:nvSpPr>
        <p:spPr bwMode="auto">
          <a:xfrm flipH="1" flipV="1">
            <a:off x="1454150" y="3259138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60" name="Oval 56"/>
          <p:cNvSpPr>
            <a:spLocks noChangeArrowheads="1"/>
          </p:cNvSpPr>
          <p:nvPr/>
        </p:nvSpPr>
        <p:spPr bwMode="auto">
          <a:xfrm flipH="1" flipV="1">
            <a:off x="1300163" y="3281363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61" name="Oval 57"/>
          <p:cNvSpPr>
            <a:spLocks noChangeArrowheads="1"/>
          </p:cNvSpPr>
          <p:nvPr/>
        </p:nvSpPr>
        <p:spPr bwMode="auto">
          <a:xfrm flipH="1" flipV="1">
            <a:off x="1168400" y="328136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62" name="Oval 58"/>
          <p:cNvSpPr>
            <a:spLocks noChangeArrowheads="1"/>
          </p:cNvSpPr>
          <p:nvPr/>
        </p:nvSpPr>
        <p:spPr bwMode="auto">
          <a:xfrm flipH="1" flipV="1">
            <a:off x="906463" y="328136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63" name="Oval 59"/>
          <p:cNvSpPr>
            <a:spLocks noChangeArrowheads="1"/>
          </p:cNvSpPr>
          <p:nvPr/>
        </p:nvSpPr>
        <p:spPr bwMode="auto">
          <a:xfrm flipH="1" flipV="1">
            <a:off x="1038225" y="328136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64" name="Oval 60"/>
          <p:cNvSpPr>
            <a:spLocks noChangeArrowheads="1"/>
          </p:cNvSpPr>
          <p:nvPr/>
        </p:nvSpPr>
        <p:spPr bwMode="auto">
          <a:xfrm flipH="1" flipV="1">
            <a:off x="773113" y="3259138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65" name="Oval 61"/>
          <p:cNvSpPr>
            <a:spLocks noChangeArrowheads="1"/>
          </p:cNvSpPr>
          <p:nvPr/>
        </p:nvSpPr>
        <p:spPr bwMode="auto">
          <a:xfrm flipH="1" flipV="1">
            <a:off x="708025" y="3327400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66" name="Oval 62"/>
          <p:cNvSpPr>
            <a:spLocks noChangeArrowheads="1"/>
          </p:cNvSpPr>
          <p:nvPr/>
        </p:nvSpPr>
        <p:spPr bwMode="auto">
          <a:xfrm flipH="1" flipV="1">
            <a:off x="1306513" y="333851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67" name="Oval 63"/>
          <p:cNvSpPr>
            <a:spLocks noChangeArrowheads="1"/>
          </p:cNvSpPr>
          <p:nvPr/>
        </p:nvSpPr>
        <p:spPr bwMode="auto">
          <a:xfrm flipH="1" flipV="1">
            <a:off x="1235075" y="3190875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68" name="Oval 64"/>
          <p:cNvSpPr>
            <a:spLocks noChangeArrowheads="1"/>
          </p:cNvSpPr>
          <p:nvPr/>
        </p:nvSpPr>
        <p:spPr bwMode="auto">
          <a:xfrm flipH="1" flipV="1">
            <a:off x="1417638" y="3287713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69" name="Oval 65"/>
          <p:cNvSpPr>
            <a:spLocks noChangeArrowheads="1"/>
          </p:cNvSpPr>
          <p:nvPr/>
        </p:nvSpPr>
        <p:spPr bwMode="auto">
          <a:xfrm flipH="1" flipV="1">
            <a:off x="1020763" y="325278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70" name="Oval 66"/>
          <p:cNvSpPr>
            <a:spLocks noChangeArrowheads="1"/>
          </p:cNvSpPr>
          <p:nvPr/>
        </p:nvSpPr>
        <p:spPr bwMode="auto">
          <a:xfrm flipH="1" flipV="1">
            <a:off x="1154113" y="330993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71" name="Oval 67"/>
          <p:cNvSpPr>
            <a:spLocks noChangeArrowheads="1"/>
          </p:cNvSpPr>
          <p:nvPr/>
        </p:nvSpPr>
        <p:spPr bwMode="auto">
          <a:xfrm flipV="1">
            <a:off x="838200" y="3230563"/>
            <a:ext cx="109538" cy="1254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72" name="Oval 68"/>
          <p:cNvSpPr>
            <a:spLocks noChangeArrowheads="1"/>
          </p:cNvSpPr>
          <p:nvPr/>
        </p:nvSpPr>
        <p:spPr bwMode="auto">
          <a:xfrm flipH="1" flipV="1">
            <a:off x="911225" y="3344863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73" name="Oval 69"/>
          <p:cNvSpPr>
            <a:spLocks noChangeArrowheads="1"/>
          </p:cNvSpPr>
          <p:nvPr/>
        </p:nvSpPr>
        <p:spPr bwMode="auto">
          <a:xfrm flipH="1" flipV="1">
            <a:off x="788988" y="330993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74" name="Oval 70"/>
          <p:cNvSpPr>
            <a:spLocks noChangeArrowheads="1"/>
          </p:cNvSpPr>
          <p:nvPr/>
        </p:nvSpPr>
        <p:spPr bwMode="auto">
          <a:xfrm flipH="1" flipV="1">
            <a:off x="661988" y="328771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75" name="Oval 71"/>
          <p:cNvSpPr>
            <a:spLocks noChangeArrowheads="1"/>
          </p:cNvSpPr>
          <p:nvPr/>
        </p:nvSpPr>
        <p:spPr bwMode="auto">
          <a:xfrm flipH="1" flipV="1">
            <a:off x="993775" y="3355975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76" name="Rectangle 72"/>
          <p:cNvSpPr>
            <a:spLocks noChangeArrowheads="1"/>
          </p:cNvSpPr>
          <p:nvPr/>
        </p:nvSpPr>
        <p:spPr bwMode="auto">
          <a:xfrm>
            <a:off x="3167063" y="430213"/>
            <a:ext cx="2127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fr-FR" altLang="bg-BG" sz="2000" b="1"/>
              <a:t>Last In First Out</a:t>
            </a:r>
            <a:endParaRPr lang="en-US" altLang="bg-BG" sz="2000" b="1"/>
          </a:p>
        </p:txBody>
      </p:sp>
      <p:sp>
        <p:nvSpPr>
          <p:cNvPr id="251977" name="Oval 73"/>
          <p:cNvSpPr>
            <a:spLocks noChangeArrowheads="1"/>
          </p:cNvSpPr>
          <p:nvPr/>
        </p:nvSpPr>
        <p:spPr bwMode="auto">
          <a:xfrm>
            <a:off x="3562350" y="3667125"/>
            <a:ext cx="412750" cy="3365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2392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1978" name="Oval 74"/>
          <p:cNvSpPr>
            <a:spLocks noChangeArrowheads="1"/>
          </p:cNvSpPr>
          <p:nvPr/>
        </p:nvSpPr>
        <p:spPr bwMode="auto">
          <a:xfrm>
            <a:off x="3211513" y="3571875"/>
            <a:ext cx="546100" cy="4968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463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6 C 0.01354 -0.02129 0.02726 -0.04236 0.03993 -0.05764 C 0.0526 -0.07268 0.05538 -0.08865 0.07569 -0.09051 C 0.09653 -0.09259 0.13368 -0.09884 0.16285 -0.06921 C 0.19201 -0.03958 0.22153 0.02361 0.25139 0.0875 " pathEditMode="relative" rAng="0" ptsTypes="aaaaA">
                                      <p:cBhvr>
                                        <p:cTn id="97" dur="500" fill="hold"/>
                                        <p:tgtEl>
                                          <p:spTgt spid="2519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9" y="-579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251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251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251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251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251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251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251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2519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251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251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25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251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251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251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2519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251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2519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251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251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" dur="500"/>
                                        <p:tgtEl>
                                          <p:spTgt spid="251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251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251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251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500"/>
                                        <p:tgtEl>
                                          <p:spTgt spid="251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251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500"/>
                                        <p:tgtEl>
                                          <p:spTgt spid="251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500"/>
                                        <p:tgtEl>
                                          <p:spTgt spid="2519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0" dur="500"/>
                                        <p:tgtEl>
                                          <p:spTgt spid="2519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2519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6" dur="500"/>
                                        <p:tgtEl>
                                          <p:spTgt spid="251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9" dur="500"/>
                                        <p:tgtEl>
                                          <p:spTgt spid="2519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2" dur="500"/>
                                        <p:tgtEl>
                                          <p:spTgt spid="2519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5" dur="500"/>
                                        <p:tgtEl>
                                          <p:spTgt spid="2519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500"/>
                                        <p:tgtEl>
                                          <p:spTgt spid="2519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1" dur="500"/>
                                        <p:tgtEl>
                                          <p:spTgt spid="251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4" dur="500"/>
                                        <p:tgtEl>
                                          <p:spTgt spid="2519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7" dur="500"/>
                                        <p:tgtEl>
                                          <p:spTgt spid="2519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0" dur="500"/>
                                        <p:tgtEl>
                                          <p:spTgt spid="251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2519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" dur="500"/>
                                        <p:tgtEl>
                                          <p:spTgt spid="2519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9" dur="500"/>
                                        <p:tgtEl>
                                          <p:spTgt spid="251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2" dur="500"/>
                                        <p:tgtEl>
                                          <p:spTgt spid="251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5" dur="500"/>
                                        <p:tgtEl>
                                          <p:spTgt spid="251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8" dur="500"/>
                                        <p:tgtEl>
                                          <p:spTgt spid="251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1" dur="500"/>
                                        <p:tgtEl>
                                          <p:spTgt spid="251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30" grpId="0" animBg="1"/>
      <p:bldP spid="251930" grpId="1" animBg="1"/>
      <p:bldP spid="251931" grpId="0" animBg="1"/>
      <p:bldP spid="251932" grpId="0" animBg="1"/>
      <p:bldP spid="251932" grpId="1" animBg="1"/>
      <p:bldP spid="251933" grpId="0" animBg="1"/>
      <p:bldP spid="251933" grpId="1" animBg="1"/>
      <p:bldP spid="251934" grpId="0" animBg="1"/>
      <p:bldP spid="251934" grpId="1" animBg="1"/>
      <p:bldP spid="251935" grpId="0" animBg="1"/>
      <p:bldP spid="251935" grpId="1" animBg="1"/>
      <p:bldP spid="251936" grpId="0" animBg="1"/>
      <p:bldP spid="251936" grpId="1" animBg="1"/>
      <p:bldP spid="251937" grpId="0" animBg="1"/>
      <p:bldP spid="251937" grpId="1" animBg="1"/>
      <p:bldP spid="251938" grpId="0" animBg="1"/>
      <p:bldP spid="251938" grpId="1" animBg="1"/>
      <p:bldP spid="251939" grpId="0" animBg="1"/>
      <p:bldP spid="251939" grpId="1" animBg="1"/>
      <p:bldP spid="251940" grpId="0" animBg="1"/>
      <p:bldP spid="251940" grpId="1" animBg="1"/>
      <p:bldP spid="251941" grpId="0" animBg="1"/>
      <p:bldP spid="251941" grpId="1" animBg="1"/>
      <p:bldP spid="251942" grpId="0" animBg="1"/>
      <p:bldP spid="251942" grpId="1" animBg="1"/>
      <p:bldP spid="251943" grpId="0" animBg="1"/>
      <p:bldP spid="251943" grpId="1" animBg="1"/>
      <p:bldP spid="251944" grpId="0" animBg="1"/>
      <p:bldP spid="251944" grpId="1" animBg="1"/>
      <p:bldP spid="251945" grpId="0" animBg="1"/>
      <p:bldP spid="251945" grpId="1" animBg="1"/>
      <p:bldP spid="251946" grpId="0" animBg="1"/>
      <p:bldP spid="251946" grpId="1" animBg="1"/>
      <p:bldP spid="251947" grpId="0" animBg="1"/>
      <p:bldP spid="251947" grpId="1" animBg="1"/>
      <p:bldP spid="251948" grpId="0"/>
      <p:bldP spid="251948" grpId="1"/>
      <p:bldP spid="251949" grpId="0" animBg="1"/>
      <p:bldP spid="251949" grpId="1" animBg="1"/>
      <p:bldP spid="251950" grpId="0" animBg="1"/>
      <p:bldP spid="251950" grpId="1" animBg="1"/>
      <p:bldP spid="251951" grpId="0" animBg="1"/>
      <p:bldP spid="251951" grpId="1" animBg="1"/>
      <p:bldP spid="251952" grpId="0" animBg="1"/>
      <p:bldP spid="251952" grpId="1" animBg="1"/>
      <p:bldP spid="251953" grpId="0" animBg="1"/>
      <p:bldP spid="251953" grpId="1" animBg="1"/>
      <p:bldP spid="251954" grpId="0" animBg="1"/>
      <p:bldP spid="251954" grpId="1" animBg="1"/>
      <p:bldP spid="251955" grpId="0" animBg="1"/>
      <p:bldP spid="251955" grpId="1" animBg="1"/>
      <p:bldP spid="251956" grpId="0" animBg="1"/>
      <p:bldP spid="251956" grpId="1" animBg="1"/>
      <p:bldP spid="251957" grpId="0" animBg="1"/>
      <p:bldP spid="251957" grpId="1" animBg="1"/>
      <p:bldP spid="251958" grpId="0" animBg="1"/>
      <p:bldP spid="251958" grpId="1" animBg="1"/>
      <p:bldP spid="251959" grpId="0" animBg="1"/>
      <p:bldP spid="251959" grpId="1" animBg="1"/>
      <p:bldP spid="251960" grpId="0" animBg="1"/>
      <p:bldP spid="251960" grpId="1" animBg="1"/>
      <p:bldP spid="251961" grpId="0" animBg="1"/>
      <p:bldP spid="251961" grpId="1" animBg="1"/>
      <p:bldP spid="251962" grpId="0" animBg="1"/>
      <p:bldP spid="251962" grpId="1" animBg="1"/>
      <p:bldP spid="251963" grpId="0" animBg="1"/>
      <p:bldP spid="251963" grpId="1" animBg="1"/>
      <p:bldP spid="251964" grpId="0" animBg="1"/>
      <p:bldP spid="251964" grpId="1" animBg="1"/>
      <p:bldP spid="251965" grpId="0" animBg="1"/>
      <p:bldP spid="251965" grpId="1" animBg="1"/>
      <p:bldP spid="251966" grpId="0" animBg="1"/>
      <p:bldP spid="251966" grpId="1" animBg="1"/>
      <p:bldP spid="251967" grpId="0" animBg="1"/>
      <p:bldP spid="251967" grpId="1" animBg="1"/>
      <p:bldP spid="251968" grpId="0" animBg="1"/>
      <p:bldP spid="251968" grpId="1" animBg="1"/>
      <p:bldP spid="251969" grpId="0" animBg="1"/>
      <p:bldP spid="251969" grpId="1" animBg="1"/>
      <p:bldP spid="251970" grpId="0" animBg="1"/>
      <p:bldP spid="251970" grpId="1" animBg="1"/>
      <p:bldP spid="251971" grpId="0" animBg="1"/>
      <p:bldP spid="251971" grpId="1" animBg="1"/>
      <p:bldP spid="251972" grpId="0" animBg="1"/>
      <p:bldP spid="251972" grpId="1" animBg="1"/>
      <p:bldP spid="251973" grpId="0" animBg="1"/>
      <p:bldP spid="251973" grpId="1" animBg="1"/>
      <p:bldP spid="251974" grpId="0" animBg="1"/>
      <p:bldP spid="251974" grpId="1" animBg="1"/>
      <p:bldP spid="251975" grpId="0" animBg="1"/>
      <p:bldP spid="251975" grpId="1" animBg="1"/>
      <p:bldP spid="2519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930" name="Group 2"/>
          <p:cNvGrpSpPr>
            <a:grpSpLocks/>
          </p:cNvGrpSpPr>
          <p:nvPr/>
        </p:nvGrpSpPr>
        <p:grpSpPr bwMode="auto">
          <a:xfrm>
            <a:off x="1954213" y="2309813"/>
            <a:ext cx="1949450" cy="1722437"/>
            <a:chOff x="1535" y="1973"/>
            <a:chExt cx="856" cy="841"/>
          </a:xfrm>
        </p:grpSpPr>
        <p:sp>
          <p:nvSpPr>
            <p:cNvPr id="252931" name="Freeform 3"/>
            <p:cNvSpPr>
              <a:spLocks/>
            </p:cNvSpPr>
            <p:nvPr/>
          </p:nvSpPr>
          <p:spPr bwMode="auto">
            <a:xfrm flipH="1">
              <a:off x="1668" y="2202"/>
              <a:ext cx="267" cy="505"/>
            </a:xfrm>
            <a:custGeom>
              <a:avLst/>
              <a:gdLst>
                <a:gd name="T0" fmla="*/ 457 w 1564"/>
                <a:gd name="T1" fmla="*/ 45 h 2938"/>
                <a:gd name="T2" fmla="*/ 404 w 1564"/>
                <a:gd name="T3" fmla="*/ 75 h 2938"/>
                <a:gd name="T4" fmla="*/ 0 w 1564"/>
                <a:gd name="T5" fmla="*/ 343 h 2938"/>
                <a:gd name="T6" fmla="*/ 107 w 1564"/>
                <a:gd name="T7" fmla="*/ 2272 h 2938"/>
                <a:gd name="T8" fmla="*/ 107 w 1564"/>
                <a:gd name="T9" fmla="*/ 2375 h 2938"/>
                <a:gd name="T10" fmla="*/ 129 w 1564"/>
                <a:gd name="T11" fmla="*/ 2555 h 2938"/>
                <a:gd name="T12" fmla="*/ 122 w 1564"/>
                <a:gd name="T13" fmla="*/ 2757 h 2938"/>
                <a:gd name="T14" fmla="*/ 444 w 1564"/>
                <a:gd name="T15" fmla="*/ 2883 h 2938"/>
                <a:gd name="T16" fmla="*/ 784 w 1564"/>
                <a:gd name="T17" fmla="*/ 2938 h 2938"/>
                <a:gd name="T18" fmla="*/ 1194 w 1564"/>
                <a:gd name="T19" fmla="*/ 2900 h 2938"/>
                <a:gd name="T20" fmla="*/ 1534 w 1564"/>
                <a:gd name="T21" fmla="*/ 2775 h 2938"/>
                <a:gd name="T22" fmla="*/ 1564 w 1564"/>
                <a:gd name="T23" fmla="*/ 2412 h 2938"/>
                <a:gd name="T24" fmla="*/ 1534 w 1564"/>
                <a:gd name="T25" fmla="*/ 1486 h 2938"/>
                <a:gd name="T26" fmla="*/ 1281 w 1564"/>
                <a:gd name="T27" fmla="*/ 305 h 2938"/>
                <a:gd name="T28" fmla="*/ 944 w 1564"/>
                <a:gd name="T29" fmla="*/ 30 h 2938"/>
                <a:gd name="T30" fmla="*/ 847 w 1564"/>
                <a:gd name="T31" fmla="*/ 0 h 2938"/>
                <a:gd name="T32" fmla="*/ 697 w 1564"/>
                <a:gd name="T33" fmla="*/ 8 h 2938"/>
                <a:gd name="T34" fmla="*/ 592 w 1564"/>
                <a:gd name="T35" fmla="*/ 8 h 2938"/>
                <a:gd name="T36" fmla="*/ 524 w 1564"/>
                <a:gd name="T37" fmla="*/ 38 h 2938"/>
                <a:gd name="T38" fmla="*/ 457 w 1564"/>
                <a:gd name="T39" fmla="*/ 45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4" h="2938">
                  <a:moveTo>
                    <a:pt x="457" y="45"/>
                  </a:moveTo>
                  <a:lnTo>
                    <a:pt x="404" y="75"/>
                  </a:lnTo>
                  <a:lnTo>
                    <a:pt x="0" y="343"/>
                  </a:lnTo>
                  <a:lnTo>
                    <a:pt x="107" y="2272"/>
                  </a:lnTo>
                  <a:lnTo>
                    <a:pt x="107" y="2375"/>
                  </a:lnTo>
                  <a:lnTo>
                    <a:pt x="129" y="2555"/>
                  </a:lnTo>
                  <a:lnTo>
                    <a:pt x="122" y="2757"/>
                  </a:lnTo>
                  <a:lnTo>
                    <a:pt x="444" y="2883"/>
                  </a:lnTo>
                  <a:lnTo>
                    <a:pt x="784" y="2938"/>
                  </a:lnTo>
                  <a:lnTo>
                    <a:pt x="1194" y="2900"/>
                  </a:lnTo>
                  <a:lnTo>
                    <a:pt x="1534" y="2775"/>
                  </a:lnTo>
                  <a:lnTo>
                    <a:pt x="1564" y="2412"/>
                  </a:lnTo>
                  <a:lnTo>
                    <a:pt x="1534" y="1486"/>
                  </a:lnTo>
                  <a:lnTo>
                    <a:pt x="1281" y="305"/>
                  </a:lnTo>
                  <a:lnTo>
                    <a:pt x="944" y="30"/>
                  </a:lnTo>
                  <a:lnTo>
                    <a:pt x="847" y="0"/>
                  </a:lnTo>
                  <a:lnTo>
                    <a:pt x="697" y="8"/>
                  </a:lnTo>
                  <a:lnTo>
                    <a:pt x="592" y="8"/>
                  </a:lnTo>
                  <a:lnTo>
                    <a:pt x="524" y="38"/>
                  </a:lnTo>
                  <a:lnTo>
                    <a:pt x="457" y="4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2932" name="Freeform 4"/>
            <p:cNvSpPr>
              <a:spLocks/>
            </p:cNvSpPr>
            <p:nvPr/>
          </p:nvSpPr>
          <p:spPr bwMode="auto">
            <a:xfrm flipH="1">
              <a:off x="1772" y="2160"/>
              <a:ext cx="100" cy="88"/>
            </a:xfrm>
            <a:custGeom>
              <a:avLst/>
              <a:gdLst>
                <a:gd name="T0" fmla="*/ 540 w 583"/>
                <a:gd name="T1" fmla="*/ 0 h 511"/>
                <a:gd name="T2" fmla="*/ 560 w 583"/>
                <a:gd name="T3" fmla="*/ 116 h 511"/>
                <a:gd name="T4" fmla="*/ 563 w 583"/>
                <a:gd name="T5" fmla="*/ 173 h 511"/>
                <a:gd name="T6" fmla="*/ 570 w 583"/>
                <a:gd name="T7" fmla="*/ 248 h 511"/>
                <a:gd name="T8" fmla="*/ 583 w 583"/>
                <a:gd name="T9" fmla="*/ 321 h 511"/>
                <a:gd name="T10" fmla="*/ 548 w 583"/>
                <a:gd name="T11" fmla="*/ 383 h 511"/>
                <a:gd name="T12" fmla="*/ 503 w 583"/>
                <a:gd name="T13" fmla="*/ 453 h 511"/>
                <a:gd name="T14" fmla="*/ 453 w 583"/>
                <a:gd name="T15" fmla="*/ 488 h 511"/>
                <a:gd name="T16" fmla="*/ 385 w 583"/>
                <a:gd name="T17" fmla="*/ 508 h 511"/>
                <a:gd name="T18" fmla="*/ 305 w 583"/>
                <a:gd name="T19" fmla="*/ 511 h 511"/>
                <a:gd name="T20" fmla="*/ 220 w 583"/>
                <a:gd name="T21" fmla="*/ 503 h 511"/>
                <a:gd name="T22" fmla="*/ 160 w 583"/>
                <a:gd name="T23" fmla="*/ 481 h 511"/>
                <a:gd name="T24" fmla="*/ 108 w 583"/>
                <a:gd name="T25" fmla="*/ 456 h 511"/>
                <a:gd name="T26" fmla="*/ 70 w 583"/>
                <a:gd name="T27" fmla="*/ 426 h 511"/>
                <a:gd name="T28" fmla="*/ 33 w 583"/>
                <a:gd name="T29" fmla="*/ 373 h 511"/>
                <a:gd name="T30" fmla="*/ 15 w 583"/>
                <a:gd name="T31" fmla="*/ 321 h 511"/>
                <a:gd name="T32" fmla="*/ 8 w 583"/>
                <a:gd name="T33" fmla="*/ 271 h 511"/>
                <a:gd name="T34" fmla="*/ 0 w 583"/>
                <a:gd name="T35" fmla="*/ 116 h 511"/>
                <a:gd name="T36" fmla="*/ 540 w 583"/>
                <a:gd name="T37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3" h="511">
                  <a:moveTo>
                    <a:pt x="540" y="0"/>
                  </a:moveTo>
                  <a:lnTo>
                    <a:pt x="560" y="116"/>
                  </a:lnTo>
                  <a:lnTo>
                    <a:pt x="563" y="173"/>
                  </a:lnTo>
                  <a:lnTo>
                    <a:pt x="570" y="248"/>
                  </a:lnTo>
                  <a:lnTo>
                    <a:pt x="583" y="321"/>
                  </a:lnTo>
                  <a:lnTo>
                    <a:pt x="548" y="383"/>
                  </a:lnTo>
                  <a:lnTo>
                    <a:pt x="503" y="453"/>
                  </a:lnTo>
                  <a:lnTo>
                    <a:pt x="453" y="488"/>
                  </a:lnTo>
                  <a:lnTo>
                    <a:pt x="385" y="508"/>
                  </a:lnTo>
                  <a:lnTo>
                    <a:pt x="305" y="511"/>
                  </a:lnTo>
                  <a:lnTo>
                    <a:pt x="220" y="503"/>
                  </a:lnTo>
                  <a:lnTo>
                    <a:pt x="160" y="481"/>
                  </a:lnTo>
                  <a:lnTo>
                    <a:pt x="108" y="456"/>
                  </a:lnTo>
                  <a:lnTo>
                    <a:pt x="70" y="426"/>
                  </a:lnTo>
                  <a:lnTo>
                    <a:pt x="33" y="373"/>
                  </a:lnTo>
                  <a:lnTo>
                    <a:pt x="15" y="321"/>
                  </a:lnTo>
                  <a:lnTo>
                    <a:pt x="8" y="271"/>
                  </a:lnTo>
                  <a:lnTo>
                    <a:pt x="0" y="116"/>
                  </a:lnTo>
                  <a:lnTo>
                    <a:pt x="5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252933" name="Group 5"/>
            <p:cNvGrpSpPr>
              <a:grpSpLocks/>
            </p:cNvGrpSpPr>
            <p:nvPr/>
          </p:nvGrpSpPr>
          <p:grpSpPr bwMode="auto">
            <a:xfrm flipH="1">
              <a:off x="1890" y="2008"/>
              <a:ext cx="29" cy="124"/>
              <a:chOff x="3858" y="5552"/>
              <a:chExt cx="167" cy="720"/>
            </a:xfrm>
          </p:grpSpPr>
          <p:sp>
            <p:nvSpPr>
              <p:cNvPr id="252934" name="Freeform 6"/>
              <p:cNvSpPr>
                <a:spLocks/>
              </p:cNvSpPr>
              <p:nvPr/>
            </p:nvSpPr>
            <p:spPr bwMode="auto">
              <a:xfrm>
                <a:off x="3858" y="5552"/>
                <a:ext cx="167" cy="503"/>
              </a:xfrm>
              <a:custGeom>
                <a:avLst/>
                <a:gdLst>
                  <a:gd name="T0" fmla="*/ 85 w 167"/>
                  <a:gd name="T1" fmla="*/ 0 h 503"/>
                  <a:gd name="T2" fmla="*/ 37 w 167"/>
                  <a:gd name="T3" fmla="*/ 55 h 503"/>
                  <a:gd name="T4" fmla="*/ 7 w 167"/>
                  <a:gd name="T5" fmla="*/ 120 h 503"/>
                  <a:gd name="T6" fmla="*/ 0 w 167"/>
                  <a:gd name="T7" fmla="*/ 195 h 503"/>
                  <a:gd name="T8" fmla="*/ 0 w 167"/>
                  <a:gd name="T9" fmla="*/ 247 h 503"/>
                  <a:gd name="T10" fmla="*/ 15 w 167"/>
                  <a:gd name="T11" fmla="*/ 345 h 503"/>
                  <a:gd name="T12" fmla="*/ 22 w 167"/>
                  <a:gd name="T13" fmla="*/ 400 h 503"/>
                  <a:gd name="T14" fmla="*/ 37 w 167"/>
                  <a:gd name="T15" fmla="*/ 428 h 503"/>
                  <a:gd name="T16" fmla="*/ 67 w 167"/>
                  <a:gd name="T17" fmla="*/ 445 h 503"/>
                  <a:gd name="T18" fmla="*/ 92 w 167"/>
                  <a:gd name="T19" fmla="*/ 503 h 503"/>
                  <a:gd name="T20" fmla="*/ 100 w 167"/>
                  <a:gd name="T21" fmla="*/ 420 h 503"/>
                  <a:gd name="T22" fmla="*/ 112 w 167"/>
                  <a:gd name="T23" fmla="*/ 360 h 503"/>
                  <a:gd name="T24" fmla="*/ 142 w 167"/>
                  <a:gd name="T25" fmla="*/ 280 h 503"/>
                  <a:gd name="T26" fmla="*/ 137 w 167"/>
                  <a:gd name="T27" fmla="*/ 217 h 503"/>
                  <a:gd name="T28" fmla="*/ 167 w 167"/>
                  <a:gd name="T29" fmla="*/ 175 h 503"/>
                  <a:gd name="T30" fmla="*/ 112 w 167"/>
                  <a:gd name="T31" fmla="*/ 142 h 503"/>
                  <a:gd name="T32" fmla="*/ 90 w 167"/>
                  <a:gd name="T33" fmla="*/ 107 h 503"/>
                  <a:gd name="T34" fmla="*/ 85 w 167"/>
                  <a:gd name="T35" fmla="*/ 0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7" h="503">
                    <a:moveTo>
                      <a:pt x="85" y="0"/>
                    </a:moveTo>
                    <a:lnTo>
                      <a:pt x="37" y="55"/>
                    </a:lnTo>
                    <a:lnTo>
                      <a:pt x="7" y="120"/>
                    </a:lnTo>
                    <a:lnTo>
                      <a:pt x="0" y="195"/>
                    </a:lnTo>
                    <a:lnTo>
                      <a:pt x="0" y="247"/>
                    </a:lnTo>
                    <a:lnTo>
                      <a:pt x="15" y="345"/>
                    </a:lnTo>
                    <a:lnTo>
                      <a:pt x="22" y="400"/>
                    </a:lnTo>
                    <a:lnTo>
                      <a:pt x="37" y="428"/>
                    </a:lnTo>
                    <a:lnTo>
                      <a:pt x="67" y="445"/>
                    </a:lnTo>
                    <a:lnTo>
                      <a:pt x="92" y="503"/>
                    </a:lnTo>
                    <a:lnTo>
                      <a:pt x="100" y="420"/>
                    </a:lnTo>
                    <a:lnTo>
                      <a:pt x="112" y="360"/>
                    </a:lnTo>
                    <a:lnTo>
                      <a:pt x="142" y="280"/>
                    </a:lnTo>
                    <a:lnTo>
                      <a:pt x="137" y="217"/>
                    </a:lnTo>
                    <a:lnTo>
                      <a:pt x="167" y="175"/>
                    </a:lnTo>
                    <a:lnTo>
                      <a:pt x="112" y="142"/>
                    </a:lnTo>
                    <a:lnTo>
                      <a:pt x="90" y="107"/>
                    </a:lnTo>
                    <a:lnTo>
                      <a:pt x="8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52935" name="Freeform 7"/>
              <p:cNvSpPr>
                <a:spLocks/>
              </p:cNvSpPr>
              <p:nvPr/>
            </p:nvSpPr>
            <p:spPr bwMode="auto">
              <a:xfrm>
                <a:off x="3875" y="5977"/>
                <a:ext cx="93" cy="295"/>
              </a:xfrm>
              <a:custGeom>
                <a:avLst/>
                <a:gdLst>
                  <a:gd name="T0" fmla="*/ 68 w 93"/>
                  <a:gd name="T1" fmla="*/ 28 h 295"/>
                  <a:gd name="T2" fmla="*/ 45 w 93"/>
                  <a:gd name="T3" fmla="*/ 5 h 295"/>
                  <a:gd name="T4" fmla="*/ 25 w 93"/>
                  <a:gd name="T5" fmla="*/ 0 h 295"/>
                  <a:gd name="T6" fmla="*/ 8 w 93"/>
                  <a:gd name="T7" fmla="*/ 23 h 295"/>
                  <a:gd name="T8" fmla="*/ 0 w 93"/>
                  <a:gd name="T9" fmla="*/ 70 h 295"/>
                  <a:gd name="T10" fmla="*/ 5 w 93"/>
                  <a:gd name="T11" fmla="*/ 115 h 295"/>
                  <a:gd name="T12" fmla="*/ 8 w 93"/>
                  <a:gd name="T13" fmla="*/ 158 h 295"/>
                  <a:gd name="T14" fmla="*/ 20 w 93"/>
                  <a:gd name="T15" fmla="*/ 198 h 295"/>
                  <a:gd name="T16" fmla="*/ 30 w 93"/>
                  <a:gd name="T17" fmla="*/ 248 h 295"/>
                  <a:gd name="T18" fmla="*/ 35 w 93"/>
                  <a:gd name="T19" fmla="*/ 265 h 295"/>
                  <a:gd name="T20" fmla="*/ 45 w 93"/>
                  <a:gd name="T21" fmla="*/ 295 h 295"/>
                  <a:gd name="T22" fmla="*/ 58 w 93"/>
                  <a:gd name="T23" fmla="*/ 280 h 295"/>
                  <a:gd name="T24" fmla="*/ 68 w 93"/>
                  <a:gd name="T25" fmla="*/ 295 h 295"/>
                  <a:gd name="T26" fmla="*/ 88 w 93"/>
                  <a:gd name="T27" fmla="*/ 260 h 295"/>
                  <a:gd name="T28" fmla="*/ 93 w 93"/>
                  <a:gd name="T29" fmla="*/ 203 h 295"/>
                  <a:gd name="T30" fmla="*/ 93 w 93"/>
                  <a:gd name="T31" fmla="*/ 98 h 295"/>
                  <a:gd name="T32" fmla="*/ 68 w 93"/>
                  <a:gd name="T33" fmla="*/ 28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295">
                    <a:moveTo>
                      <a:pt x="68" y="28"/>
                    </a:moveTo>
                    <a:lnTo>
                      <a:pt x="45" y="5"/>
                    </a:lnTo>
                    <a:lnTo>
                      <a:pt x="25" y="0"/>
                    </a:lnTo>
                    <a:lnTo>
                      <a:pt x="8" y="23"/>
                    </a:lnTo>
                    <a:lnTo>
                      <a:pt x="0" y="70"/>
                    </a:lnTo>
                    <a:lnTo>
                      <a:pt x="5" y="115"/>
                    </a:lnTo>
                    <a:lnTo>
                      <a:pt x="8" y="158"/>
                    </a:lnTo>
                    <a:lnTo>
                      <a:pt x="20" y="198"/>
                    </a:lnTo>
                    <a:lnTo>
                      <a:pt x="30" y="248"/>
                    </a:lnTo>
                    <a:lnTo>
                      <a:pt x="35" y="265"/>
                    </a:lnTo>
                    <a:lnTo>
                      <a:pt x="45" y="295"/>
                    </a:lnTo>
                    <a:lnTo>
                      <a:pt x="58" y="280"/>
                    </a:lnTo>
                    <a:lnTo>
                      <a:pt x="68" y="295"/>
                    </a:lnTo>
                    <a:lnTo>
                      <a:pt x="88" y="260"/>
                    </a:lnTo>
                    <a:lnTo>
                      <a:pt x="93" y="203"/>
                    </a:lnTo>
                    <a:lnTo>
                      <a:pt x="93" y="98"/>
                    </a:lnTo>
                    <a:lnTo>
                      <a:pt x="68" y="2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52936" name="Freeform 8"/>
            <p:cNvSpPr>
              <a:spLocks/>
            </p:cNvSpPr>
            <p:nvPr/>
          </p:nvSpPr>
          <p:spPr bwMode="auto">
            <a:xfrm flipH="1">
              <a:off x="1742" y="2001"/>
              <a:ext cx="162" cy="225"/>
            </a:xfrm>
            <a:custGeom>
              <a:avLst/>
              <a:gdLst>
                <a:gd name="T0" fmla="*/ 52 w 947"/>
                <a:gd name="T1" fmla="*/ 192 h 1308"/>
                <a:gd name="T2" fmla="*/ 12 w 947"/>
                <a:gd name="T3" fmla="*/ 370 h 1308"/>
                <a:gd name="T4" fmla="*/ 15 w 947"/>
                <a:gd name="T5" fmla="*/ 523 h 1308"/>
                <a:gd name="T6" fmla="*/ 0 w 947"/>
                <a:gd name="T7" fmla="*/ 658 h 1308"/>
                <a:gd name="T8" fmla="*/ 5 w 947"/>
                <a:gd name="T9" fmla="*/ 753 h 1308"/>
                <a:gd name="T10" fmla="*/ 27 w 947"/>
                <a:gd name="T11" fmla="*/ 850 h 1308"/>
                <a:gd name="T12" fmla="*/ 87 w 947"/>
                <a:gd name="T13" fmla="*/ 998 h 1308"/>
                <a:gd name="T14" fmla="*/ 142 w 947"/>
                <a:gd name="T15" fmla="*/ 1121 h 1308"/>
                <a:gd name="T16" fmla="*/ 190 w 947"/>
                <a:gd name="T17" fmla="*/ 1226 h 1308"/>
                <a:gd name="T18" fmla="*/ 290 w 947"/>
                <a:gd name="T19" fmla="*/ 1293 h 1308"/>
                <a:gd name="T20" fmla="*/ 425 w 947"/>
                <a:gd name="T21" fmla="*/ 1308 h 1308"/>
                <a:gd name="T22" fmla="*/ 515 w 947"/>
                <a:gd name="T23" fmla="*/ 1303 h 1308"/>
                <a:gd name="T24" fmla="*/ 590 w 947"/>
                <a:gd name="T25" fmla="*/ 1273 h 1308"/>
                <a:gd name="T26" fmla="*/ 662 w 947"/>
                <a:gd name="T27" fmla="*/ 1226 h 1308"/>
                <a:gd name="T28" fmla="*/ 752 w 947"/>
                <a:gd name="T29" fmla="*/ 1121 h 1308"/>
                <a:gd name="T30" fmla="*/ 812 w 947"/>
                <a:gd name="T31" fmla="*/ 980 h 1308"/>
                <a:gd name="T32" fmla="*/ 835 w 947"/>
                <a:gd name="T33" fmla="*/ 873 h 1308"/>
                <a:gd name="T34" fmla="*/ 845 w 947"/>
                <a:gd name="T35" fmla="*/ 793 h 1308"/>
                <a:gd name="T36" fmla="*/ 880 w 947"/>
                <a:gd name="T37" fmla="*/ 768 h 1308"/>
                <a:gd name="T38" fmla="*/ 910 w 947"/>
                <a:gd name="T39" fmla="*/ 710 h 1308"/>
                <a:gd name="T40" fmla="*/ 940 w 947"/>
                <a:gd name="T41" fmla="*/ 625 h 1308"/>
                <a:gd name="T42" fmla="*/ 947 w 947"/>
                <a:gd name="T43" fmla="*/ 538 h 1308"/>
                <a:gd name="T44" fmla="*/ 925 w 947"/>
                <a:gd name="T45" fmla="*/ 478 h 1308"/>
                <a:gd name="T46" fmla="*/ 872 w 947"/>
                <a:gd name="T47" fmla="*/ 478 h 1308"/>
                <a:gd name="T48" fmla="*/ 822 w 947"/>
                <a:gd name="T49" fmla="*/ 493 h 1308"/>
                <a:gd name="T50" fmla="*/ 827 w 947"/>
                <a:gd name="T51" fmla="*/ 347 h 1308"/>
                <a:gd name="T52" fmla="*/ 807 w 947"/>
                <a:gd name="T53" fmla="*/ 205 h 1308"/>
                <a:gd name="T54" fmla="*/ 737 w 947"/>
                <a:gd name="T55" fmla="*/ 90 h 1308"/>
                <a:gd name="T56" fmla="*/ 602 w 947"/>
                <a:gd name="T57" fmla="*/ 17 h 1308"/>
                <a:gd name="T58" fmla="*/ 400 w 947"/>
                <a:gd name="T59" fmla="*/ 0 h 1308"/>
                <a:gd name="T60" fmla="*/ 200 w 947"/>
                <a:gd name="T61" fmla="*/ 32 h 1308"/>
                <a:gd name="T62" fmla="*/ 77 w 947"/>
                <a:gd name="T63" fmla="*/ 137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47" h="1308">
                  <a:moveTo>
                    <a:pt x="77" y="137"/>
                  </a:moveTo>
                  <a:lnTo>
                    <a:pt x="52" y="192"/>
                  </a:lnTo>
                  <a:lnTo>
                    <a:pt x="27" y="282"/>
                  </a:lnTo>
                  <a:lnTo>
                    <a:pt x="12" y="370"/>
                  </a:lnTo>
                  <a:lnTo>
                    <a:pt x="5" y="440"/>
                  </a:lnTo>
                  <a:lnTo>
                    <a:pt x="15" y="523"/>
                  </a:lnTo>
                  <a:lnTo>
                    <a:pt x="10" y="578"/>
                  </a:lnTo>
                  <a:lnTo>
                    <a:pt x="0" y="658"/>
                  </a:lnTo>
                  <a:lnTo>
                    <a:pt x="0" y="708"/>
                  </a:lnTo>
                  <a:lnTo>
                    <a:pt x="5" y="753"/>
                  </a:lnTo>
                  <a:lnTo>
                    <a:pt x="12" y="805"/>
                  </a:lnTo>
                  <a:lnTo>
                    <a:pt x="27" y="850"/>
                  </a:lnTo>
                  <a:lnTo>
                    <a:pt x="60" y="933"/>
                  </a:lnTo>
                  <a:lnTo>
                    <a:pt x="87" y="998"/>
                  </a:lnTo>
                  <a:lnTo>
                    <a:pt x="117" y="1066"/>
                  </a:lnTo>
                  <a:lnTo>
                    <a:pt x="142" y="1121"/>
                  </a:lnTo>
                  <a:lnTo>
                    <a:pt x="160" y="1171"/>
                  </a:lnTo>
                  <a:lnTo>
                    <a:pt x="190" y="1226"/>
                  </a:lnTo>
                  <a:lnTo>
                    <a:pt x="235" y="1271"/>
                  </a:lnTo>
                  <a:lnTo>
                    <a:pt x="290" y="1293"/>
                  </a:lnTo>
                  <a:lnTo>
                    <a:pt x="362" y="1308"/>
                  </a:lnTo>
                  <a:lnTo>
                    <a:pt x="425" y="1308"/>
                  </a:lnTo>
                  <a:lnTo>
                    <a:pt x="475" y="1308"/>
                  </a:lnTo>
                  <a:lnTo>
                    <a:pt x="515" y="1303"/>
                  </a:lnTo>
                  <a:lnTo>
                    <a:pt x="552" y="1293"/>
                  </a:lnTo>
                  <a:lnTo>
                    <a:pt x="590" y="1273"/>
                  </a:lnTo>
                  <a:lnTo>
                    <a:pt x="625" y="1256"/>
                  </a:lnTo>
                  <a:lnTo>
                    <a:pt x="662" y="1226"/>
                  </a:lnTo>
                  <a:lnTo>
                    <a:pt x="700" y="1183"/>
                  </a:lnTo>
                  <a:lnTo>
                    <a:pt x="752" y="1121"/>
                  </a:lnTo>
                  <a:lnTo>
                    <a:pt x="782" y="1063"/>
                  </a:lnTo>
                  <a:lnTo>
                    <a:pt x="812" y="980"/>
                  </a:lnTo>
                  <a:lnTo>
                    <a:pt x="827" y="925"/>
                  </a:lnTo>
                  <a:lnTo>
                    <a:pt x="835" y="873"/>
                  </a:lnTo>
                  <a:lnTo>
                    <a:pt x="842" y="830"/>
                  </a:lnTo>
                  <a:lnTo>
                    <a:pt x="845" y="793"/>
                  </a:lnTo>
                  <a:lnTo>
                    <a:pt x="860" y="783"/>
                  </a:lnTo>
                  <a:lnTo>
                    <a:pt x="880" y="768"/>
                  </a:lnTo>
                  <a:lnTo>
                    <a:pt x="895" y="738"/>
                  </a:lnTo>
                  <a:lnTo>
                    <a:pt x="910" y="710"/>
                  </a:lnTo>
                  <a:lnTo>
                    <a:pt x="925" y="678"/>
                  </a:lnTo>
                  <a:lnTo>
                    <a:pt x="940" y="625"/>
                  </a:lnTo>
                  <a:lnTo>
                    <a:pt x="942" y="583"/>
                  </a:lnTo>
                  <a:lnTo>
                    <a:pt x="947" y="538"/>
                  </a:lnTo>
                  <a:lnTo>
                    <a:pt x="940" y="510"/>
                  </a:lnTo>
                  <a:lnTo>
                    <a:pt x="925" y="478"/>
                  </a:lnTo>
                  <a:lnTo>
                    <a:pt x="890" y="478"/>
                  </a:lnTo>
                  <a:lnTo>
                    <a:pt x="872" y="478"/>
                  </a:lnTo>
                  <a:lnTo>
                    <a:pt x="850" y="500"/>
                  </a:lnTo>
                  <a:lnTo>
                    <a:pt x="822" y="493"/>
                  </a:lnTo>
                  <a:lnTo>
                    <a:pt x="827" y="420"/>
                  </a:lnTo>
                  <a:lnTo>
                    <a:pt x="827" y="347"/>
                  </a:lnTo>
                  <a:lnTo>
                    <a:pt x="822" y="290"/>
                  </a:lnTo>
                  <a:lnTo>
                    <a:pt x="807" y="205"/>
                  </a:lnTo>
                  <a:lnTo>
                    <a:pt x="777" y="140"/>
                  </a:lnTo>
                  <a:lnTo>
                    <a:pt x="737" y="90"/>
                  </a:lnTo>
                  <a:lnTo>
                    <a:pt x="672" y="45"/>
                  </a:lnTo>
                  <a:lnTo>
                    <a:pt x="602" y="17"/>
                  </a:lnTo>
                  <a:lnTo>
                    <a:pt x="502" y="0"/>
                  </a:lnTo>
                  <a:lnTo>
                    <a:pt x="400" y="0"/>
                  </a:lnTo>
                  <a:lnTo>
                    <a:pt x="297" y="7"/>
                  </a:lnTo>
                  <a:lnTo>
                    <a:pt x="200" y="32"/>
                  </a:lnTo>
                  <a:lnTo>
                    <a:pt x="135" y="80"/>
                  </a:lnTo>
                  <a:lnTo>
                    <a:pt x="77" y="137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2937" name="Freeform 9"/>
            <p:cNvSpPr>
              <a:spLocks/>
            </p:cNvSpPr>
            <p:nvPr/>
          </p:nvSpPr>
          <p:spPr bwMode="auto">
            <a:xfrm flipH="1">
              <a:off x="1737" y="1973"/>
              <a:ext cx="166" cy="125"/>
            </a:xfrm>
            <a:custGeom>
              <a:avLst/>
              <a:gdLst>
                <a:gd name="T0" fmla="*/ 60 w 970"/>
                <a:gd name="T1" fmla="*/ 373 h 728"/>
                <a:gd name="T2" fmla="*/ 42 w 970"/>
                <a:gd name="T3" fmla="*/ 345 h 728"/>
                <a:gd name="T4" fmla="*/ 25 w 970"/>
                <a:gd name="T5" fmla="*/ 295 h 728"/>
                <a:gd name="T6" fmla="*/ 25 w 970"/>
                <a:gd name="T7" fmla="*/ 235 h 728"/>
                <a:gd name="T8" fmla="*/ 15 w 970"/>
                <a:gd name="T9" fmla="*/ 205 h 728"/>
                <a:gd name="T10" fmla="*/ 0 w 970"/>
                <a:gd name="T11" fmla="*/ 178 h 728"/>
                <a:gd name="T12" fmla="*/ 42 w 970"/>
                <a:gd name="T13" fmla="*/ 130 h 728"/>
                <a:gd name="T14" fmla="*/ 97 w 970"/>
                <a:gd name="T15" fmla="*/ 100 h 728"/>
                <a:gd name="T16" fmla="*/ 160 w 970"/>
                <a:gd name="T17" fmla="*/ 45 h 728"/>
                <a:gd name="T18" fmla="*/ 272 w 970"/>
                <a:gd name="T19" fmla="*/ 18 h 728"/>
                <a:gd name="T20" fmla="*/ 355 w 970"/>
                <a:gd name="T21" fmla="*/ 8 h 728"/>
                <a:gd name="T22" fmla="*/ 477 w 970"/>
                <a:gd name="T23" fmla="*/ 0 h 728"/>
                <a:gd name="T24" fmla="*/ 612 w 970"/>
                <a:gd name="T25" fmla="*/ 3 h 728"/>
                <a:gd name="T26" fmla="*/ 577 w 970"/>
                <a:gd name="T27" fmla="*/ 65 h 728"/>
                <a:gd name="T28" fmla="*/ 650 w 970"/>
                <a:gd name="T29" fmla="*/ 60 h 728"/>
                <a:gd name="T30" fmla="*/ 707 w 970"/>
                <a:gd name="T31" fmla="*/ 60 h 728"/>
                <a:gd name="T32" fmla="*/ 775 w 970"/>
                <a:gd name="T33" fmla="*/ 75 h 728"/>
                <a:gd name="T34" fmla="*/ 850 w 970"/>
                <a:gd name="T35" fmla="*/ 105 h 728"/>
                <a:gd name="T36" fmla="*/ 897 w 970"/>
                <a:gd name="T37" fmla="*/ 143 h 728"/>
                <a:gd name="T38" fmla="*/ 910 w 970"/>
                <a:gd name="T39" fmla="*/ 195 h 728"/>
                <a:gd name="T40" fmla="*/ 882 w 970"/>
                <a:gd name="T41" fmla="*/ 240 h 728"/>
                <a:gd name="T42" fmla="*/ 917 w 970"/>
                <a:gd name="T43" fmla="*/ 288 h 728"/>
                <a:gd name="T44" fmla="*/ 950 w 970"/>
                <a:gd name="T45" fmla="*/ 368 h 728"/>
                <a:gd name="T46" fmla="*/ 962 w 970"/>
                <a:gd name="T47" fmla="*/ 443 h 728"/>
                <a:gd name="T48" fmla="*/ 970 w 970"/>
                <a:gd name="T49" fmla="*/ 503 h 728"/>
                <a:gd name="T50" fmla="*/ 965 w 970"/>
                <a:gd name="T51" fmla="*/ 601 h 728"/>
                <a:gd name="T52" fmla="*/ 950 w 970"/>
                <a:gd name="T53" fmla="*/ 686 h 728"/>
                <a:gd name="T54" fmla="*/ 890 w 970"/>
                <a:gd name="T55" fmla="*/ 631 h 728"/>
                <a:gd name="T56" fmla="*/ 860 w 970"/>
                <a:gd name="T57" fmla="*/ 653 h 728"/>
                <a:gd name="T58" fmla="*/ 852 w 970"/>
                <a:gd name="T59" fmla="*/ 671 h 728"/>
                <a:gd name="T60" fmla="*/ 835 w 970"/>
                <a:gd name="T61" fmla="*/ 706 h 728"/>
                <a:gd name="T62" fmla="*/ 827 w 970"/>
                <a:gd name="T63" fmla="*/ 728 h 728"/>
                <a:gd name="T64" fmla="*/ 785 w 970"/>
                <a:gd name="T65" fmla="*/ 713 h 728"/>
                <a:gd name="T66" fmla="*/ 797 w 970"/>
                <a:gd name="T67" fmla="*/ 616 h 728"/>
                <a:gd name="T68" fmla="*/ 797 w 970"/>
                <a:gd name="T69" fmla="*/ 525 h 728"/>
                <a:gd name="T70" fmla="*/ 740 w 970"/>
                <a:gd name="T71" fmla="*/ 475 h 728"/>
                <a:gd name="T72" fmla="*/ 720 w 970"/>
                <a:gd name="T73" fmla="*/ 388 h 728"/>
                <a:gd name="T74" fmla="*/ 707 w 970"/>
                <a:gd name="T75" fmla="*/ 303 h 728"/>
                <a:gd name="T76" fmla="*/ 622 w 970"/>
                <a:gd name="T77" fmla="*/ 335 h 728"/>
                <a:gd name="T78" fmla="*/ 535 w 970"/>
                <a:gd name="T79" fmla="*/ 353 h 728"/>
                <a:gd name="T80" fmla="*/ 590 w 970"/>
                <a:gd name="T81" fmla="*/ 373 h 728"/>
                <a:gd name="T82" fmla="*/ 487 w 970"/>
                <a:gd name="T83" fmla="*/ 378 h 728"/>
                <a:gd name="T84" fmla="*/ 392 w 970"/>
                <a:gd name="T85" fmla="*/ 373 h 728"/>
                <a:gd name="T86" fmla="*/ 357 w 970"/>
                <a:gd name="T87" fmla="*/ 373 h 728"/>
                <a:gd name="T88" fmla="*/ 302 w 970"/>
                <a:gd name="T89" fmla="*/ 385 h 728"/>
                <a:gd name="T90" fmla="*/ 235 w 970"/>
                <a:gd name="T91" fmla="*/ 360 h 728"/>
                <a:gd name="T92" fmla="*/ 190 w 970"/>
                <a:gd name="T93" fmla="*/ 358 h 728"/>
                <a:gd name="T94" fmla="*/ 142 w 970"/>
                <a:gd name="T95" fmla="*/ 353 h 728"/>
                <a:gd name="T96" fmla="*/ 100 w 970"/>
                <a:gd name="T97" fmla="*/ 365 h 728"/>
                <a:gd name="T98" fmla="*/ 60 w 970"/>
                <a:gd name="T99" fmla="*/ 373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70" h="728">
                  <a:moveTo>
                    <a:pt x="60" y="373"/>
                  </a:moveTo>
                  <a:lnTo>
                    <a:pt x="42" y="345"/>
                  </a:lnTo>
                  <a:lnTo>
                    <a:pt x="25" y="295"/>
                  </a:lnTo>
                  <a:lnTo>
                    <a:pt x="25" y="235"/>
                  </a:lnTo>
                  <a:lnTo>
                    <a:pt x="15" y="205"/>
                  </a:lnTo>
                  <a:lnTo>
                    <a:pt x="0" y="178"/>
                  </a:lnTo>
                  <a:lnTo>
                    <a:pt x="42" y="130"/>
                  </a:lnTo>
                  <a:lnTo>
                    <a:pt x="97" y="100"/>
                  </a:lnTo>
                  <a:lnTo>
                    <a:pt x="160" y="45"/>
                  </a:lnTo>
                  <a:lnTo>
                    <a:pt x="272" y="18"/>
                  </a:lnTo>
                  <a:lnTo>
                    <a:pt x="355" y="8"/>
                  </a:lnTo>
                  <a:lnTo>
                    <a:pt x="477" y="0"/>
                  </a:lnTo>
                  <a:lnTo>
                    <a:pt x="612" y="3"/>
                  </a:lnTo>
                  <a:lnTo>
                    <a:pt x="577" y="65"/>
                  </a:lnTo>
                  <a:lnTo>
                    <a:pt x="650" y="60"/>
                  </a:lnTo>
                  <a:lnTo>
                    <a:pt x="707" y="60"/>
                  </a:lnTo>
                  <a:lnTo>
                    <a:pt x="775" y="75"/>
                  </a:lnTo>
                  <a:lnTo>
                    <a:pt x="850" y="105"/>
                  </a:lnTo>
                  <a:lnTo>
                    <a:pt x="897" y="143"/>
                  </a:lnTo>
                  <a:lnTo>
                    <a:pt x="910" y="195"/>
                  </a:lnTo>
                  <a:lnTo>
                    <a:pt x="882" y="240"/>
                  </a:lnTo>
                  <a:lnTo>
                    <a:pt x="917" y="288"/>
                  </a:lnTo>
                  <a:lnTo>
                    <a:pt x="950" y="368"/>
                  </a:lnTo>
                  <a:lnTo>
                    <a:pt x="962" y="443"/>
                  </a:lnTo>
                  <a:lnTo>
                    <a:pt x="970" y="503"/>
                  </a:lnTo>
                  <a:lnTo>
                    <a:pt x="965" y="601"/>
                  </a:lnTo>
                  <a:lnTo>
                    <a:pt x="950" y="686"/>
                  </a:lnTo>
                  <a:lnTo>
                    <a:pt x="890" y="631"/>
                  </a:lnTo>
                  <a:lnTo>
                    <a:pt x="860" y="653"/>
                  </a:lnTo>
                  <a:lnTo>
                    <a:pt x="852" y="671"/>
                  </a:lnTo>
                  <a:lnTo>
                    <a:pt x="835" y="706"/>
                  </a:lnTo>
                  <a:lnTo>
                    <a:pt x="827" y="728"/>
                  </a:lnTo>
                  <a:lnTo>
                    <a:pt x="785" y="713"/>
                  </a:lnTo>
                  <a:lnTo>
                    <a:pt x="797" y="616"/>
                  </a:lnTo>
                  <a:lnTo>
                    <a:pt x="797" y="525"/>
                  </a:lnTo>
                  <a:lnTo>
                    <a:pt x="740" y="475"/>
                  </a:lnTo>
                  <a:lnTo>
                    <a:pt x="720" y="388"/>
                  </a:lnTo>
                  <a:lnTo>
                    <a:pt x="707" y="303"/>
                  </a:lnTo>
                  <a:lnTo>
                    <a:pt x="622" y="335"/>
                  </a:lnTo>
                  <a:lnTo>
                    <a:pt x="535" y="353"/>
                  </a:lnTo>
                  <a:lnTo>
                    <a:pt x="590" y="373"/>
                  </a:lnTo>
                  <a:lnTo>
                    <a:pt x="487" y="378"/>
                  </a:lnTo>
                  <a:lnTo>
                    <a:pt x="392" y="373"/>
                  </a:lnTo>
                  <a:lnTo>
                    <a:pt x="357" y="373"/>
                  </a:lnTo>
                  <a:lnTo>
                    <a:pt x="302" y="385"/>
                  </a:lnTo>
                  <a:lnTo>
                    <a:pt x="235" y="360"/>
                  </a:lnTo>
                  <a:lnTo>
                    <a:pt x="190" y="358"/>
                  </a:lnTo>
                  <a:lnTo>
                    <a:pt x="142" y="353"/>
                  </a:lnTo>
                  <a:lnTo>
                    <a:pt x="100" y="365"/>
                  </a:lnTo>
                  <a:lnTo>
                    <a:pt x="60" y="37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2938" name="Freeform 10"/>
            <p:cNvSpPr>
              <a:spLocks/>
            </p:cNvSpPr>
            <p:nvPr/>
          </p:nvSpPr>
          <p:spPr bwMode="auto">
            <a:xfrm flipH="1">
              <a:off x="1576" y="2187"/>
              <a:ext cx="196" cy="603"/>
            </a:xfrm>
            <a:custGeom>
              <a:avLst/>
              <a:gdLst>
                <a:gd name="T0" fmla="*/ 95 w 1285"/>
                <a:gd name="T1" fmla="*/ 0 h 3853"/>
                <a:gd name="T2" fmla="*/ 143 w 1285"/>
                <a:gd name="T3" fmla="*/ 32 h 3853"/>
                <a:gd name="T4" fmla="*/ 180 w 1285"/>
                <a:gd name="T5" fmla="*/ 55 h 3853"/>
                <a:gd name="T6" fmla="*/ 238 w 1285"/>
                <a:gd name="T7" fmla="*/ 82 h 3853"/>
                <a:gd name="T8" fmla="*/ 305 w 1285"/>
                <a:gd name="T9" fmla="*/ 110 h 3853"/>
                <a:gd name="T10" fmla="*/ 383 w 1285"/>
                <a:gd name="T11" fmla="*/ 135 h 3853"/>
                <a:gd name="T12" fmla="*/ 525 w 1285"/>
                <a:gd name="T13" fmla="*/ 167 h 3853"/>
                <a:gd name="T14" fmla="*/ 855 w 1285"/>
                <a:gd name="T15" fmla="*/ 220 h 3853"/>
                <a:gd name="T16" fmla="*/ 895 w 1285"/>
                <a:gd name="T17" fmla="*/ 365 h 3853"/>
                <a:gd name="T18" fmla="*/ 945 w 1285"/>
                <a:gd name="T19" fmla="*/ 460 h 3853"/>
                <a:gd name="T20" fmla="*/ 1105 w 1285"/>
                <a:gd name="T21" fmla="*/ 873 h 3853"/>
                <a:gd name="T22" fmla="*/ 1265 w 1285"/>
                <a:gd name="T23" fmla="*/ 1478 h 3853"/>
                <a:gd name="T24" fmla="*/ 1285 w 1285"/>
                <a:gd name="T25" fmla="*/ 1809 h 3853"/>
                <a:gd name="T26" fmla="*/ 1270 w 1285"/>
                <a:gd name="T27" fmla="*/ 2116 h 3853"/>
                <a:gd name="T28" fmla="*/ 1247 w 1285"/>
                <a:gd name="T29" fmla="*/ 2347 h 3853"/>
                <a:gd name="T30" fmla="*/ 1200 w 1285"/>
                <a:gd name="T31" fmla="*/ 2704 h 3853"/>
                <a:gd name="T32" fmla="*/ 1187 w 1285"/>
                <a:gd name="T33" fmla="*/ 2880 h 3853"/>
                <a:gd name="T34" fmla="*/ 1165 w 1285"/>
                <a:gd name="T35" fmla="*/ 3062 h 3853"/>
                <a:gd name="T36" fmla="*/ 1165 w 1285"/>
                <a:gd name="T37" fmla="*/ 3277 h 3853"/>
                <a:gd name="T38" fmla="*/ 1232 w 1285"/>
                <a:gd name="T39" fmla="*/ 3615 h 3853"/>
                <a:gd name="T40" fmla="*/ 1115 w 1285"/>
                <a:gd name="T41" fmla="*/ 3705 h 3853"/>
                <a:gd name="T42" fmla="*/ 912 w 1285"/>
                <a:gd name="T43" fmla="*/ 3800 h 3853"/>
                <a:gd name="T44" fmla="*/ 740 w 1285"/>
                <a:gd name="T45" fmla="*/ 3845 h 3853"/>
                <a:gd name="T46" fmla="*/ 575 w 1285"/>
                <a:gd name="T47" fmla="*/ 3853 h 3853"/>
                <a:gd name="T48" fmla="*/ 440 w 1285"/>
                <a:gd name="T49" fmla="*/ 3845 h 3853"/>
                <a:gd name="T50" fmla="*/ 350 w 1285"/>
                <a:gd name="T51" fmla="*/ 3830 h 3853"/>
                <a:gd name="T52" fmla="*/ 278 w 1285"/>
                <a:gd name="T53" fmla="*/ 3758 h 3853"/>
                <a:gd name="T54" fmla="*/ 263 w 1285"/>
                <a:gd name="T55" fmla="*/ 3638 h 3853"/>
                <a:gd name="T56" fmla="*/ 258 w 1285"/>
                <a:gd name="T57" fmla="*/ 3493 h 3853"/>
                <a:gd name="T58" fmla="*/ 248 w 1285"/>
                <a:gd name="T59" fmla="*/ 3292 h 3853"/>
                <a:gd name="T60" fmla="*/ 225 w 1285"/>
                <a:gd name="T61" fmla="*/ 3052 h 3853"/>
                <a:gd name="T62" fmla="*/ 210 w 1285"/>
                <a:gd name="T63" fmla="*/ 2752 h 3853"/>
                <a:gd name="T64" fmla="*/ 190 w 1285"/>
                <a:gd name="T65" fmla="*/ 2334 h 3853"/>
                <a:gd name="T66" fmla="*/ 153 w 1285"/>
                <a:gd name="T67" fmla="*/ 1856 h 3853"/>
                <a:gd name="T68" fmla="*/ 70 w 1285"/>
                <a:gd name="T69" fmla="*/ 1241 h 3853"/>
                <a:gd name="T70" fmla="*/ 15 w 1285"/>
                <a:gd name="T71" fmla="*/ 905 h 3853"/>
                <a:gd name="T72" fmla="*/ 8 w 1285"/>
                <a:gd name="T73" fmla="*/ 793 h 3853"/>
                <a:gd name="T74" fmla="*/ 8 w 1285"/>
                <a:gd name="T75" fmla="*/ 665 h 3853"/>
                <a:gd name="T76" fmla="*/ 8 w 1285"/>
                <a:gd name="T77" fmla="*/ 553 h 3853"/>
                <a:gd name="T78" fmla="*/ 0 w 1285"/>
                <a:gd name="T79" fmla="*/ 420 h 3853"/>
                <a:gd name="T80" fmla="*/ 15 w 1285"/>
                <a:gd name="T81" fmla="*/ 297 h 3853"/>
                <a:gd name="T82" fmla="*/ 35 w 1285"/>
                <a:gd name="T83" fmla="*/ 227 h 3853"/>
                <a:gd name="T84" fmla="*/ 63 w 1285"/>
                <a:gd name="T85" fmla="*/ 140 h 3853"/>
                <a:gd name="T86" fmla="*/ 83 w 1285"/>
                <a:gd name="T87" fmla="*/ 67 h 3853"/>
                <a:gd name="T88" fmla="*/ 95 w 1285"/>
                <a:gd name="T89" fmla="*/ 0 h 3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5" h="3853">
                  <a:moveTo>
                    <a:pt x="95" y="0"/>
                  </a:moveTo>
                  <a:lnTo>
                    <a:pt x="143" y="32"/>
                  </a:lnTo>
                  <a:lnTo>
                    <a:pt x="180" y="55"/>
                  </a:lnTo>
                  <a:lnTo>
                    <a:pt x="238" y="82"/>
                  </a:lnTo>
                  <a:lnTo>
                    <a:pt x="305" y="110"/>
                  </a:lnTo>
                  <a:lnTo>
                    <a:pt x="383" y="135"/>
                  </a:lnTo>
                  <a:lnTo>
                    <a:pt x="525" y="167"/>
                  </a:lnTo>
                  <a:lnTo>
                    <a:pt x="855" y="220"/>
                  </a:lnTo>
                  <a:lnTo>
                    <a:pt x="895" y="365"/>
                  </a:lnTo>
                  <a:lnTo>
                    <a:pt x="945" y="460"/>
                  </a:lnTo>
                  <a:lnTo>
                    <a:pt x="1105" y="873"/>
                  </a:lnTo>
                  <a:lnTo>
                    <a:pt x="1265" y="1478"/>
                  </a:lnTo>
                  <a:lnTo>
                    <a:pt x="1285" y="1809"/>
                  </a:lnTo>
                  <a:lnTo>
                    <a:pt x="1270" y="2116"/>
                  </a:lnTo>
                  <a:lnTo>
                    <a:pt x="1247" y="2347"/>
                  </a:lnTo>
                  <a:lnTo>
                    <a:pt x="1200" y="2704"/>
                  </a:lnTo>
                  <a:lnTo>
                    <a:pt x="1187" y="2880"/>
                  </a:lnTo>
                  <a:lnTo>
                    <a:pt x="1165" y="3062"/>
                  </a:lnTo>
                  <a:lnTo>
                    <a:pt x="1165" y="3277"/>
                  </a:lnTo>
                  <a:lnTo>
                    <a:pt x="1232" y="3615"/>
                  </a:lnTo>
                  <a:lnTo>
                    <a:pt x="1115" y="3705"/>
                  </a:lnTo>
                  <a:lnTo>
                    <a:pt x="912" y="3800"/>
                  </a:lnTo>
                  <a:lnTo>
                    <a:pt x="740" y="3845"/>
                  </a:lnTo>
                  <a:lnTo>
                    <a:pt x="575" y="3853"/>
                  </a:lnTo>
                  <a:lnTo>
                    <a:pt x="440" y="3845"/>
                  </a:lnTo>
                  <a:lnTo>
                    <a:pt x="350" y="3830"/>
                  </a:lnTo>
                  <a:lnTo>
                    <a:pt x="278" y="3758"/>
                  </a:lnTo>
                  <a:lnTo>
                    <a:pt x="263" y="3638"/>
                  </a:lnTo>
                  <a:lnTo>
                    <a:pt x="258" y="3493"/>
                  </a:lnTo>
                  <a:lnTo>
                    <a:pt x="248" y="3292"/>
                  </a:lnTo>
                  <a:lnTo>
                    <a:pt x="225" y="3052"/>
                  </a:lnTo>
                  <a:lnTo>
                    <a:pt x="210" y="2752"/>
                  </a:lnTo>
                  <a:lnTo>
                    <a:pt x="190" y="2334"/>
                  </a:lnTo>
                  <a:lnTo>
                    <a:pt x="153" y="1856"/>
                  </a:lnTo>
                  <a:lnTo>
                    <a:pt x="70" y="1241"/>
                  </a:lnTo>
                  <a:lnTo>
                    <a:pt x="15" y="905"/>
                  </a:lnTo>
                  <a:lnTo>
                    <a:pt x="8" y="793"/>
                  </a:lnTo>
                  <a:lnTo>
                    <a:pt x="8" y="665"/>
                  </a:lnTo>
                  <a:lnTo>
                    <a:pt x="8" y="553"/>
                  </a:lnTo>
                  <a:lnTo>
                    <a:pt x="0" y="420"/>
                  </a:lnTo>
                  <a:lnTo>
                    <a:pt x="15" y="297"/>
                  </a:lnTo>
                  <a:lnTo>
                    <a:pt x="35" y="227"/>
                  </a:lnTo>
                  <a:lnTo>
                    <a:pt x="63" y="140"/>
                  </a:lnTo>
                  <a:lnTo>
                    <a:pt x="83" y="67"/>
                  </a:lnTo>
                  <a:lnTo>
                    <a:pt x="9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2939" name="Freeform 11"/>
            <p:cNvSpPr>
              <a:spLocks/>
            </p:cNvSpPr>
            <p:nvPr/>
          </p:nvSpPr>
          <p:spPr bwMode="auto">
            <a:xfrm flipH="1">
              <a:off x="1619" y="2412"/>
              <a:ext cx="45" cy="256"/>
            </a:xfrm>
            <a:custGeom>
              <a:avLst/>
              <a:gdLst>
                <a:gd name="T0" fmla="*/ 40 w 260"/>
                <a:gd name="T1" fmla="*/ 0 h 1486"/>
                <a:gd name="T2" fmla="*/ 77 w 260"/>
                <a:gd name="T3" fmla="*/ 456 h 1486"/>
                <a:gd name="T4" fmla="*/ 65 w 260"/>
                <a:gd name="T5" fmla="*/ 616 h 1486"/>
                <a:gd name="T6" fmla="*/ 0 w 260"/>
                <a:gd name="T7" fmla="*/ 818 h 1486"/>
                <a:gd name="T8" fmla="*/ 27 w 260"/>
                <a:gd name="T9" fmla="*/ 966 h 1486"/>
                <a:gd name="T10" fmla="*/ 92 w 260"/>
                <a:gd name="T11" fmla="*/ 1086 h 1486"/>
                <a:gd name="T12" fmla="*/ 117 w 260"/>
                <a:gd name="T13" fmla="*/ 1351 h 1486"/>
                <a:gd name="T14" fmla="*/ 127 w 260"/>
                <a:gd name="T15" fmla="*/ 1486 h 1486"/>
                <a:gd name="T16" fmla="*/ 237 w 260"/>
                <a:gd name="T17" fmla="*/ 928 h 1486"/>
                <a:gd name="T18" fmla="*/ 260 w 260"/>
                <a:gd name="T19" fmla="*/ 623 h 1486"/>
                <a:gd name="T20" fmla="*/ 40 w 260"/>
                <a:gd name="T21" fmla="*/ 0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1486">
                  <a:moveTo>
                    <a:pt x="40" y="0"/>
                  </a:moveTo>
                  <a:lnTo>
                    <a:pt x="77" y="456"/>
                  </a:lnTo>
                  <a:lnTo>
                    <a:pt x="65" y="616"/>
                  </a:lnTo>
                  <a:lnTo>
                    <a:pt x="0" y="818"/>
                  </a:lnTo>
                  <a:lnTo>
                    <a:pt x="27" y="966"/>
                  </a:lnTo>
                  <a:lnTo>
                    <a:pt x="92" y="1086"/>
                  </a:lnTo>
                  <a:lnTo>
                    <a:pt x="117" y="1351"/>
                  </a:lnTo>
                  <a:lnTo>
                    <a:pt x="127" y="1486"/>
                  </a:lnTo>
                  <a:lnTo>
                    <a:pt x="237" y="928"/>
                  </a:lnTo>
                  <a:lnTo>
                    <a:pt x="260" y="623"/>
                  </a:lnTo>
                  <a:lnTo>
                    <a:pt x="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252940" name="Group 12"/>
            <p:cNvGrpSpPr>
              <a:grpSpLocks/>
            </p:cNvGrpSpPr>
            <p:nvPr/>
          </p:nvGrpSpPr>
          <p:grpSpPr bwMode="auto">
            <a:xfrm flipH="1">
              <a:off x="1576" y="2620"/>
              <a:ext cx="113" cy="127"/>
              <a:chOff x="5182" y="9758"/>
              <a:chExt cx="658" cy="738"/>
            </a:xfrm>
          </p:grpSpPr>
          <p:sp>
            <p:nvSpPr>
              <p:cNvPr id="252941" name="Freeform 13"/>
              <p:cNvSpPr>
                <a:spLocks/>
              </p:cNvSpPr>
              <p:nvPr/>
            </p:nvSpPr>
            <p:spPr bwMode="auto">
              <a:xfrm>
                <a:off x="5182" y="9840"/>
                <a:ext cx="578" cy="656"/>
              </a:xfrm>
              <a:custGeom>
                <a:avLst/>
                <a:gdLst>
                  <a:gd name="T0" fmla="*/ 563 w 578"/>
                  <a:gd name="T1" fmla="*/ 195 h 656"/>
                  <a:gd name="T2" fmla="*/ 558 w 578"/>
                  <a:gd name="T3" fmla="*/ 361 h 656"/>
                  <a:gd name="T4" fmla="*/ 550 w 578"/>
                  <a:gd name="T5" fmla="*/ 448 h 656"/>
                  <a:gd name="T6" fmla="*/ 543 w 578"/>
                  <a:gd name="T7" fmla="*/ 503 h 656"/>
                  <a:gd name="T8" fmla="*/ 528 w 578"/>
                  <a:gd name="T9" fmla="*/ 563 h 656"/>
                  <a:gd name="T10" fmla="*/ 505 w 578"/>
                  <a:gd name="T11" fmla="*/ 588 h 656"/>
                  <a:gd name="T12" fmla="*/ 480 w 578"/>
                  <a:gd name="T13" fmla="*/ 596 h 656"/>
                  <a:gd name="T14" fmla="*/ 455 w 578"/>
                  <a:gd name="T15" fmla="*/ 606 h 656"/>
                  <a:gd name="T16" fmla="*/ 438 w 578"/>
                  <a:gd name="T17" fmla="*/ 621 h 656"/>
                  <a:gd name="T18" fmla="*/ 410 w 578"/>
                  <a:gd name="T19" fmla="*/ 636 h 656"/>
                  <a:gd name="T20" fmla="*/ 383 w 578"/>
                  <a:gd name="T21" fmla="*/ 648 h 656"/>
                  <a:gd name="T22" fmla="*/ 345 w 578"/>
                  <a:gd name="T23" fmla="*/ 656 h 656"/>
                  <a:gd name="T24" fmla="*/ 318 w 578"/>
                  <a:gd name="T25" fmla="*/ 653 h 656"/>
                  <a:gd name="T26" fmla="*/ 290 w 578"/>
                  <a:gd name="T27" fmla="*/ 638 h 656"/>
                  <a:gd name="T28" fmla="*/ 263 w 578"/>
                  <a:gd name="T29" fmla="*/ 638 h 656"/>
                  <a:gd name="T30" fmla="*/ 223 w 578"/>
                  <a:gd name="T31" fmla="*/ 633 h 656"/>
                  <a:gd name="T32" fmla="*/ 185 w 578"/>
                  <a:gd name="T33" fmla="*/ 631 h 656"/>
                  <a:gd name="T34" fmla="*/ 143 w 578"/>
                  <a:gd name="T35" fmla="*/ 613 h 656"/>
                  <a:gd name="T36" fmla="*/ 113 w 578"/>
                  <a:gd name="T37" fmla="*/ 608 h 656"/>
                  <a:gd name="T38" fmla="*/ 78 w 578"/>
                  <a:gd name="T39" fmla="*/ 556 h 656"/>
                  <a:gd name="T40" fmla="*/ 70 w 578"/>
                  <a:gd name="T41" fmla="*/ 526 h 656"/>
                  <a:gd name="T42" fmla="*/ 60 w 578"/>
                  <a:gd name="T43" fmla="*/ 478 h 656"/>
                  <a:gd name="T44" fmla="*/ 60 w 578"/>
                  <a:gd name="T45" fmla="*/ 391 h 656"/>
                  <a:gd name="T46" fmla="*/ 45 w 578"/>
                  <a:gd name="T47" fmla="*/ 396 h 656"/>
                  <a:gd name="T48" fmla="*/ 30 w 578"/>
                  <a:gd name="T49" fmla="*/ 388 h 656"/>
                  <a:gd name="T50" fmla="*/ 23 w 578"/>
                  <a:gd name="T51" fmla="*/ 371 h 656"/>
                  <a:gd name="T52" fmla="*/ 5 w 578"/>
                  <a:gd name="T53" fmla="*/ 316 h 656"/>
                  <a:gd name="T54" fmla="*/ 0 w 578"/>
                  <a:gd name="T55" fmla="*/ 268 h 656"/>
                  <a:gd name="T56" fmla="*/ 30 w 578"/>
                  <a:gd name="T57" fmla="*/ 205 h 656"/>
                  <a:gd name="T58" fmla="*/ 65 w 578"/>
                  <a:gd name="T59" fmla="*/ 163 h 656"/>
                  <a:gd name="T60" fmla="*/ 120 w 578"/>
                  <a:gd name="T61" fmla="*/ 95 h 656"/>
                  <a:gd name="T62" fmla="*/ 148 w 578"/>
                  <a:gd name="T63" fmla="*/ 78 h 656"/>
                  <a:gd name="T64" fmla="*/ 183 w 578"/>
                  <a:gd name="T65" fmla="*/ 65 h 656"/>
                  <a:gd name="T66" fmla="*/ 220 w 578"/>
                  <a:gd name="T67" fmla="*/ 60 h 656"/>
                  <a:gd name="T68" fmla="*/ 268 w 578"/>
                  <a:gd name="T69" fmla="*/ 45 h 656"/>
                  <a:gd name="T70" fmla="*/ 330 w 578"/>
                  <a:gd name="T71" fmla="*/ 0 h 656"/>
                  <a:gd name="T72" fmla="*/ 578 w 578"/>
                  <a:gd name="T73" fmla="*/ 88 h 656"/>
                  <a:gd name="T74" fmla="*/ 563 w 578"/>
                  <a:gd name="T75" fmla="*/ 195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8" h="656">
                    <a:moveTo>
                      <a:pt x="563" y="195"/>
                    </a:moveTo>
                    <a:lnTo>
                      <a:pt x="558" y="361"/>
                    </a:lnTo>
                    <a:lnTo>
                      <a:pt x="550" y="448"/>
                    </a:lnTo>
                    <a:lnTo>
                      <a:pt x="543" y="503"/>
                    </a:lnTo>
                    <a:lnTo>
                      <a:pt x="528" y="563"/>
                    </a:lnTo>
                    <a:lnTo>
                      <a:pt x="505" y="588"/>
                    </a:lnTo>
                    <a:lnTo>
                      <a:pt x="480" y="596"/>
                    </a:lnTo>
                    <a:lnTo>
                      <a:pt x="455" y="606"/>
                    </a:lnTo>
                    <a:lnTo>
                      <a:pt x="438" y="621"/>
                    </a:lnTo>
                    <a:lnTo>
                      <a:pt x="410" y="636"/>
                    </a:lnTo>
                    <a:lnTo>
                      <a:pt x="383" y="648"/>
                    </a:lnTo>
                    <a:lnTo>
                      <a:pt x="345" y="656"/>
                    </a:lnTo>
                    <a:lnTo>
                      <a:pt x="318" y="653"/>
                    </a:lnTo>
                    <a:lnTo>
                      <a:pt x="290" y="638"/>
                    </a:lnTo>
                    <a:lnTo>
                      <a:pt x="263" y="638"/>
                    </a:lnTo>
                    <a:lnTo>
                      <a:pt x="223" y="633"/>
                    </a:lnTo>
                    <a:lnTo>
                      <a:pt x="185" y="631"/>
                    </a:lnTo>
                    <a:lnTo>
                      <a:pt x="143" y="613"/>
                    </a:lnTo>
                    <a:lnTo>
                      <a:pt x="113" y="608"/>
                    </a:lnTo>
                    <a:lnTo>
                      <a:pt x="78" y="556"/>
                    </a:lnTo>
                    <a:lnTo>
                      <a:pt x="70" y="526"/>
                    </a:lnTo>
                    <a:lnTo>
                      <a:pt x="60" y="478"/>
                    </a:lnTo>
                    <a:lnTo>
                      <a:pt x="60" y="391"/>
                    </a:lnTo>
                    <a:lnTo>
                      <a:pt x="45" y="396"/>
                    </a:lnTo>
                    <a:lnTo>
                      <a:pt x="30" y="388"/>
                    </a:lnTo>
                    <a:lnTo>
                      <a:pt x="23" y="371"/>
                    </a:lnTo>
                    <a:lnTo>
                      <a:pt x="5" y="316"/>
                    </a:lnTo>
                    <a:lnTo>
                      <a:pt x="0" y="268"/>
                    </a:lnTo>
                    <a:lnTo>
                      <a:pt x="30" y="205"/>
                    </a:lnTo>
                    <a:lnTo>
                      <a:pt x="65" y="163"/>
                    </a:lnTo>
                    <a:lnTo>
                      <a:pt x="120" y="95"/>
                    </a:lnTo>
                    <a:lnTo>
                      <a:pt x="148" y="78"/>
                    </a:lnTo>
                    <a:lnTo>
                      <a:pt x="183" y="65"/>
                    </a:lnTo>
                    <a:lnTo>
                      <a:pt x="220" y="60"/>
                    </a:lnTo>
                    <a:lnTo>
                      <a:pt x="268" y="45"/>
                    </a:lnTo>
                    <a:lnTo>
                      <a:pt x="330" y="0"/>
                    </a:lnTo>
                    <a:lnTo>
                      <a:pt x="578" y="88"/>
                    </a:lnTo>
                    <a:lnTo>
                      <a:pt x="563" y="19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52942" name="Freeform 14"/>
              <p:cNvSpPr>
                <a:spLocks/>
              </p:cNvSpPr>
              <p:nvPr/>
            </p:nvSpPr>
            <p:spPr bwMode="auto">
              <a:xfrm>
                <a:off x="5380" y="9758"/>
                <a:ext cx="460" cy="275"/>
              </a:xfrm>
              <a:custGeom>
                <a:avLst/>
                <a:gdLst>
                  <a:gd name="T0" fmla="*/ 0 w 460"/>
                  <a:gd name="T1" fmla="*/ 92 h 275"/>
                  <a:gd name="T2" fmla="*/ 22 w 460"/>
                  <a:gd name="T3" fmla="*/ 120 h 275"/>
                  <a:gd name="T4" fmla="*/ 42 w 460"/>
                  <a:gd name="T5" fmla="*/ 137 h 275"/>
                  <a:gd name="T6" fmla="*/ 90 w 460"/>
                  <a:gd name="T7" fmla="*/ 157 h 275"/>
                  <a:gd name="T8" fmla="*/ 137 w 460"/>
                  <a:gd name="T9" fmla="*/ 187 h 275"/>
                  <a:gd name="T10" fmla="*/ 217 w 460"/>
                  <a:gd name="T11" fmla="*/ 220 h 275"/>
                  <a:gd name="T12" fmla="*/ 285 w 460"/>
                  <a:gd name="T13" fmla="*/ 245 h 275"/>
                  <a:gd name="T14" fmla="*/ 360 w 460"/>
                  <a:gd name="T15" fmla="*/ 265 h 275"/>
                  <a:gd name="T16" fmla="*/ 432 w 460"/>
                  <a:gd name="T17" fmla="*/ 275 h 275"/>
                  <a:gd name="T18" fmla="*/ 460 w 460"/>
                  <a:gd name="T19" fmla="*/ 195 h 275"/>
                  <a:gd name="T20" fmla="*/ 42 w 460"/>
                  <a:gd name="T21" fmla="*/ 0 h 275"/>
                  <a:gd name="T22" fmla="*/ 0 w 460"/>
                  <a:gd name="T23" fmla="*/ 9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0" h="275">
                    <a:moveTo>
                      <a:pt x="0" y="92"/>
                    </a:moveTo>
                    <a:lnTo>
                      <a:pt x="22" y="120"/>
                    </a:lnTo>
                    <a:lnTo>
                      <a:pt x="42" y="137"/>
                    </a:lnTo>
                    <a:lnTo>
                      <a:pt x="90" y="157"/>
                    </a:lnTo>
                    <a:lnTo>
                      <a:pt x="137" y="187"/>
                    </a:lnTo>
                    <a:lnTo>
                      <a:pt x="217" y="220"/>
                    </a:lnTo>
                    <a:lnTo>
                      <a:pt x="285" y="245"/>
                    </a:lnTo>
                    <a:lnTo>
                      <a:pt x="360" y="265"/>
                    </a:lnTo>
                    <a:lnTo>
                      <a:pt x="432" y="275"/>
                    </a:lnTo>
                    <a:lnTo>
                      <a:pt x="460" y="195"/>
                    </a:lnTo>
                    <a:lnTo>
                      <a:pt x="42" y="0"/>
                    </a:lnTo>
                    <a:lnTo>
                      <a:pt x="0" y="9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52943" name="Freeform 15"/>
            <p:cNvSpPr>
              <a:spLocks/>
            </p:cNvSpPr>
            <p:nvPr/>
          </p:nvSpPr>
          <p:spPr bwMode="auto">
            <a:xfrm flipH="1">
              <a:off x="1535" y="2219"/>
              <a:ext cx="149" cy="441"/>
            </a:xfrm>
            <a:custGeom>
              <a:avLst/>
              <a:gdLst>
                <a:gd name="T0" fmla="*/ 95 w 802"/>
                <a:gd name="T1" fmla="*/ 5 h 3017"/>
                <a:gd name="T2" fmla="*/ 150 w 802"/>
                <a:gd name="T3" fmla="*/ 0 h 3017"/>
                <a:gd name="T4" fmla="*/ 217 w 802"/>
                <a:gd name="T5" fmla="*/ 52 h 3017"/>
                <a:gd name="T6" fmla="*/ 262 w 802"/>
                <a:gd name="T7" fmla="*/ 97 h 3017"/>
                <a:gd name="T8" fmla="*/ 305 w 802"/>
                <a:gd name="T9" fmla="*/ 160 h 3017"/>
                <a:gd name="T10" fmla="*/ 355 w 802"/>
                <a:gd name="T11" fmla="*/ 255 h 3017"/>
                <a:gd name="T12" fmla="*/ 400 w 802"/>
                <a:gd name="T13" fmla="*/ 318 h 3017"/>
                <a:gd name="T14" fmla="*/ 442 w 802"/>
                <a:gd name="T15" fmla="*/ 423 h 3017"/>
                <a:gd name="T16" fmla="*/ 480 w 802"/>
                <a:gd name="T17" fmla="*/ 535 h 3017"/>
                <a:gd name="T18" fmla="*/ 512 w 802"/>
                <a:gd name="T19" fmla="*/ 668 h 3017"/>
                <a:gd name="T20" fmla="*/ 675 w 802"/>
                <a:gd name="T21" fmla="*/ 1273 h 3017"/>
                <a:gd name="T22" fmla="*/ 780 w 802"/>
                <a:gd name="T23" fmla="*/ 1609 h 3017"/>
                <a:gd name="T24" fmla="*/ 802 w 802"/>
                <a:gd name="T25" fmla="*/ 1769 h 3017"/>
                <a:gd name="T26" fmla="*/ 780 w 802"/>
                <a:gd name="T27" fmla="*/ 1919 h 3017"/>
                <a:gd name="T28" fmla="*/ 780 w 802"/>
                <a:gd name="T29" fmla="*/ 1987 h 3017"/>
                <a:gd name="T30" fmla="*/ 632 w 802"/>
                <a:gd name="T31" fmla="*/ 2682 h 3017"/>
                <a:gd name="T32" fmla="*/ 552 w 802"/>
                <a:gd name="T33" fmla="*/ 3017 h 3017"/>
                <a:gd name="T34" fmla="*/ 425 w 802"/>
                <a:gd name="T35" fmla="*/ 2992 h 3017"/>
                <a:gd name="T36" fmla="*/ 345 w 802"/>
                <a:gd name="T37" fmla="*/ 2970 h 3017"/>
                <a:gd name="T38" fmla="*/ 250 w 802"/>
                <a:gd name="T39" fmla="*/ 2932 h 3017"/>
                <a:gd name="T40" fmla="*/ 55 w 802"/>
                <a:gd name="T41" fmla="*/ 2837 h 3017"/>
                <a:gd name="T42" fmla="*/ 260 w 802"/>
                <a:gd name="T43" fmla="*/ 1919 h 3017"/>
                <a:gd name="T44" fmla="*/ 272 w 802"/>
                <a:gd name="T45" fmla="*/ 1596 h 3017"/>
                <a:gd name="T46" fmla="*/ 57 w 802"/>
                <a:gd name="T47" fmla="*/ 963 h 3017"/>
                <a:gd name="T48" fmla="*/ 5 w 802"/>
                <a:gd name="T49" fmla="*/ 603 h 3017"/>
                <a:gd name="T50" fmla="*/ 0 w 802"/>
                <a:gd name="T51" fmla="*/ 435 h 3017"/>
                <a:gd name="T52" fmla="*/ 25 w 802"/>
                <a:gd name="T53" fmla="*/ 303 h 3017"/>
                <a:gd name="T54" fmla="*/ 52 w 802"/>
                <a:gd name="T55" fmla="*/ 135 h 3017"/>
                <a:gd name="T56" fmla="*/ 95 w 802"/>
                <a:gd name="T57" fmla="*/ 5 h 3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02" h="3017">
                  <a:moveTo>
                    <a:pt x="95" y="5"/>
                  </a:moveTo>
                  <a:lnTo>
                    <a:pt x="150" y="0"/>
                  </a:lnTo>
                  <a:lnTo>
                    <a:pt x="217" y="52"/>
                  </a:lnTo>
                  <a:lnTo>
                    <a:pt x="262" y="97"/>
                  </a:lnTo>
                  <a:lnTo>
                    <a:pt x="305" y="160"/>
                  </a:lnTo>
                  <a:lnTo>
                    <a:pt x="355" y="255"/>
                  </a:lnTo>
                  <a:lnTo>
                    <a:pt x="400" y="318"/>
                  </a:lnTo>
                  <a:lnTo>
                    <a:pt x="442" y="423"/>
                  </a:lnTo>
                  <a:lnTo>
                    <a:pt x="480" y="535"/>
                  </a:lnTo>
                  <a:lnTo>
                    <a:pt x="512" y="668"/>
                  </a:lnTo>
                  <a:lnTo>
                    <a:pt x="675" y="1273"/>
                  </a:lnTo>
                  <a:lnTo>
                    <a:pt x="780" y="1609"/>
                  </a:lnTo>
                  <a:lnTo>
                    <a:pt x="802" y="1769"/>
                  </a:lnTo>
                  <a:lnTo>
                    <a:pt x="780" y="1919"/>
                  </a:lnTo>
                  <a:lnTo>
                    <a:pt x="780" y="1987"/>
                  </a:lnTo>
                  <a:lnTo>
                    <a:pt x="632" y="2682"/>
                  </a:lnTo>
                  <a:lnTo>
                    <a:pt x="552" y="3017"/>
                  </a:lnTo>
                  <a:lnTo>
                    <a:pt x="425" y="2992"/>
                  </a:lnTo>
                  <a:lnTo>
                    <a:pt x="345" y="2970"/>
                  </a:lnTo>
                  <a:lnTo>
                    <a:pt x="250" y="2932"/>
                  </a:lnTo>
                  <a:lnTo>
                    <a:pt x="55" y="2837"/>
                  </a:lnTo>
                  <a:lnTo>
                    <a:pt x="260" y="1919"/>
                  </a:lnTo>
                  <a:lnTo>
                    <a:pt x="272" y="1596"/>
                  </a:lnTo>
                  <a:lnTo>
                    <a:pt x="57" y="963"/>
                  </a:lnTo>
                  <a:lnTo>
                    <a:pt x="5" y="603"/>
                  </a:lnTo>
                  <a:lnTo>
                    <a:pt x="0" y="435"/>
                  </a:lnTo>
                  <a:lnTo>
                    <a:pt x="25" y="303"/>
                  </a:lnTo>
                  <a:lnTo>
                    <a:pt x="52" y="135"/>
                  </a:lnTo>
                  <a:lnTo>
                    <a:pt x="95" y="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252944" name="Group 16"/>
            <p:cNvGrpSpPr>
              <a:grpSpLocks/>
            </p:cNvGrpSpPr>
            <p:nvPr/>
          </p:nvGrpSpPr>
          <p:grpSpPr bwMode="auto">
            <a:xfrm flipH="1" flipV="1">
              <a:off x="2167" y="2528"/>
              <a:ext cx="224" cy="101"/>
              <a:chOff x="1177" y="8699"/>
              <a:chExt cx="1312" cy="586"/>
            </a:xfrm>
          </p:grpSpPr>
          <p:sp>
            <p:nvSpPr>
              <p:cNvPr id="252945" name="Freeform 17"/>
              <p:cNvSpPr>
                <a:spLocks/>
              </p:cNvSpPr>
              <p:nvPr/>
            </p:nvSpPr>
            <p:spPr bwMode="auto">
              <a:xfrm>
                <a:off x="1177" y="8699"/>
                <a:ext cx="1312" cy="586"/>
              </a:xfrm>
              <a:custGeom>
                <a:avLst/>
                <a:gdLst>
                  <a:gd name="T0" fmla="*/ 1112 w 1312"/>
                  <a:gd name="T1" fmla="*/ 168 h 586"/>
                  <a:gd name="T2" fmla="*/ 972 w 1312"/>
                  <a:gd name="T3" fmla="*/ 168 h 586"/>
                  <a:gd name="T4" fmla="*/ 907 w 1312"/>
                  <a:gd name="T5" fmla="*/ 140 h 586"/>
                  <a:gd name="T6" fmla="*/ 849 w 1312"/>
                  <a:gd name="T7" fmla="*/ 118 h 586"/>
                  <a:gd name="T8" fmla="*/ 769 w 1312"/>
                  <a:gd name="T9" fmla="*/ 103 h 586"/>
                  <a:gd name="T10" fmla="*/ 722 w 1312"/>
                  <a:gd name="T11" fmla="*/ 103 h 586"/>
                  <a:gd name="T12" fmla="*/ 654 w 1312"/>
                  <a:gd name="T13" fmla="*/ 103 h 586"/>
                  <a:gd name="T14" fmla="*/ 579 w 1312"/>
                  <a:gd name="T15" fmla="*/ 75 h 586"/>
                  <a:gd name="T16" fmla="*/ 479 w 1312"/>
                  <a:gd name="T17" fmla="*/ 38 h 586"/>
                  <a:gd name="T18" fmla="*/ 449 w 1312"/>
                  <a:gd name="T19" fmla="*/ 23 h 586"/>
                  <a:gd name="T20" fmla="*/ 412 w 1312"/>
                  <a:gd name="T21" fmla="*/ 0 h 586"/>
                  <a:gd name="T22" fmla="*/ 389 w 1312"/>
                  <a:gd name="T23" fmla="*/ 0 h 586"/>
                  <a:gd name="T24" fmla="*/ 379 w 1312"/>
                  <a:gd name="T25" fmla="*/ 15 h 586"/>
                  <a:gd name="T26" fmla="*/ 379 w 1312"/>
                  <a:gd name="T27" fmla="*/ 38 h 586"/>
                  <a:gd name="T28" fmla="*/ 394 w 1312"/>
                  <a:gd name="T29" fmla="*/ 65 h 586"/>
                  <a:gd name="T30" fmla="*/ 429 w 1312"/>
                  <a:gd name="T31" fmla="*/ 103 h 586"/>
                  <a:gd name="T32" fmla="*/ 469 w 1312"/>
                  <a:gd name="T33" fmla="*/ 135 h 586"/>
                  <a:gd name="T34" fmla="*/ 519 w 1312"/>
                  <a:gd name="T35" fmla="*/ 175 h 586"/>
                  <a:gd name="T36" fmla="*/ 497 w 1312"/>
                  <a:gd name="T37" fmla="*/ 213 h 586"/>
                  <a:gd name="T38" fmla="*/ 469 w 1312"/>
                  <a:gd name="T39" fmla="*/ 233 h 586"/>
                  <a:gd name="T40" fmla="*/ 422 w 1312"/>
                  <a:gd name="T41" fmla="*/ 263 h 586"/>
                  <a:gd name="T42" fmla="*/ 322 w 1312"/>
                  <a:gd name="T43" fmla="*/ 296 h 586"/>
                  <a:gd name="T44" fmla="*/ 135 w 1312"/>
                  <a:gd name="T45" fmla="*/ 296 h 586"/>
                  <a:gd name="T46" fmla="*/ 97 w 1312"/>
                  <a:gd name="T47" fmla="*/ 291 h 586"/>
                  <a:gd name="T48" fmla="*/ 47 w 1312"/>
                  <a:gd name="T49" fmla="*/ 281 h 586"/>
                  <a:gd name="T50" fmla="*/ 27 w 1312"/>
                  <a:gd name="T51" fmla="*/ 278 h 586"/>
                  <a:gd name="T52" fmla="*/ 10 w 1312"/>
                  <a:gd name="T53" fmla="*/ 283 h 586"/>
                  <a:gd name="T54" fmla="*/ 0 w 1312"/>
                  <a:gd name="T55" fmla="*/ 308 h 586"/>
                  <a:gd name="T56" fmla="*/ 15 w 1312"/>
                  <a:gd name="T57" fmla="*/ 333 h 586"/>
                  <a:gd name="T58" fmla="*/ 42 w 1312"/>
                  <a:gd name="T59" fmla="*/ 371 h 586"/>
                  <a:gd name="T60" fmla="*/ 80 w 1312"/>
                  <a:gd name="T61" fmla="*/ 446 h 586"/>
                  <a:gd name="T62" fmla="*/ 180 w 1312"/>
                  <a:gd name="T63" fmla="*/ 511 h 586"/>
                  <a:gd name="T64" fmla="*/ 417 w 1312"/>
                  <a:gd name="T65" fmla="*/ 576 h 586"/>
                  <a:gd name="T66" fmla="*/ 529 w 1312"/>
                  <a:gd name="T67" fmla="*/ 586 h 586"/>
                  <a:gd name="T68" fmla="*/ 657 w 1312"/>
                  <a:gd name="T69" fmla="*/ 583 h 586"/>
                  <a:gd name="T70" fmla="*/ 982 w 1312"/>
                  <a:gd name="T71" fmla="*/ 498 h 586"/>
                  <a:gd name="T72" fmla="*/ 1149 w 1312"/>
                  <a:gd name="T73" fmla="*/ 411 h 586"/>
                  <a:gd name="T74" fmla="*/ 1312 w 1312"/>
                  <a:gd name="T75" fmla="*/ 336 h 586"/>
                  <a:gd name="T76" fmla="*/ 1297 w 1312"/>
                  <a:gd name="T77" fmla="*/ 143 h 586"/>
                  <a:gd name="T78" fmla="*/ 1112 w 1312"/>
                  <a:gd name="T79" fmla="*/ 168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12" h="586">
                    <a:moveTo>
                      <a:pt x="1112" y="168"/>
                    </a:moveTo>
                    <a:lnTo>
                      <a:pt x="972" y="168"/>
                    </a:lnTo>
                    <a:lnTo>
                      <a:pt x="907" y="140"/>
                    </a:lnTo>
                    <a:lnTo>
                      <a:pt x="849" y="118"/>
                    </a:lnTo>
                    <a:lnTo>
                      <a:pt x="769" y="103"/>
                    </a:lnTo>
                    <a:lnTo>
                      <a:pt x="722" y="103"/>
                    </a:lnTo>
                    <a:lnTo>
                      <a:pt x="654" y="103"/>
                    </a:lnTo>
                    <a:lnTo>
                      <a:pt x="579" y="75"/>
                    </a:lnTo>
                    <a:lnTo>
                      <a:pt x="479" y="38"/>
                    </a:lnTo>
                    <a:lnTo>
                      <a:pt x="449" y="23"/>
                    </a:lnTo>
                    <a:lnTo>
                      <a:pt x="412" y="0"/>
                    </a:lnTo>
                    <a:lnTo>
                      <a:pt x="389" y="0"/>
                    </a:lnTo>
                    <a:lnTo>
                      <a:pt x="379" y="15"/>
                    </a:lnTo>
                    <a:lnTo>
                      <a:pt x="379" y="38"/>
                    </a:lnTo>
                    <a:lnTo>
                      <a:pt x="394" y="65"/>
                    </a:lnTo>
                    <a:lnTo>
                      <a:pt x="429" y="103"/>
                    </a:lnTo>
                    <a:lnTo>
                      <a:pt x="469" y="135"/>
                    </a:lnTo>
                    <a:lnTo>
                      <a:pt x="519" y="175"/>
                    </a:lnTo>
                    <a:lnTo>
                      <a:pt x="497" y="213"/>
                    </a:lnTo>
                    <a:lnTo>
                      <a:pt x="469" y="233"/>
                    </a:lnTo>
                    <a:lnTo>
                      <a:pt x="422" y="263"/>
                    </a:lnTo>
                    <a:lnTo>
                      <a:pt x="322" y="296"/>
                    </a:lnTo>
                    <a:lnTo>
                      <a:pt x="135" y="296"/>
                    </a:lnTo>
                    <a:lnTo>
                      <a:pt x="97" y="291"/>
                    </a:lnTo>
                    <a:lnTo>
                      <a:pt x="47" y="281"/>
                    </a:lnTo>
                    <a:lnTo>
                      <a:pt x="27" y="278"/>
                    </a:lnTo>
                    <a:lnTo>
                      <a:pt x="10" y="283"/>
                    </a:lnTo>
                    <a:lnTo>
                      <a:pt x="0" y="308"/>
                    </a:lnTo>
                    <a:lnTo>
                      <a:pt x="15" y="333"/>
                    </a:lnTo>
                    <a:lnTo>
                      <a:pt x="42" y="371"/>
                    </a:lnTo>
                    <a:lnTo>
                      <a:pt x="80" y="446"/>
                    </a:lnTo>
                    <a:lnTo>
                      <a:pt x="180" y="511"/>
                    </a:lnTo>
                    <a:lnTo>
                      <a:pt x="417" y="576"/>
                    </a:lnTo>
                    <a:lnTo>
                      <a:pt x="529" y="586"/>
                    </a:lnTo>
                    <a:lnTo>
                      <a:pt x="657" y="583"/>
                    </a:lnTo>
                    <a:lnTo>
                      <a:pt x="982" y="498"/>
                    </a:lnTo>
                    <a:lnTo>
                      <a:pt x="1149" y="411"/>
                    </a:lnTo>
                    <a:lnTo>
                      <a:pt x="1312" y="336"/>
                    </a:lnTo>
                    <a:lnTo>
                      <a:pt x="1297" y="143"/>
                    </a:lnTo>
                    <a:lnTo>
                      <a:pt x="1112" y="16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52946" name="Freeform 18"/>
              <p:cNvSpPr>
                <a:spLocks/>
              </p:cNvSpPr>
              <p:nvPr/>
            </p:nvSpPr>
            <p:spPr bwMode="auto">
              <a:xfrm>
                <a:off x="2146" y="8724"/>
                <a:ext cx="215" cy="551"/>
              </a:xfrm>
              <a:custGeom>
                <a:avLst/>
                <a:gdLst>
                  <a:gd name="T0" fmla="*/ 8 w 215"/>
                  <a:gd name="T1" fmla="*/ 3 h 551"/>
                  <a:gd name="T2" fmla="*/ 0 w 215"/>
                  <a:gd name="T3" fmla="*/ 258 h 551"/>
                  <a:gd name="T4" fmla="*/ 5 w 215"/>
                  <a:gd name="T5" fmla="*/ 396 h 551"/>
                  <a:gd name="T6" fmla="*/ 18 w 215"/>
                  <a:gd name="T7" fmla="*/ 471 h 551"/>
                  <a:gd name="T8" fmla="*/ 38 w 215"/>
                  <a:gd name="T9" fmla="*/ 551 h 551"/>
                  <a:gd name="T10" fmla="*/ 215 w 215"/>
                  <a:gd name="T11" fmla="*/ 481 h 551"/>
                  <a:gd name="T12" fmla="*/ 155 w 215"/>
                  <a:gd name="T13" fmla="*/ 0 h 551"/>
                  <a:gd name="T14" fmla="*/ 8 w 215"/>
                  <a:gd name="T15" fmla="*/ 3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551">
                    <a:moveTo>
                      <a:pt x="8" y="3"/>
                    </a:moveTo>
                    <a:lnTo>
                      <a:pt x="0" y="258"/>
                    </a:lnTo>
                    <a:lnTo>
                      <a:pt x="5" y="396"/>
                    </a:lnTo>
                    <a:lnTo>
                      <a:pt x="18" y="471"/>
                    </a:lnTo>
                    <a:lnTo>
                      <a:pt x="38" y="551"/>
                    </a:lnTo>
                    <a:lnTo>
                      <a:pt x="215" y="481"/>
                    </a:lnTo>
                    <a:lnTo>
                      <a:pt x="155" y="0"/>
                    </a:lnTo>
                    <a:lnTo>
                      <a:pt x="8" y="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52947" name="Freeform 19"/>
            <p:cNvSpPr>
              <a:spLocks/>
            </p:cNvSpPr>
            <p:nvPr/>
          </p:nvSpPr>
          <p:spPr bwMode="auto">
            <a:xfrm flipH="1">
              <a:off x="1859" y="2215"/>
              <a:ext cx="338" cy="599"/>
            </a:xfrm>
            <a:custGeom>
              <a:avLst/>
              <a:gdLst>
                <a:gd name="T0" fmla="*/ 1722 w 1982"/>
                <a:gd name="T1" fmla="*/ 85 h 3798"/>
                <a:gd name="T2" fmla="*/ 1620 w 1982"/>
                <a:gd name="T3" fmla="*/ 140 h 3798"/>
                <a:gd name="T4" fmla="*/ 1537 w 1982"/>
                <a:gd name="T5" fmla="*/ 182 h 3798"/>
                <a:gd name="T6" fmla="*/ 1447 w 1982"/>
                <a:gd name="T7" fmla="*/ 232 h 3798"/>
                <a:gd name="T8" fmla="*/ 1362 w 1982"/>
                <a:gd name="T9" fmla="*/ 282 h 3798"/>
                <a:gd name="T10" fmla="*/ 1287 w 1982"/>
                <a:gd name="T11" fmla="*/ 327 h 3798"/>
                <a:gd name="T12" fmla="*/ 1220 w 1982"/>
                <a:gd name="T13" fmla="*/ 380 h 3798"/>
                <a:gd name="T14" fmla="*/ 1175 w 1982"/>
                <a:gd name="T15" fmla="*/ 425 h 3798"/>
                <a:gd name="T16" fmla="*/ 1142 w 1982"/>
                <a:gd name="T17" fmla="*/ 463 h 3798"/>
                <a:gd name="T18" fmla="*/ 1115 w 1982"/>
                <a:gd name="T19" fmla="*/ 508 h 3798"/>
                <a:gd name="T20" fmla="*/ 1092 w 1982"/>
                <a:gd name="T21" fmla="*/ 568 h 3798"/>
                <a:gd name="T22" fmla="*/ 1077 w 1982"/>
                <a:gd name="T23" fmla="*/ 658 h 3798"/>
                <a:gd name="T24" fmla="*/ 955 w 1982"/>
                <a:gd name="T25" fmla="*/ 1348 h 3798"/>
                <a:gd name="T26" fmla="*/ 852 w 1982"/>
                <a:gd name="T27" fmla="*/ 1641 h 3798"/>
                <a:gd name="T28" fmla="*/ 807 w 1982"/>
                <a:gd name="T29" fmla="*/ 1699 h 3798"/>
                <a:gd name="T30" fmla="*/ 780 w 1982"/>
                <a:gd name="T31" fmla="*/ 1721 h 3798"/>
                <a:gd name="T32" fmla="*/ 700 w 1982"/>
                <a:gd name="T33" fmla="*/ 1759 h 3798"/>
                <a:gd name="T34" fmla="*/ 565 w 1982"/>
                <a:gd name="T35" fmla="*/ 1809 h 3798"/>
                <a:gd name="T36" fmla="*/ 403 w 1982"/>
                <a:gd name="T37" fmla="*/ 1861 h 3798"/>
                <a:gd name="T38" fmla="*/ 235 w 1982"/>
                <a:gd name="T39" fmla="*/ 1901 h 3798"/>
                <a:gd name="T40" fmla="*/ 105 w 1982"/>
                <a:gd name="T41" fmla="*/ 1929 h 3798"/>
                <a:gd name="T42" fmla="*/ 0 w 1982"/>
                <a:gd name="T43" fmla="*/ 1944 h 3798"/>
                <a:gd name="T44" fmla="*/ 0 w 1982"/>
                <a:gd name="T45" fmla="*/ 2054 h 3798"/>
                <a:gd name="T46" fmla="*/ 0 w 1982"/>
                <a:gd name="T47" fmla="*/ 2182 h 3798"/>
                <a:gd name="T48" fmla="*/ 5 w 1982"/>
                <a:gd name="T49" fmla="*/ 2264 h 3798"/>
                <a:gd name="T50" fmla="*/ 20 w 1982"/>
                <a:gd name="T51" fmla="*/ 2362 h 3798"/>
                <a:gd name="T52" fmla="*/ 63 w 1982"/>
                <a:gd name="T53" fmla="*/ 2517 h 3798"/>
                <a:gd name="T54" fmla="*/ 268 w 1982"/>
                <a:gd name="T55" fmla="*/ 2472 h 3798"/>
                <a:gd name="T56" fmla="*/ 612 w 1982"/>
                <a:gd name="T57" fmla="*/ 2382 h 3798"/>
                <a:gd name="T58" fmla="*/ 1032 w 1982"/>
                <a:gd name="T59" fmla="*/ 2249 h 3798"/>
                <a:gd name="T60" fmla="*/ 1135 w 1982"/>
                <a:gd name="T61" fmla="*/ 2189 h 3798"/>
                <a:gd name="T62" fmla="*/ 1240 w 1982"/>
                <a:gd name="T63" fmla="*/ 2129 h 3798"/>
                <a:gd name="T64" fmla="*/ 1305 w 1982"/>
                <a:gd name="T65" fmla="*/ 2036 h 3798"/>
                <a:gd name="T66" fmla="*/ 1327 w 1982"/>
                <a:gd name="T67" fmla="*/ 2006 h 3798"/>
                <a:gd name="T68" fmla="*/ 1400 w 1982"/>
                <a:gd name="T69" fmla="*/ 1814 h 3798"/>
                <a:gd name="T70" fmla="*/ 1430 w 1982"/>
                <a:gd name="T71" fmla="*/ 1529 h 3798"/>
                <a:gd name="T72" fmla="*/ 1375 w 1982"/>
                <a:gd name="T73" fmla="*/ 1931 h 3798"/>
                <a:gd name="T74" fmla="*/ 1375 w 1982"/>
                <a:gd name="T75" fmla="*/ 2091 h 3798"/>
                <a:gd name="T76" fmla="*/ 1355 w 1982"/>
                <a:gd name="T77" fmla="*/ 2309 h 3798"/>
                <a:gd name="T78" fmla="*/ 1330 w 1982"/>
                <a:gd name="T79" fmla="*/ 2607 h 3798"/>
                <a:gd name="T80" fmla="*/ 1285 w 1982"/>
                <a:gd name="T81" fmla="*/ 2907 h 3798"/>
                <a:gd name="T82" fmla="*/ 1255 w 1982"/>
                <a:gd name="T83" fmla="*/ 3260 h 3798"/>
                <a:gd name="T84" fmla="*/ 1225 w 1982"/>
                <a:gd name="T85" fmla="*/ 3798 h 3798"/>
                <a:gd name="T86" fmla="*/ 1352 w 1982"/>
                <a:gd name="T87" fmla="*/ 3783 h 3798"/>
                <a:gd name="T88" fmla="*/ 1465 w 1982"/>
                <a:gd name="T89" fmla="*/ 3768 h 3798"/>
                <a:gd name="T90" fmla="*/ 1622 w 1982"/>
                <a:gd name="T91" fmla="*/ 3718 h 3798"/>
                <a:gd name="T92" fmla="*/ 1719 w 1982"/>
                <a:gd name="T93" fmla="*/ 3658 h 3798"/>
                <a:gd name="T94" fmla="*/ 1779 w 1982"/>
                <a:gd name="T95" fmla="*/ 3598 h 3798"/>
                <a:gd name="T96" fmla="*/ 1839 w 1982"/>
                <a:gd name="T97" fmla="*/ 3388 h 3798"/>
                <a:gd name="T98" fmla="*/ 1867 w 1982"/>
                <a:gd name="T99" fmla="*/ 2997 h 3798"/>
                <a:gd name="T100" fmla="*/ 1897 w 1982"/>
                <a:gd name="T101" fmla="*/ 2622 h 3798"/>
                <a:gd name="T102" fmla="*/ 1897 w 1982"/>
                <a:gd name="T103" fmla="*/ 2322 h 3798"/>
                <a:gd name="T104" fmla="*/ 1854 w 1982"/>
                <a:gd name="T105" fmla="*/ 1769 h 3798"/>
                <a:gd name="T106" fmla="*/ 1889 w 1982"/>
                <a:gd name="T107" fmla="*/ 1251 h 3798"/>
                <a:gd name="T108" fmla="*/ 1952 w 1982"/>
                <a:gd name="T109" fmla="*/ 900 h 3798"/>
                <a:gd name="T110" fmla="*/ 1982 w 1982"/>
                <a:gd name="T111" fmla="*/ 453 h 3798"/>
                <a:gd name="T112" fmla="*/ 1944 w 1982"/>
                <a:gd name="T113" fmla="*/ 205 h 3798"/>
                <a:gd name="T114" fmla="*/ 1907 w 1982"/>
                <a:gd name="T115" fmla="*/ 0 h 3798"/>
                <a:gd name="T116" fmla="*/ 1722 w 1982"/>
                <a:gd name="T117" fmla="*/ 85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2" h="3798">
                  <a:moveTo>
                    <a:pt x="1722" y="85"/>
                  </a:moveTo>
                  <a:lnTo>
                    <a:pt x="1620" y="140"/>
                  </a:lnTo>
                  <a:lnTo>
                    <a:pt x="1537" y="182"/>
                  </a:lnTo>
                  <a:lnTo>
                    <a:pt x="1447" y="232"/>
                  </a:lnTo>
                  <a:lnTo>
                    <a:pt x="1362" y="282"/>
                  </a:lnTo>
                  <a:lnTo>
                    <a:pt x="1287" y="327"/>
                  </a:lnTo>
                  <a:lnTo>
                    <a:pt x="1220" y="380"/>
                  </a:lnTo>
                  <a:lnTo>
                    <a:pt x="1175" y="425"/>
                  </a:lnTo>
                  <a:lnTo>
                    <a:pt x="1142" y="463"/>
                  </a:lnTo>
                  <a:lnTo>
                    <a:pt x="1115" y="508"/>
                  </a:lnTo>
                  <a:lnTo>
                    <a:pt x="1092" y="568"/>
                  </a:lnTo>
                  <a:lnTo>
                    <a:pt x="1077" y="658"/>
                  </a:lnTo>
                  <a:lnTo>
                    <a:pt x="955" y="1348"/>
                  </a:lnTo>
                  <a:lnTo>
                    <a:pt x="852" y="1641"/>
                  </a:lnTo>
                  <a:lnTo>
                    <a:pt x="807" y="1699"/>
                  </a:lnTo>
                  <a:lnTo>
                    <a:pt x="780" y="1721"/>
                  </a:lnTo>
                  <a:lnTo>
                    <a:pt x="700" y="1759"/>
                  </a:lnTo>
                  <a:lnTo>
                    <a:pt x="565" y="1809"/>
                  </a:lnTo>
                  <a:lnTo>
                    <a:pt x="403" y="1861"/>
                  </a:lnTo>
                  <a:lnTo>
                    <a:pt x="235" y="1901"/>
                  </a:lnTo>
                  <a:lnTo>
                    <a:pt x="105" y="1929"/>
                  </a:lnTo>
                  <a:lnTo>
                    <a:pt x="0" y="1944"/>
                  </a:lnTo>
                  <a:lnTo>
                    <a:pt x="0" y="2054"/>
                  </a:lnTo>
                  <a:lnTo>
                    <a:pt x="0" y="2182"/>
                  </a:lnTo>
                  <a:lnTo>
                    <a:pt x="5" y="2264"/>
                  </a:lnTo>
                  <a:lnTo>
                    <a:pt x="20" y="2362"/>
                  </a:lnTo>
                  <a:lnTo>
                    <a:pt x="63" y="2517"/>
                  </a:lnTo>
                  <a:lnTo>
                    <a:pt x="268" y="2472"/>
                  </a:lnTo>
                  <a:lnTo>
                    <a:pt x="612" y="2382"/>
                  </a:lnTo>
                  <a:lnTo>
                    <a:pt x="1032" y="2249"/>
                  </a:lnTo>
                  <a:lnTo>
                    <a:pt x="1135" y="2189"/>
                  </a:lnTo>
                  <a:lnTo>
                    <a:pt x="1240" y="2129"/>
                  </a:lnTo>
                  <a:lnTo>
                    <a:pt x="1305" y="2036"/>
                  </a:lnTo>
                  <a:lnTo>
                    <a:pt x="1327" y="2006"/>
                  </a:lnTo>
                  <a:lnTo>
                    <a:pt x="1400" y="1814"/>
                  </a:lnTo>
                  <a:lnTo>
                    <a:pt x="1430" y="1529"/>
                  </a:lnTo>
                  <a:lnTo>
                    <a:pt x="1375" y="1931"/>
                  </a:lnTo>
                  <a:lnTo>
                    <a:pt x="1375" y="2091"/>
                  </a:lnTo>
                  <a:lnTo>
                    <a:pt x="1355" y="2309"/>
                  </a:lnTo>
                  <a:lnTo>
                    <a:pt x="1330" y="2607"/>
                  </a:lnTo>
                  <a:lnTo>
                    <a:pt x="1285" y="2907"/>
                  </a:lnTo>
                  <a:lnTo>
                    <a:pt x="1255" y="3260"/>
                  </a:lnTo>
                  <a:lnTo>
                    <a:pt x="1225" y="3798"/>
                  </a:lnTo>
                  <a:lnTo>
                    <a:pt x="1352" y="3783"/>
                  </a:lnTo>
                  <a:lnTo>
                    <a:pt x="1465" y="3768"/>
                  </a:lnTo>
                  <a:lnTo>
                    <a:pt x="1622" y="3718"/>
                  </a:lnTo>
                  <a:lnTo>
                    <a:pt x="1719" y="3658"/>
                  </a:lnTo>
                  <a:lnTo>
                    <a:pt x="1779" y="3598"/>
                  </a:lnTo>
                  <a:lnTo>
                    <a:pt x="1839" y="3388"/>
                  </a:lnTo>
                  <a:lnTo>
                    <a:pt x="1867" y="2997"/>
                  </a:lnTo>
                  <a:lnTo>
                    <a:pt x="1897" y="2622"/>
                  </a:lnTo>
                  <a:lnTo>
                    <a:pt x="1897" y="2322"/>
                  </a:lnTo>
                  <a:lnTo>
                    <a:pt x="1854" y="1769"/>
                  </a:lnTo>
                  <a:lnTo>
                    <a:pt x="1889" y="1251"/>
                  </a:lnTo>
                  <a:lnTo>
                    <a:pt x="1952" y="900"/>
                  </a:lnTo>
                  <a:lnTo>
                    <a:pt x="1982" y="453"/>
                  </a:lnTo>
                  <a:lnTo>
                    <a:pt x="1944" y="205"/>
                  </a:lnTo>
                  <a:lnTo>
                    <a:pt x="1907" y="0"/>
                  </a:lnTo>
                  <a:lnTo>
                    <a:pt x="1722" y="8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2948" name="Freeform 20"/>
            <p:cNvSpPr>
              <a:spLocks/>
            </p:cNvSpPr>
            <p:nvPr/>
          </p:nvSpPr>
          <p:spPr bwMode="auto">
            <a:xfrm flipH="1">
              <a:off x="1999" y="2497"/>
              <a:ext cx="61" cy="51"/>
            </a:xfrm>
            <a:custGeom>
              <a:avLst/>
              <a:gdLst>
                <a:gd name="T0" fmla="*/ 45 w 355"/>
                <a:gd name="T1" fmla="*/ 2 h 297"/>
                <a:gd name="T2" fmla="*/ 68 w 355"/>
                <a:gd name="T3" fmla="*/ 0 h 297"/>
                <a:gd name="T4" fmla="*/ 90 w 355"/>
                <a:gd name="T5" fmla="*/ 2 h 297"/>
                <a:gd name="T6" fmla="*/ 115 w 355"/>
                <a:gd name="T7" fmla="*/ 7 h 297"/>
                <a:gd name="T8" fmla="*/ 153 w 355"/>
                <a:gd name="T9" fmla="*/ 27 h 297"/>
                <a:gd name="T10" fmla="*/ 355 w 355"/>
                <a:gd name="T11" fmla="*/ 165 h 297"/>
                <a:gd name="T12" fmla="*/ 155 w 355"/>
                <a:gd name="T13" fmla="*/ 62 h 297"/>
                <a:gd name="T14" fmla="*/ 108 w 355"/>
                <a:gd name="T15" fmla="*/ 47 h 297"/>
                <a:gd name="T16" fmla="*/ 75 w 355"/>
                <a:gd name="T17" fmla="*/ 45 h 297"/>
                <a:gd name="T18" fmla="*/ 48 w 355"/>
                <a:gd name="T19" fmla="*/ 45 h 297"/>
                <a:gd name="T20" fmla="*/ 83 w 355"/>
                <a:gd name="T21" fmla="*/ 85 h 297"/>
                <a:gd name="T22" fmla="*/ 110 w 355"/>
                <a:gd name="T23" fmla="*/ 112 h 297"/>
                <a:gd name="T24" fmla="*/ 125 w 355"/>
                <a:gd name="T25" fmla="*/ 142 h 297"/>
                <a:gd name="T26" fmla="*/ 170 w 355"/>
                <a:gd name="T27" fmla="*/ 297 h 297"/>
                <a:gd name="T28" fmla="*/ 103 w 355"/>
                <a:gd name="T29" fmla="*/ 152 h 297"/>
                <a:gd name="T30" fmla="*/ 73 w 355"/>
                <a:gd name="T31" fmla="*/ 112 h 297"/>
                <a:gd name="T32" fmla="*/ 35 w 355"/>
                <a:gd name="T33" fmla="*/ 75 h 297"/>
                <a:gd name="T34" fmla="*/ 0 w 355"/>
                <a:gd name="T35" fmla="*/ 60 h 297"/>
                <a:gd name="T36" fmla="*/ 45 w 355"/>
                <a:gd name="T37" fmla="*/ 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5" h="297">
                  <a:moveTo>
                    <a:pt x="45" y="2"/>
                  </a:moveTo>
                  <a:lnTo>
                    <a:pt x="68" y="0"/>
                  </a:lnTo>
                  <a:lnTo>
                    <a:pt x="90" y="2"/>
                  </a:lnTo>
                  <a:lnTo>
                    <a:pt x="115" y="7"/>
                  </a:lnTo>
                  <a:lnTo>
                    <a:pt x="153" y="27"/>
                  </a:lnTo>
                  <a:lnTo>
                    <a:pt x="355" y="165"/>
                  </a:lnTo>
                  <a:lnTo>
                    <a:pt x="155" y="62"/>
                  </a:lnTo>
                  <a:lnTo>
                    <a:pt x="108" y="47"/>
                  </a:lnTo>
                  <a:lnTo>
                    <a:pt x="75" y="45"/>
                  </a:lnTo>
                  <a:lnTo>
                    <a:pt x="48" y="45"/>
                  </a:lnTo>
                  <a:lnTo>
                    <a:pt x="83" y="85"/>
                  </a:lnTo>
                  <a:lnTo>
                    <a:pt x="110" y="112"/>
                  </a:lnTo>
                  <a:lnTo>
                    <a:pt x="125" y="142"/>
                  </a:lnTo>
                  <a:lnTo>
                    <a:pt x="170" y="297"/>
                  </a:lnTo>
                  <a:lnTo>
                    <a:pt x="103" y="152"/>
                  </a:lnTo>
                  <a:lnTo>
                    <a:pt x="73" y="112"/>
                  </a:lnTo>
                  <a:lnTo>
                    <a:pt x="35" y="75"/>
                  </a:lnTo>
                  <a:lnTo>
                    <a:pt x="0" y="60"/>
                  </a:lnTo>
                  <a:lnTo>
                    <a:pt x="45" y="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52949" name="Freeform 21"/>
          <p:cNvSpPr>
            <a:spLocks/>
          </p:cNvSpPr>
          <p:nvPr/>
        </p:nvSpPr>
        <p:spPr bwMode="auto">
          <a:xfrm flipV="1">
            <a:off x="3517900" y="3827463"/>
            <a:ext cx="3073400" cy="234950"/>
          </a:xfrm>
          <a:custGeom>
            <a:avLst/>
            <a:gdLst>
              <a:gd name="T0" fmla="*/ 0 w 4620"/>
              <a:gd name="T1" fmla="*/ 0 h 1"/>
              <a:gd name="T2" fmla="*/ 4620 w 46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20" h="1">
                <a:moveTo>
                  <a:pt x="0" y="0"/>
                </a:moveTo>
                <a:lnTo>
                  <a:pt x="4620" y="0"/>
                </a:lnTo>
              </a:path>
            </a:pathLst>
          </a:custGeom>
          <a:noFill/>
          <a:ln w="50800" cmpd="sng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52950" name="AutoShape 22"/>
          <p:cNvSpPr>
            <a:spLocks noChangeArrowheads="1"/>
          </p:cNvSpPr>
          <p:nvPr/>
        </p:nvSpPr>
        <p:spPr bwMode="auto">
          <a:xfrm rot="16187481">
            <a:off x="4960144" y="2266156"/>
            <a:ext cx="466725" cy="3084513"/>
          </a:xfrm>
          <a:prstGeom prst="can">
            <a:avLst>
              <a:gd name="adj" fmla="val 103416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51" name="WordArt 23"/>
          <p:cNvSpPr>
            <a:spLocks noChangeArrowheads="1" noChangeShapeType="1" noTextEdit="1"/>
          </p:cNvSpPr>
          <p:nvPr/>
        </p:nvSpPr>
        <p:spPr bwMode="auto">
          <a:xfrm>
            <a:off x="4291013" y="3667125"/>
            <a:ext cx="2043112" cy="292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стек</a:t>
            </a:r>
          </a:p>
        </p:txBody>
      </p:sp>
      <p:sp>
        <p:nvSpPr>
          <p:cNvPr id="252952" name="Text Box 24"/>
          <p:cNvSpPr txBox="1">
            <a:spLocks noChangeArrowheads="1"/>
          </p:cNvSpPr>
          <p:nvPr/>
        </p:nvSpPr>
        <p:spPr bwMode="auto">
          <a:xfrm>
            <a:off x="3070225" y="4321175"/>
            <a:ext cx="1250950" cy="608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2400">
                <a:latin typeface="Times New Roman" pitchFamily="18" charset="0"/>
              </a:rPr>
              <a:t>вход</a:t>
            </a:r>
            <a:endParaRPr lang="en-US" altLang="bg-BG" sz="2400" b="1"/>
          </a:p>
        </p:txBody>
      </p:sp>
      <p:sp>
        <p:nvSpPr>
          <p:cNvPr id="252954" name="AutoShape 26"/>
          <p:cNvSpPr>
            <a:spLocks noChangeArrowheads="1"/>
          </p:cNvSpPr>
          <p:nvPr/>
        </p:nvSpPr>
        <p:spPr bwMode="auto">
          <a:xfrm rot="16200000" flipH="1">
            <a:off x="697707" y="3050381"/>
            <a:ext cx="749300" cy="985837"/>
          </a:xfrm>
          <a:prstGeom prst="flowChartDelay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/>
          <a:p>
            <a:endParaRPr lang="bg-BG" altLang="bg-BG"/>
          </a:p>
        </p:txBody>
      </p:sp>
      <p:sp>
        <p:nvSpPr>
          <p:cNvPr id="252955" name="Rectangle 27"/>
          <p:cNvSpPr>
            <a:spLocks noChangeArrowheads="1"/>
          </p:cNvSpPr>
          <p:nvPr/>
        </p:nvSpPr>
        <p:spPr bwMode="auto">
          <a:xfrm flipH="1">
            <a:off x="561975" y="2908300"/>
            <a:ext cx="1030288" cy="611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52956" name="Oval 28"/>
          <p:cNvSpPr>
            <a:spLocks noChangeArrowheads="1"/>
          </p:cNvSpPr>
          <p:nvPr/>
        </p:nvSpPr>
        <p:spPr bwMode="auto">
          <a:xfrm flipH="1">
            <a:off x="569913" y="3182938"/>
            <a:ext cx="985837" cy="341312"/>
          </a:xfrm>
          <a:prstGeom prst="ellipse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57" name="Oval 29"/>
          <p:cNvSpPr>
            <a:spLocks noChangeArrowheads="1"/>
          </p:cNvSpPr>
          <p:nvPr/>
        </p:nvSpPr>
        <p:spPr bwMode="auto">
          <a:xfrm flipH="1" flipV="1">
            <a:off x="1066800" y="3149600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58" name="Oval 30"/>
          <p:cNvSpPr>
            <a:spLocks noChangeArrowheads="1"/>
          </p:cNvSpPr>
          <p:nvPr/>
        </p:nvSpPr>
        <p:spPr bwMode="auto">
          <a:xfrm flipH="1" flipV="1">
            <a:off x="935038" y="314960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59" name="Oval 31"/>
          <p:cNvSpPr>
            <a:spLocks noChangeArrowheads="1"/>
          </p:cNvSpPr>
          <p:nvPr/>
        </p:nvSpPr>
        <p:spPr bwMode="auto">
          <a:xfrm flipH="1" flipV="1">
            <a:off x="1198563" y="3354388"/>
            <a:ext cx="109537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60" name="Oval 32"/>
          <p:cNvSpPr>
            <a:spLocks noChangeArrowheads="1"/>
          </p:cNvSpPr>
          <p:nvPr/>
        </p:nvSpPr>
        <p:spPr bwMode="auto">
          <a:xfrm flipH="1" flipV="1">
            <a:off x="803275" y="335438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61" name="Oval 33"/>
          <p:cNvSpPr>
            <a:spLocks noChangeArrowheads="1"/>
          </p:cNvSpPr>
          <p:nvPr/>
        </p:nvSpPr>
        <p:spPr bwMode="auto">
          <a:xfrm flipH="1" flipV="1">
            <a:off x="1066800" y="335438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62" name="Oval 34"/>
          <p:cNvSpPr>
            <a:spLocks noChangeArrowheads="1"/>
          </p:cNvSpPr>
          <p:nvPr/>
        </p:nvSpPr>
        <p:spPr bwMode="auto">
          <a:xfrm flipH="1" flipV="1">
            <a:off x="935038" y="3354388"/>
            <a:ext cx="109537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63" name="Oval 35"/>
          <p:cNvSpPr>
            <a:spLocks noChangeArrowheads="1"/>
          </p:cNvSpPr>
          <p:nvPr/>
        </p:nvSpPr>
        <p:spPr bwMode="auto">
          <a:xfrm flipH="1" flipV="1">
            <a:off x="1417638" y="3217863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64" name="Oval 36"/>
          <p:cNvSpPr>
            <a:spLocks noChangeArrowheads="1"/>
          </p:cNvSpPr>
          <p:nvPr/>
        </p:nvSpPr>
        <p:spPr bwMode="auto">
          <a:xfrm flipH="1" flipV="1">
            <a:off x="1263650" y="3241675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65" name="Oval 37"/>
          <p:cNvSpPr>
            <a:spLocks noChangeArrowheads="1"/>
          </p:cNvSpPr>
          <p:nvPr/>
        </p:nvSpPr>
        <p:spPr bwMode="auto">
          <a:xfrm flipH="1" flipV="1">
            <a:off x="1131888" y="3241675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66" name="Oval 38"/>
          <p:cNvSpPr>
            <a:spLocks noChangeArrowheads="1"/>
          </p:cNvSpPr>
          <p:nvPr/>
        </p:nvSpPr>
        <p:spPr bwMode="auto">
          <a:xfrm flipH="1" flipV="1">
            <a:off x="868363" y="3241675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67" name="Oval 39"/>
          <p:cNvSpPr>
            <a:spLocks noChangeArrowheads="1"/>
          </p:cNvSpPr>
          <p:nvPr/>
        </p:nvSpPr>
        <p:spPr bwMode="auto">
          <a:xfrm flipH="1" flipV="1">
            <a:off x="1001713" y="3241675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68" name="Oval 40"/>
          <p:cNvSpPr>
            <a:spLocks noChangeArrowheads="1"/>
          </p:cNvSpPr>
          <p:nvPr/>
        </p:nvSpPr>
        <p:spPr bwMode="auto">
          <a:xfrm flipH="1" flipV="1">
            <a:off x="736600" y="321786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69" name="Oval 41"/>
          <p:cNvSpPr>
            <a:spLocks noChangeArrowheads="1"/>
          </p:cNvSpPr>
          <p:nvPr/>
        </p:nvSpPr>
        <p:spPr bwMode="auto">
          <a:xfrm flipH="1" flipV="1">
            <a:off x="671513" y="3286125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70" name="Oval 42"/>
          <p:cNvSpPr>
            <a:spLocks noChangeArrowheads="1"/>
          </p:cNvSpPr>
          <p:nvPr/>
        </p:nvSpPr>
        <p:spPr bwMode="auto">
          <a:xfrm flipH="1" flipV="1">
            <a:off x="1330325" y="330993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71" name="Oval 43"/>
          <p:cNvSpPr>
            <a:spLocks noChangeArrowheads="1"/>
          </p:cNvSpPr>
          <p:nvPr/>
        </p:nvSpPr>
        <p:spPr bwMode="auto">
          <a:xfrm flipH="1" flipV="1">
            <a:off x="1198563" y="314960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72" name="Text Box 44"/>
          <p:cNvSpPr txBox="1">
            <a:spLocks noChangeArrowheads="1"/>
          </p:cNvSpPr>
          <p:nvPr/>
        </p:nvSpPr>
        <p:spPr bwMode="auto">
          <a:xfrm flipH="1">
            <a:off x="636588" y="3509963"/>
            <a:ext cx="8477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200" b="1">
                <a:solidFill>
                  <a:srgbClr val="FFFFFF"/>
                </a:solidFill>
                <a:latin typeface="Times New Roman" pitchFamily="18" charset="0"/>
              </a:rPr>
              <a:t>ДАННИ</a:t>
            </a:r>
            <a:endParaRPr lang="en-US" altLang="bg-BG" sz="1200" b="1"/>
          </a:p>
        </p:txBody>
      </p:sp>
      <p:sp>
        <p:nvSpPr>
          <p:cNvPr id="252973" name="Oval 45"/>
          <p:cNvSpPr>
            <a:spLocks noChangeArrowheads="1"/>
          </p:cNvSpPr>
          <p:nvPr/>
        </p:nvSpPr>
        <p:spPr bwMode="auto">
          <a:xfrm flipH="1" flipV="1">
            <a:off x="1381125" y="3246438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74" name="Oval 46"/>
          <p:cNvSpPr>
            <a:spLocks noChangeArrowheads="1"/>
          </p:cNvSpPr>
          <p:nvPr/>
        </p:nvSpPr>
        <p:spPr bwMode="auto">
          <a:xfrm flipH="1" flipV="1">
            <a:off x="1217613" y="320040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75" name="Oval 47"/>
          <p:cNvSpPr>
            <a:spLocks noChangeArrowheads="1"/>
          </p:cNvSpPr>
          <p:nvPr/>
        </p:nvSpPr>
        <p:spPr bwMode="auto">
          <a:xfrm flipH="1" flipV="1">
            <a:off x="1117600" y="327025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76" name="Oval 48"/>
          <p:cNvSpPr>
            <a:spLocks noChangeArrowheads="1"/>
          </p:cNvSpPr>
          <p:nvPr/>
        </p:nvSpPr>
        <p:spPr bwMode="auto">
          <a:xfrm flipV="1">
            <a:off x="800100" y="3189288"/>
            <a:ext cx="111125" cy="1254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77" name="Oval 49"/>
          <p:cNvSpPr>
            <a:spLocks noChangeArrowheads="1"/>
          </p:cNvSpPr>
          <p:nvPr/>
        </p:nvSpPr>
        <p:spPr bwMode="auto">
          <a:xfrm flipH="1" flipV="1">
            <a:off x="955675" y="3246438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78" name="Oval 50"/>
          <p:cNvSpPr>
            <a:spLocks noChangeArrowheads="1"/>
          </p:cNvSpPr>
          <p:nvPr/>
        </p:nvSpPr>
        <p:spPr bwMode="auto">
          <a:xfrm flipH="1" flipV="1">
            <a:off x="752475" y="327025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79" name="Oval 51"/>
          <p:cNvSpPr>
            <a:spLocks noChangeArrowheads="1"/>
          </p:cNvSpPr>
          <p:nvPr/>
        </p:nvSpPr>
        <p:spPr bwMode="auto">
          <a:xfrm flipH="1" flipV="1">
            <a:off x="568325" y="336391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80" name="Oval 52"/>
          <p:cNvSpPr>
            <a:spLocks noChangeArrowheads="1"/>
          </p:cNvSpPr>
          <p:nvPr/>
        </p:nvSpPr>
        <p:spPr bwMode="auto">
          <a:xfrm flipH="1" flipV="1">
            <a:off x="1314450" y="3224213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81" name="Oval 53"/>
          <p:cNvSpPr>
            <a:spLocks noChangeArrowheads="1"/>
          </p:cNvSpPr>
          <p:nvPr/>
        </p:nvSpPr>
        <p:spPr bwMode="auto">
          <a:xfrm flipH="1" flipV="1">
            <a:off x="1103313" y="3359150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82" name="Oval 54"/>
          <p:cNvSpPr>
            <a:spLocks noChangeArrowheads="1"/>
          </p:cNvSpPr>
          <p:nvPr/>
        </p:nvSpPr>
        <p:spPr bwMode="auto">
          <a:xfrm flipH="1" flipV="1">
            <a:off x="971550" y="327025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83" name="Oval 55"/>
          <p:cNvSpPr>
            <a:spLocks noChangeArrowheads="1"/>
          </p:cNvSpPr>
          <p:nvPr/>
        </p:nvSpPr>
        <p:spPr bwMode="auto">
          <a:xfrm flipH="1" flipV="1">
            <a:off x="1454150" y="3259138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84" name="Oval 56"/>
          <p:cNvSpPr>
            <a:spLocks noChangeArrowheads="1"/>
          </p:cNvSpPr>
          <p:nvPr/>
        </p:nvSpPr>
        <p:spPr bwMode="auto">
          <a:xfrm flipH="1" flipV="1">
            <a:off x="1300163" y="3281363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85" name="Oval 57"/>
          <p:cNvSpPr>
            <a:spLocks noChangeArrowheads="1"/>
          </p:cNvSpPr>
          <p:nvPr/>
        </p:nvSpPr>
        <p:spPr bwMode="auto">
          <a:xfrm flipH="1" flipV="1">
            <a:off x="1168400" y="328136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86" name="Oval 58"/>
          <p:cNvSpPr>
            <a:spLocks noChangeArrowheads="1"/>
          </p:cNvSpPr>
          <p:nvPr/>
        </p:nvSpPr>
        <p:spPr bwMode="auto">
          <a:xfrm flipH="1" flipV="1">
            <a:off x="906463" y="328136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87" name="Oval 59"/>
          <p:cNvSpPr>
            <a:spLocks noChangeArrowheads="1"/>
          </p:cNvSpPr>
          <p:nvPr/>
        </p:nvSpPr>
        <p:spPr bwMode="auto">
          <a:xfrm flipH="1" flipV="1">
            <a:off x="1038225" y="328136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88" name="Oval 60"/>
          <p:cNvSpPr>
            <a:spLocks noChangeArrowheads="1"/>
          </p:cNvSpPr>
          <p:nvPr/>
        </p:nvSpPr>
        <p:spPr bwMode="auto">
          <a:xfrm flipH="1" flipV="1">
            <a:off x="773113" y="3259138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89" name="Oval 61"/>
          <p:cNvSpPr>
            <a:spLocks noChangeArrowheads="1"/>
          </p:cNvSpPr>
          <p:nvPr/>
        </p:nvSpPr>
        <p:spPr bwMode="auto">
          <a:xfrm flipH="1" flipV="1">
            <a:off x="708025" y="3327400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90" name="Oval 62"/>
          <p:cNvSpPr>
            <a:spLocks noChangeArrowheads="1"/>
          </p:cNvSpPr>
          <p:nvPr/>
        </p:nvSpPr>
        <p:spPr bwMode="auto">
          <a:xfrm flipH="1" flipV="1">
            <a:off x="1306513" y="333851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91" name="Oval 63"/>
          <p:cNvSpPr>
            <a:spLocks noChangeArrowheads="1"/>
          </p:cNvSpPr>
          <p:nvPr/>
        </p:nvSpPr>
        <p:spPr bwMode="auto">
          <a:xfrm flipH="1" flipV="1">
            <a:off x="1235075" y="3190875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92" name="Oval 64"/>
          <p:cNvSpPr>
            <a:spLocks noChangeArrowheads="1"/>
          </p:cNvSpPr>
          <p:nvPr/>
        </p:nvSpPr>
        <p:spPr bwMode="auto">
          <a:xfrm flipH="1" flipV="1">
            <a:off x="1417638" y="3287713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93" name="Oval 65"/>
          <p:cNvSpPr>
            <a:spLocks noChangeArrowheads="1"/>
          </p:cNvSpPr>
          <p:nvPr/>
        </p:nvSpPr>
        <p:spPr bwMode="auto">
          <a:xfrm flipH="1" flipV="1">
            <a:off x="1020763" y="325278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94" name="Oval 66"/>
          <p:cNvSpPr>
            <a:spLocks noChangeArrowheads="1"/>
          </p:cNvSpPr>
          <p:nvPr/>
        </p:nvSpPr>
        <p:spPr bwMode="auto">
          <a:xfrm flipH="1" flipV="1">
            <a:off x="1154113" y="330993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95" name="Oval 67"/>
          <p:cNvSpPr>
            <a:spLocks noChangeArrowheads="1"/>
          </p:cNvSpPr>
          <p:nvPr/>
        </p:nvSpPr>
        <p:spPr bwMode="auto">
          <a:xfrm flipV="1">
            <a:off x="838200" y="3230563"/>
            <a:ext cx="109538" cy="1254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96" name="Oval 68"/>
          <p:cNvSpPr>
            <a:spLocks noChangeArrowheads="1"/>
          </p:cNvSpPr>
          <p:nvPr/>
        </p:nvSpPr>
        <p:spPr bwMode="auto">
          <a:xfrm flipH="1" flipV="1">
            <a:off x="911225" y="3344863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97" name="Oval 69"/>
          <p:cNvSpPr>
            <a:spLocks noChangeArrowheads="1"/>
          </p:cNvSpPr>
          <p:nvPr/>
        </p:nvSpPr>
        <p:spPr bwMode="auto">
          <a:xfrm flipH="1" flipV="1">
            <a:off x="788988" y="330993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98" name="Oval 70"/>
          <p:cNvSpPr>
            <a:spLocks noChangeArrowheads="1"/>
          </p:cNvSpPr>
          <p:nvPr/>
        </p:nvSpPr>
        <p:spPr bwMode="auto">
          <a:xfrm flipH="1" flipV="1">
            <a:off x="661988" y="328771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2999" name="Oval 71"/>
          <p:cNvSpPr>
            <a:spLocks noChangeArrowheads="1"/>
          </p:cNvSpPr>
          <p:nvPr/>
        </p:nvSpPr>
        <p:spPr bwMode="auto">
          <a:xfrm flipH="1" flipV="1">
            <a:off x="993775" y="3355975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3000" name="Rectangle 72"/>
          <p:cNvSpPr>
            <a:spLocks noChangeArrowheads="1"/>
          </p:cNvSpPr>
          <p:nvPr/>
        </p:nvSpPr>
        <p:spPr bwMode="auto">
          <a:xfrm>
            <a:off x="3167063" y="430213"/>
            <a:ext cx="2127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fr-FR" altLang="bg-BG" sz="2000" b="1"/>
              <a:t>Last In First Out</a:t>
            </a:r>
            <a:endParaRPr lang="en-US" altLang="bg-BG" sz="2000" b="1"/>
          </a:p>
        </p:txBody>
      </p:sp>
      <p:sp>
        <p:nvSpPr>
          <p:cNvPr id="253001" name="Oval 73"/>
          <p:cNvSpPr>
            <a:spLocks noChangeArrowheads="1"/>
          </p:cNvSpPr>
          <p:nvPr/>
        </p:nvSpPr>
        <p:spPr bwMode="auto">
          <a:xfrm>
            <a:off x="3638550" y="3667125"/>
            <a:ext cx="412750" cy="3365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2392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3002" name="Oval 74"/>
          <p:cNvSpPr>
            <a:spLocks noChangeArrowheads="1"/>
          </p:cNvSpPr>
          <p:nvPr/>
        </p:nvSpPr>
        <p:spPr bwMode="auto">
          <a:xfrm>
            <a:off x="3211513" y="3571875"/>
            <a:ext cx="546100" cy="4968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084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6 C 0.01354 -0.02129 0.02726 -0.04236 0.03993 -0.05764 C 0.0526 -0.07268 0.05538 -0.08865 0.07569 -0.09051 C 0.09653 -0.09259 0.13368 -0.09884 0.16285 -0.06921 C 0.19201 -0.03958 0.22153 0.02361 0.25139 0.0875 " pathEditMode="relative" rAng="0" ptsTypes="aaaaA">
                                      <p:cBhvr>
                                        <p:cTn id="97" dur="500" fill="hold"/>
                                        <p:tgtEl>
                                          <p:spTgt spid="2529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9" y="-579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252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252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2529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2529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2529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252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2529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2529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2529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2529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252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2529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2529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252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2529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2529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2529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252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252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" dur="500"/>
                                        <p:tgtEl>
                                          <p:spTgt spid="252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252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252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252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500"/>
                                        <p:tgtEl>
                                          <p:spTgt spid="252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252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500"/>
                                        <p:tgtEl>
                                          <p:spTgt spid="252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500"/>
                                        <p:tgtEl>
                                          <p:spTgt spid="252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0" dur="500"/>
                                        <p:tgtEl>
                                          <p:spTgt spid="252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252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6" dur="500"/>
                                        <p:tgtEl>
                                          <p:spTgt spid="252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9" dur="500"/>
                                        <p:tgtEl>
                                          <p:spTgt spid="252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2" dur="500"/>
                                        <p:tgtEl>
                                          <p:spTgt spid="252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5" dur="500"/>
                                        <p:tgtEl>
                                          <p:spTgt spid="252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500"/>
                                        <p:tgtEl>
                                          <p:spTgt spid="2529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1" dur="500"/>
                                        <p:tgtEl>
                                          <p:spTgt spid="252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4" dur="500"/>
                                        <p:tgtEl>
                                          <p:spTgt spid="252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7" dur="500"/>
                                        <p:tgtEl>
                                          <p:spTgt spid="2529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0" dur="500"/>
                                        <p:tgtEl>
                                          <p:spTgt spid="2529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252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" dur="500"/>
                                        <p:tgtEl>
                                          <p:spTgt spid="2529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9" dur="500"/>
                                        <p:tgtEl>
                                          <p:spTgt spid="252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2" dur="500"/>
                                        <p:tgtEl>
                                          <p:spTgt spid="252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5" dur="500"/>
                                        <p:tgtEl>
                                          <p:spTgt spid="252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8" dur="500"/>
                                        <p:tgtEl>
                                          <p:spTgt spid="252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1" dur="500"/>
                                        <p:tgtEl>
                                          <p:spTgt spid="2529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54" grpId="0" animBg="1"/>
      <p:bldP spid="252954" grpId="1" animBg="1"/>
      <p:bldP spid="252955" grpId="0" animBg="1"/>
      <p:bldP spid="252956" grpId="0" animBg="1"/>
      <p:bldP spid="252956" grpId="1" animBg="1"/>
      <p:bldP spid="252957" grpId="0" animBg="1"/>
      <p:bldP spid="252957" grpId="1" animBg="1"/>
      <p:bldP spid="252958" grpId="0" animBg="1"/>
      <p:bldP spid="252958" grpId="1" animBg="1"/>
      <p:bldP spid="252959" grpId="0" animBg="1"/>
      <p:bldP spid="252959" grpId="1" animBg="1"/>
      <p:bldP spid="252960" grpId="0" animBg="1"/>
      <p:bldP spid="252960" grpId="1" animBg="1"/>
      <p:bldP spid="252961" grpId="0" animBg="1"/>
      <p:bldP spid="252961" grpId="1" animBg="1"/>
      <p:bldP spid="252962" grpId="0" animBg="1"/>
      <p:bldP spid="252962" grpId="1" animBg="1"/>
      <p:bldP spid="252963" grpId="0" animBg="1"/>
      <p:bldP spid="252963" grpId="1" animBg="1"/>
      <p:bldP spid="252964" grpId="0" animBg="1"/>
      <p:bldP spid="252964" grpId="1" animBg="1"/>
      <p:bldP spid="252965" grpId="0" animBg="1"/>
      <p:bldP spid="252965" grpId="1" animBg="1"/>
      <p:bldP spid="252966" grpId="0" animBg="1"/>
      <p:bldP spid="252966" grpId="1" animBg="1"/>
      <p:bldP spid="252967" grpId="0" animBg="1"/>
      <p:bldP spid="252967" grpId="1" animBg="1"/>
      <p:bldP spid="252968" grpId="0" animBg="1"/>
      <p:bldP spid="252968" grpId="1" animBg="1"/>
      <p:bldP spid="252969" grpId="0" animBg="1"/>
      <p:bldP spid="252969" grpId="1" animBg="1"/>
      <p:bldP spid="252970" grpId="0" animBg="1"/>
      <p:bldP spid="252970" grpId="1" animBg="1"/>
      <p:bldP spid="252971" grpId="0" animBg="1"/>
      <p:bldP spid="252971" grpId="1" animBg="1"/>
      <p:bldP spid="252972" grpId="0"/>
      <p:bldP spid="252972" grpId="1"/>
      <p:bldP spid="252973" grpId="0" animBg="1"/>
      <p:bldP spid="252973" grpId="1" animBg="1"/>
      <p:bldP spid="252974" grpId="0" animBg="1"/>
      <p:bldP spid="252974" grpId="1" animBg="1"/>
      <p:bldP spid="252975" grpId="0" animBg="1"/>
      <p:bldP spid="252975" grpId="1" animBg="1"/>
      <p:bldP spid="252976" grpId="0" animBg="1"/>
      <p:bldP spid="252976" grpId="1" animBg="1"/>
      <p:bldP spid="252977" grpId="0" animBg="1"/>
      <p:bldP spid="252977" grpId="1" animBg="1"/>
      <p:bldP spid="252978" grpId="0" animBg="1"/>
      <p:bldP spid="252978" grpId="1" animBg="1"/>
      <p:bldP spid="252979" grpId="0" animBg="1"/>
      <p:bldP spid="252979" grpId="1" animBg="1"/>
      <p:bldP spid="252980" grpId="0" animBg="1"/>
      <p:bldP spid="252980" grpId="1" animBg="1"/>
      <p:bldP spid="252981" grpId="0" animBg="1"/>
      <p:bldP spid="252981" grpId="1" animBg="1"/>
      <p:bldP spid="252982" grpId="0" animBg="1"/>
      <p:bldP spid="252982" grpId="1" animBg="1"/>
      <p:bldP spid="252983" grpId="0" animBg="1"/>
      <p:bldP spid="252983" grpId="1" animBg="1"/>
      <p:bldP spid="252984" grpId="0" animBg="1"/>
      <p:bldP spid="252984" grpId="1" animBg="1"/>
      <p:bldP spid="252985" grpId="0" animBg="1"/>
      <p:bldP spid="252985" grpId="1" animBg="1"/>
      <p:bldP spid="252986" grpId="0" animBg="1"/>
      <p:bldP spid="252986" grpId="1" animBg="1"/>
      <p:bldP spid="252987" grpId="0" animBg="1"/>
      <p:bldP spid="252987" grpId="1" animBg="1"/>
      <p:bldP spid="252988" grpId="0" animBg="1"/>
      <p:bldP spid="252988" grpId="1" animBg="1"/>
      <p:bldP spid="252989" grpId="0" animBg="1"/>
      <p:bldP spid="252989" grpId="1" animBg="1"/>
      <p:bldP spid="252990" grpId="0" animBg="1"/>
      <p:bldP spid="252990" grpId="1" animBg="1"/>
      <p:bldP spid="252991" grpId="0" animBg="1"/>
      <p:bldP spid="252991" grpId="1" animBg="1"/>
      <p:bldP spid="252992" grpId="0" animBg="1"/>
      <p:bldP spid="252992" grpId="1" animBg="1"/>
      <p:bldP spid="252993" grpId="0" animBg="1"/>
      <p:bldP spid="252993" grpId="1" animBg="1"/>
      <p:bldP spid="252994" grpId="0" animBg="1"/>
      <p:bldP spid="252994" grpId="1" animBg="1"/>
      <p:bldP spid="252995" grpId="0" animBg="1"/>
      <p:bldP spid="252995" grpId="1" animBg="1"/>
      <p:bldP spid="252996" grpId="0" animBg="1"/>
      <p:bldP spid="252996" grpId="1" animBg="1"/>
      <p:bldP spid="252997" grpId="0" animBg="1"/>
      <p:bldP spid="252997" grpId="1" animBg="1"/>
      <p:bldP spid="252998" grpId="0" animBg="1"/>
      <p:bldP spid="252998" grpId="1" animBg="1"/>
      <p:bldP spid="252999" grpId="0" animBg="1"/>
      <p:bldP spid="252999" grpId="1" animBg="1"/>
      <p:bldP spid="2530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954" name="Group 2"/>
          <p:cNvGrpSpPr>
            <a:grpSpLocks/>
          </p:cNvGrpSpPr>
          <p:nvPr/>
        </p:nvGrpSpPr>
        <p:grpSpPr bwMode="auto">
          <a:xfrm>
            <a:off x="1954213" y="2309813"/>
            <a:ext cx="1949450" cy="1722437"/>
            <a:chOff x="1535" y="1973"/>
            <a:chExt cx="856" cy="841"/>
          </a:xfrm>
        </p:grpSpPr>
        <p:sp>
          <p:nvSpPr>
            <p:cNvPr id="253955" name="Freeform 3"/>
            <p:cNvSpPr>
              <a:spLocks/>
            </p:cNvSpPr>
            <p:nvPr/>
          </p:nvSpPr>
          <p:spPr bwMode="auto">
            <a:xfrm flipH="1">
              <a:off x="1668" y="2202"/>
              <a:ext cx="267" cy="505"/>
            </a:xfrm>
            <a:custGeom>
              <a:avLst/>
              <a:gdLst>
                <a:gd name="T0" fmla="*/ 457 w 1564"/>
                <a:gd name="T1" fmla="*/ 45 h 2938"/>
                <a:gd name="T2" fmla="*/ 404 w 1564"/>
                <a:gd name="T3" fmla="*/ 75 h 2938"/>
                <a:gd name="T4" fmla="*/ 0 w 1564"/>
                <a:gd name="T5" fmla="*/ 343 h 2938"/>
                <a:gd name="T6" fmla="*/ 107 w 1564"/>
                <a:gd name="T7" fmla="*/ 2272 h 2938"/>
                <a:gd name="T8" fmla="*/ 107 w 1564"/>
                <a:gd name="T9" fmla="*/ 2375 h 2938"/>
                <a:gd name="T10" fmla="*/ 129 w 1564"/>
                <a:gd name="T11" fmla="*/ 2555 h 2938"/>
                <a:gd name="T12" fmla="*/ 122 w 1564"/>
                <a:gd name="T13" fmla="*/ 2757 h 2938"/>
                <a:gd name="T14" fmla="*/ 444 w 1564"/>
                <a:gd name="T15" fmla="*/ 2883 h 2938"/>
                <a:gd name="T16" fmla="*/ 784 w 1564"/>
                <a:gd name="T17" fmla="*/ 2938 h 2938"/>
                <a:gd name="T18" fmla="*/ 1194 w 1564"/>
                <a:gd name="T19" fmla="*/ 2900 h 2938"/>
                <a:gd name="T20" fmla="*/ 1534 w 1564"/>
                <a:gd name="T21" fmla="*/ 2775 h 2938"/>
                <a:gd name="T22" fmla="*/ 1564 w 1564"/>
                <a:gd name="T23" fmla="*/ 2412 h 2938"/>
                <a:gd name="T24" fmla="*/ 1534 w 1564"/>
                <a:gd name="T25" fmla="*/ 1486 h 2938"/>
                <a:gd name="T26" fmla="*/ 1281 w 1564"/>
                <a:gd name="T27" fmla="*/ 305 h 2938"/>
                <a:gd name="T28" fmla="*/ 944 w 1564"/>
                <a:gd name="T29" fmla="*/ 30 h 2938"/>
                <a:gd name="T30" fmla="*/ 847 w 1564"/>
                <a:gd name="T31" fmla="*/ 0 h 2938"/>
                <a:gd name="T32" fmla="*/ 697 w 1564"/>
                <a:gd name="T33" fmla="*/ 8 h 2938"/>
                <a:gd name="T34" fmla="*/ 592 w 1564"/>
                <a:gd name="T35" fmla="*/ 8 h 2938"/>
                <a:gd name="T36" fmla="*/ 524 w 1564"/>
                <a:gd name="T37" fmla="*/ 38 h 2938"/>
                <a:gd name="T38" fmla="*/ 457 w 1564"/>
                <a:gd name="T39" fmla="*/ 45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4" h="2938">
                  <a:moveTo>
                    <a:pt x="457" y="45"/>
                  </a:moveTo>
                  <a:lnTo>
                    <a:pt x="404" y="75"/>
                  </a:lnTo>
                  <a:lnTo>
                    <a:pt x="0" y="343"/>
                  </a:lnTo>
                  <a:lnTo>
                    <a:pt x="107" y="2272"/>
                  </a:lnTo>
                  <a:lnTo>
                    <a:pt x="107" y="2375"/>
                  </a:lnTo>
                  <a:lnTo>
                    <a:pt x="129" y="2555"/>
                  </a:lnTo>
                  <a:lnTo>
                    <a:pt x="122" y="2757"/>
                  </a:lnTo>
                  <a:lnTo>
                    <a:pt x="444" y="2883"/>
                  </a:lnTo>
                  <a:lnTo>
                    <a:pt x="784" y="2938"/>
                  </a:lnTo>
                  <a:lnTo>
                    <a:pt x="1194" y="2900"/>
                  </a:lnTo>
                  <a:lnTo>
                    <a:pt x="1534" y="2775"/>
                  </a:lnTo>
                  <a:lnTo>
                    <a:pt x="1564" y="2412"/>
                  </a:lnTo>
                  <a:lnTo>
                    <a:pt x="1534" y="1486"/>
                  </a:lnTo>
                  <a:lnTo>
                    <a:pt x="1281" y="305"/>
                  </a:lnTo>
                  <a:lnTo>
                    <a:pt x="944" y="30"/>
                  </a:lnTo>
                  <a:lnTo>
                    <a:pt x="847" y="0"/>
                  </a:lnTo>
                  <a:lnTo>
                    <a:pt x="697" y="8"/>
                  </a:lnTo>
                  <a:lnTo>
                    <a:pt x="592" y="8"/>
                  </a:lnTo>
                  <a:lnTo>
                    <a:pt x="524" y="38"/>
                  </a:lnTo>
                  <a:lnTo>
                    <a:pt x="457" y="4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3956" name="Freeform 4"/>
            <p:cNvSpPr>
              <a:spLocks/>
            </p:cNvSpPr>
            <p:nvPr/>
          </p:nvSpPr>
          <p:spPr bwMode="auto">
            <a:xfrm flipH="1">
              <a:off x="1772" y="2160"/>
              <a:ext cx="100" cy="88"/>
            </a:xfrm>
            <a:custGeom>
              <a:avLst/>
              <a:gdLst>
                <a:gd name="T0" fmla="*/ 540 w 583"/>
                <a:gd name="T1" fmla="*/ 0 h 511"/>
                <a:gd name="T2" fmla="*/ 560 w 583"/>
                <a:gd name="T3" fmla="*/ 116 h 511"/>
                <a:gd name="T4" fmla="*/ 563 w 583"/>
                <a:gd name="T5" fmla="*/ 173 h 511"/>
                <a:gd name="T6" fmla="*/ 570 w 583"/>
                <a:gd name="T7" fmla="*/ 248 h 511"/>
                <a:gd name="T8" fmla="*/ 583 w 583"/>
                <a:gd name="T9" fmla="*/ 321 h 511"/>
                <a:gd name="T10" fmla="*/ 548 w 583"/>
                <a:gd name="T11" fmla="*/ 383 h 511"/>
                <a:gd name="T12" fmla="*/ 503 w 583"/>
                <a:gd name="T13" fmla="*/ 453 h 511"/>
                <a:gd name="T14" fmla="*/ 453 w 583"/>
                <a:gd name="T15" fmla="*/ 488 h 511"/>
                <a:gd name="T16" fmla="*/ 385 w 583"/>
                <a:gd name="T17" fmla="*/ 508 h 511"/>
                <a:gd name="T18" fmla="*/ 305 w 583"/>
                <a:gd name="T19" fmla="*/ 511 h 511"/>
                <a:gd name="T20" fmla="*/ 220 w 583"/>
                <a:gd name="T21" fmla="*/ 503 h 511"/>
                <a:gd name="T22" fmla="*/ 160 w 583"/>
                <a:gd name="T23" fmla="*/ 481 h 511"/>
                <a:gd name="T24" fmla="*/ 108 w 583"/>
                <a:gd name="T25" fmla="*/ 456 h 511"/>
                <a:gd name="T26" fmla="*/ 70 w 583"/>
                <a:gd name="T27" fmla="*/ 426 h 511"/>
                <a:gd name="T28" fmla="*/ 33 w 583"/>
                <a:gd name="T29" fmla="*/ 373 h 511"/>
                <a:gd name="T30" fmla="*/ 15 w 583"/>
                <a:gd name="T31" fmla="*/ 321 h 511"/>
                <a:gd name="T32" fmla="*/ 8 w 583"/>
                <a:gd name="T33" fmla="*/ 271 h 511"/>
                <a:gd name="T34" fmla="*/ 0 w 583"/>
                <a:gd name="T35" fmla="*/ 116 h 511"/>
                <a:gd name="T36" fmla="*/ 540 w 583"/>
                <a:gd name="T37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3" h="511">
                  <a:moveTo>
                    <a:pt x="540" y="0"/>
                  </a:moveTo>
                  <a:lnTo>
                    <a:pt x="560" y="116"/>
                  </a:lnTo>
                  <a:lnTo>
                    <a:pt x="563" y="173"/>
                  </a:lnTo>
                  <a:lnTo>
                    <a:pt x="570" y="248"/>
                  </a:lnTo>
                  <a:lnTo>
                    <a:pt x="583" y="321"/>
                  </a:lnTo>
                  <a:lnTo>
                    <a:pt x="548" y="383"/>
                  </a:lnTo>
                  <a:lnTo>
                    <a:pt x="503" y="453"/>
                  </a:lnTo>
                  <a:lnTo>
                    <a:pt x="453" y="488"/>
                  </a:lnTo>
                  <a:lnTo>
                    <a:pt x="385" y="508"/>
                  </a:lnTo>
                  <a:lnTo>
                    <a:pt x="305" y="511"/>
                  </a:lnTo>
                  <a:lnTo>
                    <a:pt x="220" y="503"/>
                  </a:lnTo>
                  <a:lnTo>
                    <a:pt x="160" y="481"/>
                  </a:lnTo>
                  <a:lnTo>
                    <a:pt x="108" y="456"/>
                  </a:lnTo>
                  <a:lnTo>
                    <a:pt x="70" y="426"/>
                  </a:lnTo>
                  <a:lnTo>
                    <a:pt x="33" y="373"/>
                  </a:lnTo>
                  <a:lnTo>
                    <a:pt x="15" y="321"/>
                  </a:lnTo>
                  <a:lnTo>
                    <a:pt x="8" y="271"/>
                  </a:lnTo>
                  <a:lnTo>
                    <a:pt x="0" y="116"/>
                  </a:lnTo>
                  <a:lnTo>
                    <a:pt x="5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253957" name="Group 5"/>
            <p:cNvGrpSpPr>
              <a:grpSpLocks/>
            </p:cNvGrpSpPr>
            <p:nvPr/>
          </p:nvGrpSpPr>
          <p:grpSpPr bwMode="auto">
            <a:xfrm flipH="1">
              <a:off x="1890" y="2008"/>
              <a:ext cx="29" cy="124"/>
              <a:chOff x="3858" y="5552"/>
              <a:chExt cx="167" cy="720"/>
            </a:xfrm>
          </p:grpSpPr>
          <p:sp>
            <p:nvSpPr>
              <p:cNvPr id="253958" name="Freeform 6"/>
              <p:cNvSpPr>
                <a:spLocks/>
              </p:cNvSpPr>
              <p:nvPr/>
            </p:nvSpPr>
            <p:spPr bwMode="auto">
              <a:xfrm>
                <a:off x="3858" y="5552"/>
                <a:ext cx="167" cy="503"/>
              </a:xfrm>
              <a:custGeom>
                <a:avLst/>
                <a:gdLst>
                  <a:gd name="T0" fmla="*/ 85 w 167"/>
                  <a:gd name="T1" fmla="*/ 0 h 503"/>
                  <a:gd name="T2" fmla="*/ 37 w 167"/>
                  <a:gd name="T3" fmla="*/ 55 h 503"/>
                  <a:gd name="T4" fmla="*/ 7 w 167"/>
                  <a:gd name="T5" fmla="*/ 120 h 503"/>
                  <a:gd name="T6" fmla="*/ 0 w 167"/>
                  <a:gd name="T7" fmla="*/ 195 h 503"/>
                  <a:gd name="T8" fmla="*/ 0 w 167"/>
                  <a:gd name="T9" fmla="*/ 247 h 503"/>
                  <a:gd name="T10" fmla="*/ 15 w 167"/>
                  <a:gd name="T11" fmla="*/ 345 h 503"/>
                  <a:gd name="T12" fmla="*/ 22 w 167"/>
                  <a:gd name="T13" fmla="*/ 400 h 503"/>
                  <a:gd name="T14" fmla="*/ 37 w 167"/>
                  <a:gd name="T15" fmla="*/ 428 h 503"/>
                  <a:gd name="T16" fmla="*/ 67 w 167"/>
                  <a:gd name="T17" fmla="*/ 445 h 503"/>
                  <a:gd name="T18" fmla="*/ 92 w 167"/>
                  <a:gd name="T19" fmla="*/ 503 h 503"/>
                  <a:gd name="T20" fmla="*/ 100 w 167"/>
                  <a:gd name="T21" fmla="*/ 420 h 503"/>
                  <a:gd name="T22" fmla="*/ 112 w 167"/>
                  <a:gd name="T23" fmla="*/ 360 h 503"/>
                  <a:gd name="T24" fmla="*/ 142 w 167"/>
                  <a:gd name="T25" fmla="*/ 280 h 503"/>
                  <a:gd name="T26" fmla="*/ 137 w 167"/>
                  <a:gd name="T27" fmla="*/ 217 h 503"/>
                  <a:gd name="T28" fmla="*/ 167 w 167"/>
                  <a:gd name="T29" fmla="*/ 175 h 503"/>
                  <a:gd name="T30" fmla="*/ 112 w 167"/>
                  <a:gd name="T31" fmla="*/ 142 h 503"/>
                  <a:gd name="T32" fmla="*/ 90 w 167"/>
                  <a:gd name="T33" fmla="*/ 107 h 503"/>
                  <a:gd name="T34" fmla="*/ 85 w 167"/>
                  <a:gd name="T35" fmla="*/ 0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7" h="503">
                    <a:moveTo>
                      <a:pt x="85" y="0"/>
                    </a:moveTo>
                    <a:lnTo>
                      <a:pt x="37" y="55"/>
                    </a:lnTo>
                    <a:lnTo>
                      <a:pt x="7" y="120"/>
                    </a:lnTo>
                    <a:lnTo>
                      <a:pt x="0" y="195"/>
                    </a:lnTo>
                    <a:lnTo>
                      <a:pt x="0" y="247"/>
                    </a:lnTo>
                    <a:lnTo>
                      <a:pt x="15" y="345"/>
                    </a:lnTo>
                    <a:lnTo>
                      <a:pt x="22" y="400"/>
                    </a:lnTo>
                    <a:lnTo>
                      <a:pt x="37" y="428"/>
                    </a:lnTo>
                    <a:lnTo>
                      <a:pt x="67" y="445"/>
                    </a:lnTo>
                    <a:lnTo>
                      <a:pt x="92" y="503"/>
                    </a:lnTo>
                    <a:lnTo>
                      <a:pt x="100" y="420"/>
                    </a:lnTo>
                    <a:lnTo>
                      <a:pt x="112" y="360"/>
                    </a:lnTo>
                    <a:lnTo>
                      <a:pt x="142" y="280"/>
                    </a:lnTo>
                    <a:lnTo>
                      <a:pt x="137" y="217"/>
                    </a:lnTo>
                    <a:lnTo>
                      <a:pt x="167" y="175"/>
                    </a:lnTo>
                    <a:lnTo>
                      <a:pt x="112" y="142"/>
                    </a:lnTo>
                    <a:lnTo>
                      <a:pt x="90" y="107"/>
                    </a:lnTo>
                    <a:lnTo>
                      <a:pt x="8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53959" name="Freeform 7"/>
              <p:cNvSpPr>
                <a:spLocks/>
              </p:cNvSpPr>
              <p:nvPr/>
            </p:nvSpPr>
            <p:spPr bwMode="auto">
              <a:xfrm>
                <a:off x="3875" y="5977"/>
                <a:ext cx="93" cy="295"/>
              </a:xfrm>
              <a:custGeom>
                <a:avLst/>
                <a:gdLst>
                  <a:gd name="T0" fmla="*/ 68 w 93"/>
                  <a:gd name="T1" fmla="*/ 28 h 295"/>
                  <a:gd name="T2" fmla="*/ 45 w 93"/>
                  <a:gd name="T3" fmla="*/ 5 h 295"/>
                  <a:gd name="T4" fmla="*/ 25 w 93"/>
                  <a:gd name="T5" fmla="*/ 0 h 295"/>
                  <a:gd name="T6" fmla="*/ 8 w 93"/>
                  <a:gd name="T7" fmla="*/ 23 h 295"/>
                  <a:gd name="T8" fmla="*/ 0 w 93"/>
                  <a:gd name="T9" fmla="*/ 70 h 295"/>
                  <a:gd name="T10" fmla="*/ 5 w 93"/>
                  <a:gd name="T11" fmla="*/ 115 h 295"/>
                  <a:gd name="T12" fmla="*/ 8 w 93"/>
                  <a:gd name="T13" fmla="*/ 158 h 295"/>
                  <a:gd name="T14" fmla="*/ 20 w 93"/>
                  <a:gd name="T15" fmla="*/ 198 h 295"/>
                  <a:gd name="T16" fmla="*/ 30 w 93"/>
                  <a:gd name="T17" fmla="*/ 248 h 295"/>
                  <a:gd name="T18" fmla="*/ 35 w 93"/>
                  <a:gd name="T19" fmla="*/ 265 h 295"/>
                  <a:gd name="T20" fmla="*/ 45 w 93"/>
                  <a:gd name="T21" fmla="*/ 295 h 295"/>
                  <a:gd name="T22" fmla="*/ 58 w 93"/>
                  <a:gd name="T23" fmla="*/ 280 h 295"/>
                  <a:gd name="T24" fmla="*/ 68 w 93"/>
                  <a:gd name="T25" fmla="*/ 295 h 295"/>
                  <a:gd name="T26" fmla="*/ 88 w 93"/>
                  <a:gd name="T27" fmla="*/ 260 h 295"/>
                  <a:gd name="T28" fmla="*/ 93 w 93"/>
                  <a:gd name="T29" fmla="*/ 203 h 295"/>
                  <a:gd name="T30" fmla="*/ 93 w 93"/>
                  <a:gd name="T31" fmla="*/ 98 h 295"/>
                  <a:gd name="T32" fmla="*/ 68 w 93"/>
                  <a:gd name="T33" fmla="*/ 28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295">
                    <a:moveTo>
                      <a:pt x="68" y="28"/>
                    </a:moveTo>
                    <a:lnTo>
                      <a:pt x="45" y="5"/>
                    </a:lnTo>
                    <a:lnTo>
                      <a:pt x="25" y="0"/>
                    </a:lnTo>
                    <a:lnTo>
                      <a:pt x="8" y="23"/>
                    </a:lnTo>
                    <a:lnTo>
                      <a:pt x="0" y="70"/>
                    </a:lnTo>
                    <a:lnTo>
                      <a:pt x="5" y="115"/>
                    </a:lnTo>
                    <a:lnTo>
                      <a:pt x="8" y="158"/>
                    </a:lnTo>
                    <a:lnTo>
                      <a:pt x="20" y="198"/>
                    </a:lnTo>
                    <a:lnTo>
                      <a:pt x="30" y="248"/>
                    </a:lnTo>
                    <a:lnTo>
                      <a:pt x="35" y="265"/>
                    </a:lnTo>
                    <a:lnTo>
                      <a:pt x="45" y="295"/>
                    </a:lnTo>
                    <a:lnTo>
                      <a:pt x="58" y="280"/>
                    </a:lnTo>
                    <a:lnTo>
                      <a:pt x="68" y="295"/>
                    </a:lnTo>
                    <a:lnTo>
                      <a:pt x="88" y="260"/>
                    </a:lnTo>
                    <a:lnTo>
                      <a:pt x="93" y="203"/>
                    </a:lnTo>
                    <a:lnTo>
                      <a:pt x="93" y="98"/>
                    </a:lnTo>
                    <a:lnTo>
                      <a:pt x="68" y="2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53960" name="Freeform 8"/>
            <p:cNvSpPr>
              <a:spLocks/>
            </p:cNvSpPr>
            <p:nvPr/>
          </p:nvSpPr>
          <p:spPr bwMode="auto">
            <a:xfrm flipH="1">
              <a:off x="1742" y="2001"/>
              <a:ext cx="162" cy="225"/>
            </a:xfrm>
            <a:custGeom>
              <a:avLst/>
              <a:gdLst>
                <a:gd name="T0" fmla="*/ 52 w 947"/>
                <a:gd name="T1" fmla="*/ 192 h 1308"/>
                <a:gd name="T2" fmla="*/ 12 w 947"/>
                <a:gd name="T3" fmla="*/ 370 h 1308"/>
                <a:gd name="T4" fmla="*/ 15 w 947"/>
                <a:gd name="T5" fmla="*/ 523 h 1308"/>
                <a:gd name="T6" fmla="*/ 0 w 947"/>
                <a:gd name="T7" fmla="*/ 658 h 1308"/>
                <a:gd name="T8" fmla="*/ 5 w 947"/>
                <a:gd name="T9" fmla="*/ 753 h 1308"/>
                <a:gd name="T10" fmla="*/ 27 w 947"/>
                <a:gd name="T11" fmla="*/ 850 h 1308"/>
                <a:gd name="T12" fmla="*/ 87 w 947"/>
                <a:gd name="T13" fmla="*/ 998 h 1308"/>
                <a:gd name="T14" fmla="*/ 142 w 947"/>
                <a:gd name="T15" fmla="*/ 1121 h 1308"/>
                <a:gd name="T16" fmla="*/ 190 w 947"/>
                <a:gd name="T17" fmla="*/ 1226 h 1308"/>
                <a:gd name="T18" fmla="*/ 290 w 947"/>
                <a:gd name="T19" fmla="*/ 1293 h 1308"/>
                <a:gd name="T20" fmla="*/ 425 w 947"/>
                <a:gd name="T21" fmla="*/ 1308 h 1308"/>
                <a:gd name="T22" fmla="*/ 515 w 947"/>
                <a:gd name="T23" fmla="*/ 1303 h 1308"/>
                <a:gd name="T24" fmla="*/ 590 w 947"/>
                <a:gd name="T25" fmla="*/ 1273 h 1308"/>
                <a:gd name="T26" fmla="*/ 662 w 947"/>
                <a:gd name="T27" fmla="*/ 1226 h 1308"/>
                <a:gd name="T28" fmla="*/ 752 w 947"/>
                <a:gd name="T29" fmla="*/ 1121 h 1308"/>
                <a:gd name="T30" fmla="*/ 812 w 947"/>
                <a:gd name="T31" fmla="*/ 980 h 1308"/>
                <a:gd name="T32" fmla="*/ 835 w 947"/>
                <a:gd name="T33" fmla="*/ 873 h 1308"/>
                <a:gd name="T34" fmla="*/ 845 w 947"/>
                <a:gd name="T35" fmla="*/ 793 h 1308"/>
                <a:gd name="T36" fmla="*/ 880 w 947"/>
                <a:gd name="T37" fmla="*/ 768 h 1308"/>
                <a:gd name="T38" fmla="*/ 910 w 947"/>
                <a:gd name="T39" fmla="*/ 710 h 1308"/>
                <a:gd name="T40" fmla="*/ 940 w 947"/>
                <a:gd name="T41" fmla="*/ 625 h 1308"/>
                <a:gd name="T42" fmla="*/ 947 w 947"/>
                <a:gd name="T43" fmla="*/ 538 h 1308"/>
                <a:gd name="T44" fmla="*/ 925 w 947"/>
                <a:gd name="T45" fmla="*/ 478 h 1308"/>
                <a:gd name="T46" fmla="*/ 872 w 947"/>
                <a:gd name="T47" fmla="*/ 478 h 1308"/>
                <a:gd name="T48" fmla="*/ 822 w 947"/>
                <a:gd name="T49" fmla="*/ 493 h 1308"/>
                <a:gd name="T50" fmla="*/ 827 w 947"/>
                <a:gd name="T51" fmla="*/ 347 h 1308"/>
                <a:gd name="T52" fmla="*/ 807 w 947"/>
                <a:gd name="T53" fmla="*/ 205 h 1308"/>
                <a:gd name="T54" fmla="*/ 737 w 947"/>
                <a:gd name="T55" fmla="*/ 90 h 1308"/>
                <a:gd name="T56" fmla="*/ 602 w 947"/>
                <a:gd name="T57" fmla="*/ 17 h 1308"/>
                <a:gd name="T58" fmla="*/ 400 w 947"/>
                <a:gd name="T59" fmla="*/ 0 h 1308"/>
                <a:gd name="T60" fmla="*/ 200 w 947"/>
                <a:gd name="T61" fmla="*/ 32 h 1308"/>
                <a:gd name="T62" fmla="*/ 77 w 947"/>
                <a:gd name="T63" fmla="*/ 137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47" h="1308">
                  <a:moveTo>
                    <a:pt x="77" y="137"/>
                  </a:moveTo>
                  <a:lnTo>
                    <a:pt x="52" y="192"/>
                  </a:lnTo>
                  <a:lnTo>
                    <a:pt x="27" y="282"/>
                  </a:lnTo>
                  <a:lnTo>
                    <a:pt x="12" y="370"/>
                  </a:lnTo>
                  <a:lnTo>
                    <a:pt x="5" y="440"/>
                  </a:lnTo>
                  <a:lnTo>
                    <a:pt x="15" y="523"/>
                  </a:lnTo>
                  <a:lnTo>
                    <a:pt x="10" y="578"/>
                  </a:lnTo>
                  <a:lnTo>
                    <a:pt x="0" y="658"/>
                  </a:lnTo>
                  <a:lnTo>
                    <a:pt x="0" y="708"/>
                  </a:lnTo>
                  <a:lnTo>
                    <a:pt x="5" y="753"/>
                  </a:lnTo>
                  <a:lnTo>
                    <a:pt x="12" y="805"/>
                  </a:lnTo>
                  <a:lnTo>
                    <a:pt x="27" y="850"/>
                  </a:lnTo>
                  <a:lnTo>
                    <a:pt x="60" y="933"/>
                  </a:lnTo>
                  <a:lnTo>
                    <a:pt x="87" y="998"/>
                  </a:lnTo>
                  <a:lnTo>
                    <a:pt x="117" y="1066"/>
                  </a:lnTo>
                  <a:lnTo>
                    <a:pt x="142" y="1121"/>
                  </a:lnTo>
                  <a:lnTo>
                    <a:pt x="160" y="1171"/>
                  </a:lnTo>
                  <a:lnTo>
                    <a:pt x="190" y="1226"/>
                  </a:lnTo>
                  <a:lnTo>
                    <a:pt x="235" y="1271"/>
                  </a:lnTo>
                  <a:lnTo>
                    <a:pt x="290" y="1293"/>
                  </a:lnTo>
                  <a:lnTo>
                    <a:pt x="362" y="1308"/>
                  </a:lnTo>
                  <a:lnTo>
                    <a:pt x="425" y="1308"/>
                  </a:lnTo>
                  <a:lnTo>
                    <a:pt x="475" y="1308"/>
                  </a:lnTo>
                  <a:lnTo>
                    <a:pt x="515" y="1303"/>
                  </a:lnTo>
                  <a:lnTo>
                    <a:pt x="552" y="1293"/>
                  </a:lnTo>
                  <a:lnTo>
                    <a:pt x="590" y="1273"/>
                  </a:lnTo>
                  <a:lnTo>
                    <a:pt x="625" y="1256"/>
                  </a:lnTo>
                  <a:lnTo>
                    <a:pt x="662" y="1226"/>
                  </a:lnTo>
                  <a:lnTo>
                    <a:pt x="700" y="1183"/>
                  </a:lnTo>
                  <a:lnTo>
                    <a:pt x="752" y="1121"/>
                  </a:lnTo>
                  <a:lnTo>
                    <a:pt x="782" y="1063"/>
                  </a:lnTo>
                  <a:lnTo>
                    <a:pt x="812" y="980"/>
                  </a:lnTo>
                  <a:lnTo>
                    <a:pt x="827" y="925"/>
                  </a:lnTo>
                  <a:lnTo>
                    <a:pt x="835" y="873"/>
                  </a:lnTo>
                  <a:lnTo>
                    <a:pt x="842" y="830"/>
                  </a:lnTo>
                  <a:lnTo>
                    <a:pt x="845" y="793"/>
                  </a:lnTo>
                  <a:lnTo>
                    <a:pt x="860" y="783"/>
                  </a:lnTo>
                  <a:lnTo>
                    <a:pt x="880" y="768"/>
                  </a:lnTo>
                  <a:lnTo>
                    <a:pt x="895" y="738"/>
                  </a:lnTo>
                  <a:lnTo>
                    <a:pt x="910" y="710"/>
                  </a:lnTo>
                  <a:lnTo>
                    <a:pt x="925" y="678"/>
                  </a:lnTo>
                  <a:lnTo>
                    <a:pt x="940" y="625"/>
                  </a:lnTo>
                  <a:lnTo>
                    <a:pt x="942" y="583"/>
                  </a:lnTo>
                  <a:lnTo>
                    <a:pt x="947" y="538"/>
                  </a:lnTo>
                  <a:lnTo>
                    <a:pt x="940" y="510"/>
                  </a:lnTo>
                  <a:lnTo>
                    <a:pt x="925" y="478"/>
                  </a:lnTo>
                  <a:lnTo>
                    <a:pt x="890" y="478"/>
                  </a:lnTo>
                  <a:lnTo>
                    <a:pt x="872" y="478"/>
                  </a:lnTo>
                  <a:lnTo>
                    <a:pt x="850" y="500"/>
                  </a:lnTo>
                  <a:lnTo>
                    <a:pt x="822" y="493"/>
                  </a:lnTo>
                  <a:lnTo>
                    <a:pt x="827" y="420"/>
                  </a:lnTo>
                  <a:lnTo>
                    <a:pt x="827" y="347"/>
                  </a:lnTo>
                  <a:lnTo>
                    <a:pt x="822" y="290"/>
                  </a:lnTo>
                  <a:lnTo>
                    <a:pt x="807" y="205"/>
                  </a:lnTo>
                  <a:lnTo>
                    <a:pt x="777" y="140"/>
                  </a:lnTo>
                  <a:lnTo>
                    <a:pt x="737" y="90"/>
                  </a:lnTo>
                  <a:lnTo>
                    <a:pt x="672" y="45"/>
                  </a:lnTo>
                  <a:lnTo>
                    <a:pt x="602" y="17"/>
                  </a:lnTo>
                  <a:lnTo>
                    <a:pt x="502" y="0"/>
                  </a:lnTo>
                  <a:lnTo>
                    <a:pt x="400" y="0"/>
                  </a:lnTo>
                  <a:lnTo>
                    <a:pt x="297" y="7"/>
                  </a:lnTo>
                  <a:lnTo>
                    <a:pt x="200" y="32"/>
                  </a:lnTo>
                  <a:lnTo>
                    <a:pt x="135" y="80"/>
                  </a:lnTo>
                  <a:lnTo>
                    <a:pt x="77" y="137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3961" name="Freeform 9"/>
            <p:cNvSpPr>
              <a:spLocks/>
            </p:cNvSpPr>
            <p:nvPr/>
          </p:nvSpPr>
          <p:spPr bwMode="auto">
            <a:xfrm flipH="1">
              <a:off x="1737" y="1973"/>
              <a:ext cx="166" cy="125"/>
            </a:xfrm>
            <a:custGeom>
              <a:avLst/>
              <a:gdLst>
                <a:gd name="T0" fmla="*/ 60 w 970"/>
                <a:gd name="T1" fmla="*/ 373 h 728"/>
                <a:gd name="T2" fmla="*/ 42 w 970"/>
                <a:gd name="T3" fmla="*/ 345 h 728"/>
                <a:gd name="T4" fmla="*/ 25 w 970"/>
                <a:gd name="T5" fmla="*/ 295 h 728"/>
                <a:gd name="T6" fmla="*/ 25 w 970"/>
                <a:gd name="T7" fmla="*/ 235 h 728"/>
                <a:gd name="T8" fmla="*/ 15 w 970"/>
                <a:gd name="T9" fmla="*/ 205 h 728"/>
                <a:gd name="T10" fmla="*/ 0 w 970"/>
                <a:gd name="T11" fmla="*/ 178 h 728"/>
                <a:gd name="T12" fmla="*/ 42 w 970"/>
                <a:gd name="T13" fmla="*/ 130 h 728"/>
                <a:gd name="T14" fmla="*/ 97 w 970"/>
                <a:gd name="T15" fmla="*/ 100 h 728"/>
                <a:gd name="T16" fmla="*/ 160 w 970"/>
                <a:gd name="T17" fmla="*/ 45 h 728"/>
                <a:gd name="T18" fmla="*/ 272 w 970"/>
                <a:gd name="T19" fmla="*/ 18 h 728"/>
                <a:gd name="T20" fmla="*/ 355 w 970"/>
                <a:gd name="T21" fmla="*/ 8 h 728"/>
                <a:gd name="T22" fmla="*/ 477 w 970"/>
                <a:gd name="T23" fmla="*/ 0 h 728"/>
                <a:gd name="T24" fmla="*/ 612 w 970"/>
                <a:gd name="T25" fmla="*/ 3 h 728"/>
                <a:gd name="T26" fmla="*/ 577 w 970"/>
                <a:gd name="T27" fmla="*/ 65 h 728"/>
                <a:gd name="T28" fmla="*/ 650 w 970"/>
                <a:gd name="T29" fmla="*/ 60 h 728"/>
                <a:gd name="T30" fmla="*/ 707 w 970"/>
                <a:gd name="T31" fmla="*/ 60 h 728"/>
                <a:gd name="T32" fmla="*/ 775 w 970"/>
                <a:gd name="T33" fmla="*/ 75 h 728"/>
                <a:gd name="T34" fmla="*/ 850 w 970"/>
                <a:gd name="T35" fmla="*/ 105 h 728"/>
                <a:gd name="T36" fmla="*/ 897 w 970"/>
                <a:gd name="T37" fmla="*/ 143 h 728"/>
                <a:gd name="T38" fmla="*/ 910 w 970"/>
                <a:gd name="T39" fmla="*/ 195 h 728"/>
                <a:gd name="T40" fmla="*/ 882 w 970"/>
                <a:gd name="T41" fmla="*/ 240 h 728"/>
                <a:gd name="T42" fmla="*/ 917 w 970"/>
                <a:gd name="T43" fmla="*/ 288 h 728"/>
                <a:gd name="T44" fmla="*/ 950 w 970"/>
                <a:gd name="T45" fmla="*/ 368 h 728"/>
                <a:gd name="T46" fmla="*/ 962 w 970"/>
                <a:gd name="T47" fmla="*/ 443 h 728"/>
                <a:gd name="T48" fmla="*/ 970 w 970"/>
                <a:gd name="T49" fmla="*/ 503 h 728"/>
                <a:gd name="T50" fmla="*/ 965 w 970"/>
                <a:gd name="T51" fmla="*/ 601 h 728"/>
                <a:gd name="T52" fmla="*/ 950 w 970"/>
                <a:gd name="T53" fmla="*/ 686 h 728"/>
                <a:gd name="T54" fmla="*/ 890 w 970"/>
                <a:gd name="T55" fmla="*/ 631 h 728"/>
                <a:gd name="T56" fmla="*/ 860 w 970"/>
                <a:gd name="T57" fmla="*/ 653 h 728"/>
                <a:gd name="T58" fmla="*/ 852 w 970"/>
                <a:gd name="T59" fmla="*/ 671 h 728"/>
                <a:gd name="T60" fmla="*/ 835 w 970"/>
                <a:gd name="T61" fmla="*/ 706 h 728"/>
                <a:gd name="T62" fmla="*/ 827 w 970"/>
                <a:gd name="T63" fmla="*/ 728 h 728"/>
                <a:gd name="T64" fmla="*/ 785 w 970"/>
                <a:gd name="T65" fmla="*/ 713 h 728"/>
                <a:gd name="T66" fmla="*/ 797 w 970"/>
                <a:gd name="T67" fmla="*/ 616 h 728"/>
                <a:gd name="T68" fmla="*/ 797 w 970"/>
                <a:gd name="T69" fmla="*/ 525 h 728"/>
                <a:gd name="T70" fmla="*/ 740 w 970"/>
                <a:gd name="T71" fmla="*/ 475 h 728"/>
                <a:gd name="T72" fmla="*/ 720 w 970"/>
                <a:gd name="T73" fmla="*/ 388 h 728"/>
                <a:gd name="T74" fmla="*/ 707 w 970"/>
                <a:gd name="T75" fmla="*/ 303 h 728"/>
                <a:gd name="T76" fmla="*/ 622 w 970"/>
                <a:gd name="T77" fmla="*/ 335 h 728"/>
                <a:gd name="T78" fmla="*/ 535 w 970"/>
                <a:gd name="T79" fmla="*/ 353 h 728"/>
                <a:gd name="T80" fmla="*/ 590 w 970"/>
                <a:gd name="T81" fmla="*/ 373 h 728"/>
                <a:gd name="T82" fmla="*/ 487 w 970"/>
                <a:gd name="T83" fmla="*/ 378 h 728"/>
                <a:gd name="T84" fmla="*/ 392 w 970"/>
                <a:gd name="T85" fmla="*/ 373 h 728"/>
                <a:gd name="T86" fmla="*/ 357 w 970"/>
                <a:gd name="T87" fmla="*/ 373 h 728"/>
                <a:gd name="T88" fmla="*/ 302 w 970"/>
                <a:gd name="T89" fmla="*/ 385 h 728"/>
                <a:gd name="T90" fmla="*/ 235 w 970"/>
                <a:gd name="T91" fmla="*/ 360 h 728"/>
                <a:gd name="T92" fmla="*/ 190 w 970"/>
                <a:gd name="T93" fmla="*/ 358 h 728"/>
                <a:gd name="T94" fmla="*/ 142 w 970"/>
                <a:gd name="T95" fmla="*/ 353 h 728"/>
                <a:gd name="T96" fmla="*/ 100 w 970"/>
                <a:gd name="T97" fmla="*/ 365 h 728"/>
                <a:gd name="T98" fmla="*/ 60 w 970"/>
                <a:gd name="T99" fmla="*/ 373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70" h="728">
                  <a:moveTo>
                    <a:pt x="60" y="373"/>
                  </a:moveTo>
                  <a:lnTo>
                    <a:pt x="42" y="345"/>
                  </a:lnTo>
                  <a:lnTo>
                    <a:pt x="25" y="295"/>
                  </a:lnTo>
                  <a:lnTo>
                    <a:pt x="25" y="235"/>
                  </a:lnTo>
                  <a:lnTo>
                    <a:pt x="15" y="205"/>
                  </a:lnTo>
                  <a:lnTo>
                    <a:pt x="0" y="178"/>
                  </a:lnTo>
                  <a:lnTo>
                    <a:pt x="42" y="130"/>
                  </a:lnTo>
                  <a:lnTo>
                    <a:pt x="97" y="100"/>
                  </a:lnTo>
                  <a:lnTo>
                    <a:pt x="160" y="45"/>
                  </a:lnTo>
                  <a:lnTo>
                    <a:pt x="272" y="18"/>
                  </a:lnTo>
                  <a:lnTo>
                    <a:pt x="355" y="8"/>
                  </a:lnTo>
                  <a:lnTo>
                    <a:pt x="477" y="0"/>
                  </a:lnTo>
                  <a:lnTo>
                    <a:pt x="612" y="3"/>
                  </a:lnTo>
                  <a:lnTo>
                    <a:pt x="577" y="65"/>
                  </a:lnTo>
                  <a:lnTo>
                    <a:pt x="650" y="60"/>
                  </a:lnTo>
                  <a:lnTo>
                    <a:pt x="707" y="60"/>
                  </a:lnTo>
                  <a:lnTo>
                    <a:pt x="775" y="75"/>
                  </a:lnTo>
                  <a:lnTo>
                    <a:pt x="850" y="105"/>
                  </a:lnTo>
                  <a:lnTo>
                    <a:pt x="897" y="143"/>
                  </a:lnTo>
                  <a:lnTo>
                    <a:pt x="910" y="195"/>
                  </a:lnTo>
                  <a:lnTo>
                    <a:pt x="882" y="240"/>
                  </a:lnTo>
                  <a:lnTo>
                    <a:pt x="917" y="288"/>
                  </a:lnTo>
                  <a:lnTo>
                    <a:pt x="950" y="368"/>
                  </a:lnTo>
                  <a:lnTo>
                    <a:pt x="962" y="443"/>
                  </a:lnTo>
                  <a:lnTo>
                    <a:pt x="970" y="503"/>
                  </a:lnTo>
                  <a:lnTo>
                    <a:pt x="965" y="601"/>
                  </a:lnTo>
                  <a:lnTo>
                    <a:pt x="950" y="686"/>
                  </a:lnTo>
                  <a:lnTo>
                    <a:pt x="890" y="631"/>
                  </a:lnTo>
                  <a:lnTo>
                    <a:pt x="860" y="653"/>
                  </a:lnTo>
                  <a:lnTo>
                    <a:pt x="852" y="671"/>
                  </a:lnTo>
                  <a:lnTo>
                    <a:pt x="835" y="706"/>
                  </a:lnTo>
                  <a:lnTo>
                    <a:pt x="827" y="728"/>
                  </a:lnTo>
                  <a:lnTo>
                    <a:pt x="785" y="713"/>
                  </a:lnTo>
                  <a:lnTo>
                    <a:pt x="797" y="616"/>
                  </a:lnTo>
                  <a:lnTo>
                    <a:pt x="797" y="525"/>
                  </a:lnTo>
                  <a:lnTo>
                    <a:pt x="740" y="475"/>
                  </a:lnTo>
                  <a:lnTo>
                    <a:pt x="720" y="388"/>
                  </a:lnTo>
                  <a:lnTo>
                    <a:pt x="707" y="303"/>
                  </a:lnTo>
                  <a:lnTo>
                    <a:pt x="622" y="335"/>
                  </a:lnTo>
                  <a:lnTo>
                    <a:pt x="535" y="353"/>
                  </a:lnTo>
                  <a:lnTo>
                    <a:pt x="590" y="373"/>
                  </a:lnTo>
                  <a:lnTo>
                    <a:pt x="487" y="378"/>
                  </a:lnTo>
                  <a:lnTo>
                    <a:pt x="392" y="373"/>
                  </a:lnTo>
                  <a:lnTo>
                    <a:pt x="357" y="373"/>
                  </a:lnTo>
                  <a:lnTo>
                    <a:pt x="302" y="385"/>
                  </a:lnTo>
                  <a:lnTo>
                    <a:pt x="235" y="360"/>
                  </a:lnTo>
                  <a:lnTo>
                    <a:pt x="190" y="358"/>
                  </a:lnTo>
                  <a:lnTo>
                    <a:pt x="142" y="353"/>
                  </a:lnTo>
                  <a:lnTo>
                    <a:pt x="100" y="365"/>
                  </a:lnTo>
                  <a:lnTo>
                    <a:pt x="60" y="37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3962" name="Freeform 10"/>
            <p:cNvSpPr>
              <a:spLocks/>
            </p:cNvSpPr>
            <p:nvPr/>
          </p:nvSpPr>
          <p:spPr bwMode="auto">
            <a:xfrm flipH="1">
              <a:off x="1576" y="2187"/>
              <a:ext cx="196" cy="603"/>
            </a:xfrm>
            <a:custGeom>
              <a:avLst/>
              <a:gdLst>
                <a:gd name="T0" fmla="*/ 95 w 1285"/>
                <a:gd name="T1" fmla="*/ 0 h 3853"/>
                <a:gd name="T2" fmla="*/ 143 w 1285"/>
                <a:gd name="T3" fmla="*/ 32 h 3853"/>
                <a:gd name="T4" fmla="*/ 180 w 1285"/>
                <a:gd name="T5" fmla="*/ 55 h 3853"/>
                <a:gd name="T6" fmla="*/ 238 w 1285"/>
                <a:gd name="T7" fmla="*/ 82 h 3853"/>
                <a:gd name="T8" fmla="*/ 305 w 1285"/>
                <a:gd name="T9" fmla="*/ 110 h 3853"/>
                <a:gd name="T10" fmla="*/ 383 w 1285"/>
                <a:gd name="T11" fmla="*/ 135 h 3853"/>
                <a:gd name="T12" fmla="*/ 525 w 1285"/>
                <a:gd name="T13" fmla="*/ 167 h 3853"/>
                <a:gd name="T14" fmla="*/ 855 w 1285"/>
                <a:gd name="T15" fmla="*/ 220 h 3853"/>
                <a:gd name="T16" fmla="*/ 895 w 1285"/>
                <a:gd name="T17" fmla="*/ 365 h 3853"/>
                <a:gd name="T18" fmla="*/ 945 w 1285"/>
                <a:gd name="T19" fmla="*/ 460 h 3853"/>
                <a:gd name="T20" fmla="*/ 1105 w 1285"/>
                <a:gd name="T21" fmla="*/ 873 h 3853"/>
                <a:gd name="T22" fmla="*/ 1265 w 1285"/>
                <a:gd name="T23" fmla="*/ 1478 h 3853"/>
                <a:gd name="T24" fmla="*/ 1285 w 1285"/>
                <a:gd name="T25" fmla="*/ 1809 h 3853"/>
                <a:gd name="T26" fmla="*/ 1270 w 1285"/>
                <a:gd name="T27" fmla="*/ 2116 h 3853"/>
                <a:gd name="T28" fmla="*/ 1247 w 1285"/>
                <a:gd name="T29" fmla="*/ 2347 h 3853"/>
                <a:gd name="T30" fmla="*/ 1200 w 1285"/>
                <a:gd name="T31" fmla="*/ 2704 h 3853"/>
                <a:gd name="T32" fmla="*/ 1187 w 1285"/>
                <a:gd name="T33" fmla="*/ 2880 h 3853"/>
                <a:gd name="T34" fmla="*/ 1165 w 1285"/>
                <a:gd name="T35" fmla="*/ 3062 h 3853"/>
                <a:gd name="T36" fmla="*/ 1165 w 1285"/>
                <a:gd name="T37" fmla="*/ 3277 h 3853"/>
                <a:gd name="T38" fmla="*/ 1232 w 1285"/>
                <a:gd name="T39" fmla="*/ 3615 h 3853"/>
                <a:gd name="T40" fmla="*/ 1115 w 1285"/>
                <a:gd name="T41" fmla="*/ 3705 h 3853"/>
                <a:gd name="T42" fmla="*/ 912 w 1285"/>
                <a:gd name="T43" fmla="*/ 3800 h 3853"/>
                <a:gd name="T44" fmla="*/ 740 w 1285"/>
                <a:gd name="T45" fmla="*/ 3845 h 3853"/>
                <a:gd name="T46" fmla="*/ 575 w 1285"/>
                <a:gd name="T47" fmla="*/ 3853 h 3853"/>
                <a:gd name="T48" fmla="*/ 440 w 1285"/>
                <a:gd name="T49" fmla="*/ 3845 h 3853"/>
                <a:gd name="T50" fmla="*/ 350 w 1285"/>
                <a:gd name="T51" fmla="*/ 3830 h 3853"/>
                <a:gd name="T52" fmla="*/ 278 w 1285"/>
                <a:gd name="T53" fmla="*/ 3758 h 3853"/>
                <a:gd name="T54" fmla="*/ 263 w 1285"/>
                <a:gd name="T55" fmla="*/ 3638 h 3853"/>
                <a:gd name="T56" fmla="*/ 258 w 1285"/>
                <a:gd name="T57" fmla="*/ 3493 h 3853"/>
                <a:gd name="T58" fmla="*/ 248 w 1285"/>
                <a:gd name="T59" fmla="*/ 3292 h 3853"/>
                <a:gd name="T60" fmla="*/ 225 w 1285"/>
                <a:gd name="T61" fmla="*/ 3052 h 3853"/>
                <a:gd name="T62" fmla="*/ 210 w 1285"/>
                <a:gd name="T63" fmla="*/ 2752 h 3853"/>
                <a:gd name="T64" fmla="*/ 190 w 1285"/>
                <a:gd name="T65" fmla="*/ 2334 h 3853"/>
                <a:gd name="T66" fmla="*/ 153 w 1285"/>
                <a:gd name="T67" fmla="*/ 1856 h 3853"/>
                <a:gd name="T68" fmla="*/ 70 w 1285"/>
                <a:gd name="T69" fmla="*/ 1241 h 3853"/>
                <a:gd name="T70" fmla="*/ 15 w 1285"/>
                <a:gd name="T71" fmla="*/ 905 h 3853"/>
                <a:gd name="T72" fmla="*/ 8 w 1285"/>
                <a:gd name="T73" fmla="*/ 793 h 3853"/>
                <a:gd name="T74" fmla="*/ 8 w 1285"/>
                <a:gd name="T75" fmla="*/ 665 h 3853"/>
                <a:gd name="T76" fmla="*/ 8 w 1285"/>
                <a:gd name="T77" fmla="*/ 553 h 3853"/>
                <a:gd name="T78" fmla="*/ 0 w 1285"/>
                <a:gd name="T79" fmla="*/ 420 h 3853"/>
                <a:gd name="T80" fmla="*/ 15 w 1285"/>
                <a:gd name="T81" fmla="*/ 297 h 3853"/>
                <a:gd name="T82" fmla="*/ 35 w 1285"/>
                <a:gd name="T83" fmla="*/ 227 h 3853"/>
                <a:gd name="T84" fmla="*/ 63 w 1285"/>
                <a:gd name="T85" fmla="*/ 140 h 3853"/>
                <a:gd name="T86" fmla="*/ 83 w 1285"/>
                <a:gd name="T87" fmla="*/ 67 h 3853"/>
                <a:gd name="T88" fmla="*/ 95 w 1285"/>
                <a:gd name="T89" fmla="*/ 0 h 3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5" h="3853">
                  <a:moveTo>
                    <a:pt x="95" y="0"/>
                  </a:moveTo>
                  <a:lnTo>
                    <a:pt x="143" y="32"/>
                  </a:lnTo>
                  <a:lnTo>
                    <a:pt x="180" y="55"/>
                  </a:lnTo>
                  <a:lnTo>
                    <a:pt x="238" y="82"/>
                  </a:lnTo>
                  <a:lnTo>
                    <a:pt x="305" y="110"/>
                  </a:lnTo>
                  <a:lnTo>
                    <a:pt x="383" y="135"/>
                  </a:lnTo>
                  <a:lnTo>
                    <a:pt x="525" y="167"/>
                  </a:lnTo>
                  <a:lnTo>
                    <a:pt x="855" y="220"/>
                  </a:lnTo>
                  <a:lnTo>
                    <a:pt x="895" y="365"/>
                  </a:lnTo>
                  <a:lnTo>
                    <a:pt x="945" y="460"/>
                  </a:lnTo>
                  <a:lnTo>
                    <a:pt x="1105" y="873"/>
                  </a:lnTo>
                  <a:lnTo>
                    <a:pt x="1265" y="1478"/>
                  </a:lnTo>
                  <a:lnTo>
                    <a:pt x="1285" y="1809"/>
                  </a:lnTo>
                  <a:lnTo>
                    <a:pt x="1270" y="2116"/>
                  </a:lnTo>
                  <a:lnTo>
                    <a:pt x="1247" y="2347"/>
                  </a:lnTo>
                  <a:lnTo>
                    <a:pt x="1200" y="2704"/>
                  </a:lnTo>
                  <a:lnTo>
                    <a:pt x="1187" y="2880"/>
                  </a:lnTo>
                  <a:lnTo>
                    <a:pt x="1165" y="3062"/>
                  </a:lnTo>
                  <a:lnTo>
                    <a:pt x="1165" y="3277"/>
                  </a:lnTo>
                  <a:lnTo>
                    <a:pt x="1232" y="3615"/>
                  </a:lnTo>
                  <a:lnTo>
                    <a:pt x="1115" y="3705"/>
                  </a:lnTo>
                  <a:lnTo>
                    <a:pt x="912" y="3800"/>
                  </a:lnTo>
                  <a:lnTo>
                    <a:pt x="740" y="3845"/>
                  </a:lnTo>
                  <a:lnTo>
                    <a:pt x="575" y="3853"/>
                  </a:lnTo>
                  <a:lnTo>
                    <a:pt x="440" y="3845"/>
                  </a:lnTo>
                  <a:lnTo>
                    <a:pt x="350" y="3830"/>
                  </a:lnTo>
                  <a:lnTo>
                    <a:pt x="278" y="3758"/>
                  </a:lnTo>
                  <a:lnTo>
                    <a:pt x="263" y="3638"/>
                  </a:lnTo>
                  <a:lnTo>
                    <a:pt x="258" y="3493"/>
                  </a:lnTo>
                  <a:lnTo>
                    <a:pt x="248" y="3292"/>
                  </a:lnTo>
                  <a:lnTo>
                    <a:pt x="225" y="3052"/>
                  </a:lnTo>
                  <a:lnTo>
                    <a:pt x="210" y="2752"/>
                  </a:lnTo>
                  <a:lnTo>
                    <a:pt x="190" y="2334"/>
                  </a:lnTo>
                  <a:lnTo>
                    <a:pt x="153" y="1856"/>
                  </a:lnTo>
                  <a:lnTo>
                    <a:pt x="70" y="1241"/>
                  </a:lnTo>
                  <a:lnTo>
                    <a:pt x="15" y="905"/>
                  </a:lnTo>
                  <a:lnTo>
                    <a:pt x="8" y="793"/>
                  </a:lnTo>
                  <a:lnTo>
                    <a:pt x="8" y="665"/>
                  </a:lnTo>
                  <a:lnTo>
                    <a:pt x="8" y="553"/>
                  </a:lnTo>
                  <a:lnTo>
                    <a:pt x="0" y="420"/>
                  </a:lnTo>
                  <a:lnTo>
                    <a:pt x="15" y="297"/>
                  </a:lnTo>
                  <a:lnTo>
                    <a:pt x="35" y="227"/>
                  </a:lnTo>
                  <a:lnTo>
                    <a:pt x="63" y="140"/>
                  </a:lnTo>
                  <a:lnTo>
                    <a:pt x="83" y="67"/>
                  </a:lnTo>
                  <a:lnTo>
                    <a:pt x="9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3963" name="Freeform 11"/>
            <p:cNvSpPr>
              <a:spLocks/>
            </p:cNvSpPr>
            <p:nvPr/>
          </p:nvSpPr>
          <p:spPr bwMode="auto">
            <a:xfrm flipH="1">
              <a:off x="1619" y="2412"/>
              <a:ext cx="45" cy="256"/>
            </a:xfrm>
            <a:custGeom>
              <a:avLst/>
              <a:gdLst>
                <a:gd name="T0" fmla="*/ 40 w 260"/>
                <a:gd name="T1" fmla="*/ 0 h 1486"/>
                <a:gd name="T2" fmla="*/ 77 w 260"/>
                <a:gd name="T3" fmla="*/ 456 h 1486"/>
                <a:gd name="T4" fmla="*/ 65 w 260"/>
                <a:gd name="T5" fmla="*/ 616 h 1486"/>
                <a:gd name="T6" fmla="*/ 0 w 260"/>
                <a:gd name="T7" fmla="*/ 818 h 1486"/>
                <a:gd name="T8" fmla="*/ 27 w 260"/>
                <a:gd name="T9" fmla="*/ 966 h 1486"/>
                <a:gd name="T10" fmla="*/ 92 w 260"/>
                <a:gd name="T11" fmla="*/ 1086 h 1486"/>
                <a:gd name="T12" fmla="*/ 117 w 260"/>
                <a:gd name="T13" fmla="*/ 1351 h 1486"/>
                <a:gd name="T14" fmla="*/ 127 w 260"/>
                <a:gd name="T15" fmla="*/ 1486 h 1486"/>
                <a:gd name="T16" fmla="*/ 237 w 260"/>
                <a:gd name="T17" fmla="*/ 928 h 1486"/>
                <a:gd name="T18" fmla="*/ 260 w 260"/>
                <a:gd name="T19" fmla="*/ 623 h 1486"/>
                <a:gd name="T20" fmla="*/ 40 w 260"/>
                <a:gd name="T21" fmla="*/ 0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1486">
                  <a:moveTo>
                    <a:pt x="40" y="0"/>
                  </a:moveTo>
                  <a:lnTo>
                    <a:pt x="77" y="456"/>
                  </a:lnTo>
                  <a:lnTo>
                    <a:pt x="65" y="616"/>
                  </a:lnTo>
                  <a:lnTo>
                    <a:pt x="0" y="818"/>
                  </a:lnTo>
                  <a:lnTo>
                    <a:pt x="27" y="966"/>
                  </a:lnTo>
                  <a:lnTo>
                    <a:pt x="92" y="1086"/>
                  </a:lnTo>
                  <a:lnTo>
                    <a:pt x="117" y="1351"/>
                  </a:lnTo>
                  <a:lnTo>
                    <a:pt x="127" y="1486"/>
                  </a:lnTo>
                  <a:lnTo>
                    <a:pt x="237" y="928"/>
                  </a:lnTo>
                  <a:lnTo>
                    <a:pt x="260" y="623"/>
                  </a:lnTo>
                  <a:lnTo>
                    <a:pt x="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253964" name="Group 12"/>
            <p:cNvGrpSpPr>
              <a:grpSpLocks/>
            </p:cNvGrpSpPr>
            <p:nvPr/>
          </p:nvGrpSpPr>
          <p:grpSpPr bwMode="auto">
            <a:xfrm flipH="1">
              <a:off x="1576" y="2620"/>
              <a:ext cx="113" cy="127"/>
              <a:chOff x="5182" y="9758"/>
              <a:chExt cx="658" cy="738"/>
            </a:xfrm>
          </p:grpSpPr>
          <p:sp>
            <p:nvSpPr>
              <p:cNvPr id="253965" name="Freeform 13"/>
              <p:cNvSpPr>
                <a:spLocks/>
              </p:cNvSpPr>
              <p:nvPr/>
            </p:nvSpPr>
            <p:spPr bwMode="auto">
              <a:xfrm>
                <a:off x="5182" y="9840"/>
                <a:ext cx="578" cy="656"/>
              </a:xfrm>
              <a:custGeom>
                <a:avLst/>
                <a:gdLst>
                  <a:gd name="T0" fmla="*/ 563 w 578"/>
                  <a:gd name="T1" fmla="*/ 195 h 656"/>
                  <a:gd name="T2" fmla="*/ 558 w 578"/>
                  <a:gd name="T3" fmla="*/ 361 h 656"/>
                  <a:gd name="T4" fmla="*/ 550 w 578"/>
                  <a:gd name="T5" fmla="*/ 448 h 656"/>
                  <a:gd name="T6" fmla="*/ 543 w 578"/>
                  <a:gd name="T7" fmla="*/ 503 h 656"/>
                  <a:gd name="T8" fmla="*/ 528 w 578"/>
                  <a:gd name="T9" fmla="*/ 563 h 656"/>
                  <a:gd name="T10" fmla="*/ 505 w 578"/>
                  <a:gd name="T11" fmla="*/ 588 h 656"/>
                  <a:gd name="T12" fmla="*/ 480 w 578"/>
                  <a:gd name="T13" fmla="*/ 596 h 656"/>
                  <a:gd name="T14" fmla="*/ 455 w 578"/>
                  <a:gd name="T15" fmla="*/ 606 h 656"/>
                  <a:gd name="T16" fmla="*/ 438 w 578"/>
                  <a:gd name="T17" fmla="*/ 621 h 656"/>
                  <a:gd name="T18" fmla="*/ 410 w 578"/>
                  <a:gd name="T19" fmla="*/ 636 h 656"/>
                  <a:gd name="T20" fmla="*/ 383 w 578"/>
                  <a:gd name="T21" fmla="*/ 648 h 656"/>
                  <a:gd name="T22" fmla="*/ 345 w 578"/>
                  <a:gd name="T23" fmla="*/ 656 h 656"/>
                  <a:gd name="T24" fmla="*/ 318 w 578"/>
                  <a:gd name="T25" fmla="*/ 653 h 656"/>
                  <a:gd name="T26" fmla="*/ 290 w 578"/>
                  <a:gd name="T27" fmla="*/ 638 h 656"/>
                  <a:gd name="T28" fmla="*/ 263 w 578"/>
                  <a:gd name="T29" fmla="*/ 638 h 656"/>
                  <a:gd name="T30" fmla="*/ 223 w 578"/>
                  <a:gd name="T31" fmla="*/ 633 h 656"/>
                  <a:gd name="T32" fmla="*/ 185 w 578"/>
                  <a:gd name="T33" fmla="*/ 631 h 656"/>
                  <a:gd name="T34" fmla="*/ 143 w 578"/>
                  <a:gd name="T35" fmla="*/ 613 h 656"/>
                  <a:gd name="T36" fmla="*/ 113 w 578"/>
                  <a:gd name="T37" fmla="*/ 608 h 656"/>
                  <a:gd name="T38" fmla="*/ 78 w 578"/>
                  <a:gd name="T39" fmla="*/ 556 h 656"/>
                  <a:gd name="T40" fmla="*/ 70 w 578"/>
                  <a:gd name="T41" fmla="*/ 526 h 656"/>
                  <a:gd name="T42" fmla="*/ 60 w 578"/>
                  <a:gd name="T43" fmla="*/ 478 h 656"/>
                  <a:gd name="T44" fmla="*/ 60 w 578"/>
                  <a:gd name="T45" fmla="*/ 391 h 656"/>
                  <a:gd name="T46" fmla="*/ 45 w 578"/>
                  <a:gd name="T47" fmla="*/ 396 h 656"/>
                  <a:gd name="T48" fmla="*/ 30 w 578"/>
                  <a:gd name="T49" fmla="*/ 388 h 656"/>
                  <a:gd name="T50" fmla="*/ 23 w 578"/>
                  <a:gd name="T51" fmla="*/ 371 h 656"/>
                  <a:gd name="T52" fmla="*/ 5 w 578"/>
                  <a:gd name="T53" fmla="*/ 316 h 656"/>
                  <a:gd name="T54" fmla="*/ 0 w 578"/>
                  <a:gd name="T55" fmla="*/ 268 h 656"/>
                  <a:gd name="T56" fmla="*/ 30 w 578"/>
                  <a:gd name="T57" fmla="*/ 205 h 656"/>
                  <a:gd name="T58" fmla="*/ 65 w 578"/>
                  <a:gd name="T59" fmla="*/ 163 h 656"/>
                  <a:gd name="T60" fmla="*/ 120 w 578"/>
                  <a:gd name="T61" fmla="*/ 95 h 656"/>
                  <a:gd name="T62" fmla="*/ 148 w 578"/>
                  <a:gd name="T63" fmla="*/ 78 h 656"/>
                  <a:gd name="T64" fmla="*/ 183 w 578"/>
                  <a:gd name="T65" fmla="*/ 65 h 656"/>
                  <a:gd name="T66" fmla="*/ 220 w 578"/>
                  <a:gd name="T67" fmla="*/ 60 h 656"/>
                  <a:gd name="T68" fmla="*/ 268 w 578"/>
                  <a:gd name="T69" fmla="*/ 45 h 656"/>
                  <a:gd name="T70" fmla="*/ 330 w 578"/>
                  <a:gd name="T71" fmla="*/ 0 h 656"/>
                  <a:gd name="T72" fmla="*/ 578 w 578"/>
                  <a:gd name="T73" fmla="*/ 88 h 656"/>
                  <a:gd name="T74" fmla="*/ 563 w 578"/>
                  <a:gd name="T75" fmla="*/ 195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8" h="656">
                    <a:moveTo>
                      <a:pt x="563" y="195"/>
                    </a:moveTo>
                    <a:lnTo>
                      <a:pt x="558" y="361"/>
                    </a:lnTo>
                    <a:lnTo>
                      <a:pt x="550" y="448"/>
                    </a:lnTo>
                    <a:lnTo>
                      <a:pt x="543" y="503"/>
                    </a:lnTo>
                    <a:lnTo>
                      <a:pt x="528" y="563"/>
                    </a:lnTo>
                    <a:lnTo>
                      <a:pt x="505" y="588"/>
                    </a:lnTo>
                    <a:lnTo>
                      <a:pt x="480" y="596"/>
                    </a:lnTo>
                    <a:lnTo>
                      <a:pt x="455" y="606"/>
                    </a:lnTo>
                    <a:lnTo>
                      <a:pt x="438" y="621"/>
                    </a:lnTo>
                    <a:lnTo>
                      <a:pt x="410" y="636"/>
                    </a:lnTo>
                    <a:lnTo>
                      <a:pt x="383" y="648"/>
                    </a:lnTo>
                    <a:lnTo>
                      <a:pt x="345" y="656"/>
                    </a:lnTo>
                    <a:lnTo>
                      <a:pt x="318" y="653"/>
                    </a:lnTo>
                    <a:lnTo>
                      <a:pt x="290" y="638"/>
                    </a:lnTo>
                    <a:lnTo>
                      <a:pt x="263" y="638"/>
                    </a:lnTo>
                    <a:lnTo>
                      <a:pt x="223" y="633"/>
                    </a:lnTo>
                    <a:lnTo>
                      <a:pt x="185" y="631"/>
                    </a:lnTo>
                    <a:lnTo>
                      <a:pt x="143" y="613"/>
                    </a:lnTo>
                    <a:lnTo>
                      <a:pt x="113" y="608"/>
                    </a:lnTo>
                    <a:lnTo>
                      <a:pt x="78" y="556"/>
                    </a:lnTo>
                    <a:lnTo>
                      <a:pt x="70" y="526"/>
                    </a:lnTo>
                    <a:lnTo>
                      <a:pt x="60" y="478"/>
                    </a:lnTo>
                    <a:lnTo>
                      <a:pt x="60" y="391"/>
                    </a:lnTo>
                    <a:lnTo>
                      <a:pt x="45" y="396"/>
                    </a:lnTo>
                    <a:lnTo>
                      <a:pt x="30" y="388"/>
                    </a:lnTo>
                    <a:lnTo>
                      <a:pt x="23" y="371"/>
                    </a:lnTo>
                    <a:lnTo>
                      <a:pt x="5" y="316"/>
                    </a:lnTo>
                    <a:lnTo>
                      <a:pt x="0" y="268"/>
                    </a:lnTo>
                    <a:lnTo>
                      <a:pt x="30" y="205"/>
                    </a:lnTo>
                    <a:lnTo>
                      <a:pt x="65" y="163"/>
                    </a:lnTo>
                    <a:lnTo>
                      <a:pt x="120" y="95"/>
                    </a:lnTo>
                    <a:lnTo>
                      <a:pt x="148" y="78"/>
                    </a:lnTo>
                    <a:lnTo>
                      <a:pt x="183" y="65"/>
                    </a:lnTo>
                    <a:lnTo>
                      <a:pt x="220" y="60"/>
                    </a:lnTo>
                    <a:lnTo>
                      <a:pt x="268" y="45"/>
                    </a:lnTo>
                    <a:lnTo>
                      <a:pt x="330" y="0"/>
                    </a:lnTo>
                    <a:lnTo>
                      <a:pt x="578" y="88"/>
                    </a:lnTo>
                    <a:lnTo>
                      <a:pt x="563" y="19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53966" name="Freeform 14"/>
              <p:cNvSpPr>
                <a:spLocks/>
              </p:cNvSpPr>
              <p:nvPr/>
            </p:nvSpPr>
            <p:spPr bwMode="auto">
              <a:xfrm>
                <a:off x="5380" y="9758"/>
                <a:ext cx="460" cy="275"/>
              </a:xfrm>
              <a:custGeom>
                <a:avLst/>
                <a:gdLst>
                  <a:gd name="T0" fmla="*/ 0 w 460"/>
                  <a:gd name="T1" fmla="*/ 92 h 275"/>
                  <a:gd name="T2" fmla="*/ 22 w 460"/>
                  <a:gd name="T3" fmla="*/ 120 h 275"/>
                  <a:gd name="T4" fmla="*/ 42 w 460"/>
                  <a:gd name="T5" fmla="*/ 137 h 275"/>
                  <a:gd name="T6" fmla="*/ 90 w 460"/>
                  <a:gd name="T7" fmla="*/ 157 h 275"/>
                  <a:gd name="T8" fmla="*/ 137 w 460"/>
                  <a:gd name="T9" fmla="*/ 187 h 275"/>
                  <a:gd name="T10" fmla="*/ 217 w 460"/>
                  <a:gd name="T11" fmla="*/ 220 h 275"/>
                  <a:gd name="T12" fmla="*/ 285 w 460"/>
                  <a:gd name="T13" fmla="*/ 245 h 275"/>
                  <a:gd name="T14" fmla="*/ 360 w 460"/>
                  <a:gd name="T15" fmla="*/ 265 h 275"/>
                  <a:gd name="T16" fmla="*/ 432 w 460"/>
                  <a:gd name="T17" fmla="*/ 275 h 275"/>
                  <a:gd name="T18" fmla="*/ 460 w 460"/>
                  <a:gd name="T19" fmla="*/ 195 h 275"/>
                  <a:gd name="T20" fmla="*/ 42 w 460"/>
                  <a:gd name="T21" fmla="*/ 0 h 275"/>
                  <a:gd name="T22" fmla="*/ 0 w 460"/>
                  <a:gd name="T23" fmla="*/ 9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0" h="275">
                    <a:moveTo>
                      <a:pt x="0" y="92"/>
                    </a:moveTo>
                    <a:lnTo>
                      <a:pt x="22" y="120"/>
                    </a:lnTo>
                    <a:lnTo>
                      <a:pt x="42" y="137"/>
                    </a:lnTo>
                    <a:lnTo>
                      <a:pt x="90" y="157"/>
                    </a:lnTo>
                    <a:lnTo>
                      <a:pt x="137" y="187"/>
                    </a:lnTo>
                    <a:lnTo>
                      <a:pt x="217" y="220"/>
                    </a:lnTo>
                    <a:lnTo>
                      <a:pt x="285" y="245"/>
                    </a:lnTo>
                    <a:lnTo>
                      <a:pt x="360" y="265"/>
                    </a:lnTo>
                    <a:lnTo>
                      <a:pt x="432" y="275"/>
                    </a:lnTo>
                    <a:lnTo>
                      <a:pt x="460" y="195"/>
                    </a:lnTo>
                    <a:lnTo>
                      <a:pt x="42" y="0"/>
                    </a:lnTo>
                    <a:lnTo>
                      <a:pt x="0" y="9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53967" name="Freeform 15"/>
            <p:cNvSpPr>
              <a:spLocks/>
            </p:cNvSpPr>
            <p:nvPr/>
          </p:nvSpPr>
          <p:spPr bwMode="auto">
            <a:xfrm flipH="1">
              <a:off x="1535" y="2219"/>
              <a:ext cx="149" cy="441"/>
            </a:xfrm>
            <a:custGeom>
              <a:avLst/>
              <a:gdLst>
                <a:gd name="T0" fmla="*/ 95 w 802"/>
                <a:gd name="T1" fmla="*/ 5 h 3017"/>
                <a:gd name="T2" fmla="*/ 150 w 802"/>
                <a:gd name="T3" fmla="*/ 0 h 3017"/>
                <a:gd name="T4" fmla="*/ 217 w 802"/>
                <a:gd name="T5" fmla="*/ 52 h 3017"/>
                <a:gd name="T6" fmla="*/ 262 w 802"/>
                <a:gd name="T7" fmla="*/ 97 h 3017"/>
                <a:gd name="T8" fmla="*/ 305 w 802"/>
                <a:gd name="T9" fmla="*/ 160 h 3017"/>
                <a:gd name="T10" fmla="*/ 355 w 802"/>
                <a:gd name="T11" fmla="*/ 255 h 3017"/>
                <a:gd name="T12" fmla="*/ 400 w 802"/>
                <a:gd name="T13" fmla="*/ 318 h 3017"/>
                <a:gd name="T14" fmla="*/ 442 w 802"/>
                <a:gd name="T15" fmla="*/ 423 h 3017"/>
                <a:gd name="T16" fmla="*/ 480 w 802"/>
                <a:gd name="T17" fmla="*/ 535 h 3017"/>
                <a:gd name="T18" fmla="*/ 512 w 802"/>
                <a:gd name="T19" fmla="*/ 668 h 3017"/>
                <a:gd name="T20" fmla="*/ 675 w 802"/>
                <a:gd name="T21" fmla="*/ 1273 h 3017"/>
                <a:gd name="T22" fmla="*/ 780 w 802"/>
                <a:gd name="T23" fmla="*/ 1609 h 3017"/>
                <a:gd name="T24" fmla="*/ 802 w 802"/>
                <a:gd name="T25" fmla="*/ 1769 h 3017"/>
                <a:gd name="T26" fmla="*/ 780 w 802"/>
                <a:gd name="T27" fmla="*/ 1919 h 3017"/>
                <a:gd name="T28" fmla="*/ 780 w 802"/>
                <a:gd name="T29" fmla="*/ 1987 h 3017"/>
                <a:gd name="T30" fmla="*/ 632 w 802"/>
                <a:gd name="T31" fmla="*/ 2682 h 3017"/>
                <a:gd name="T32" fmla="*/ 552 w 802"/>
                <a:gd name="T33" fmla="*/ 3017 h 3017"/>
                <a:gd name="T34" fmla="*/ 425 w 802"/>
                <a:gd name="T35" fmla="*/ 2992 h 3017"/>
                <a:gd name="T36" fmla="*/ 345 w 802"/>
                <a:gd name="T37" fmla="*/ 2970 h 3017"/>
                <a:gd name="T38" fmla="*/ 250 w 802"/>
                <a:gd name="T39" fmla="*/ 2932 h 3017"/>
                <a:gd name="T40" fmla="*/ 55 w 802"/>
                <a:gd name="T41" fmla="*/ 2837 h 3017"/>
                <a:gd name="T42" fmla="*/ 260 w 802"/>
                <a:gd name="T43" fmla="*/ 1919 h 3017"/>
                <a:gd name="T44" fmla="*/ 272 w 802"/>
                <a:gd name="T45" fmla="*/ 1596 h 3017"/>
                <a:gd name="T46" fmla="*/ 57 w 802"/>
                <a:gd name="T47" fmla="*/ 963 h 3017"/>
                <a:gd name="T48" fmla="*/ 5 w 802"/>
                <a:gd name="T49" fmla="*/ 603 h 3017"/>
                <a:gd name="T50" fmla="*/ 0 w 802"/>
                <a:gd name="T51" fmla="*/ 435 h 3017"/>
                <a:gd name="T52" fmla="*/ 25 w 802"/>
                <a:gd name="T53" fmla="*/ 303 h 3017"/>
                <a:gd name="T54" fmla="*/ 52 w 802"/>
                <a:gd name="T55" fmla="*/ 135 h 3017"/>
                <a:gd name="T56" fmla="*/ 95 w 802"/>
                <a:gd name="T57" fmla="*/ 5 h 3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02" h="3017">
                  <a:moveTo>
                    <a:pt x="95" y="5"/>
                  </a:moveTo>
                  <a:lnTo>
                    <a:pt x="150" y="0"/>
                  </a:lnTo>
                  <a:lnTo>
                    <a:pt x="217" y="52"/>
                  </a:lnTo>
                  <a:lnTo>
                    <a:pt x="262" y="97"/>
                  </a:lnTo>
                  <a:lnTo>
                    <a:pt x="305" y="160"/>
                  </a:lnTo>
                  <a:lnTo>
                    <a:pt x="355" y="255"/>
                  </a:lnTo>
                  <a:lnTo>
                    <a:pt x="400" y="318"/>
                  </a:lnTo>
                  <a:lnTo>
                    <a:pt x="442" y="423"/>
                  </a:lnTo>
                  <a:lnTo>
                    <a:pt x="480" y="535"/>
                  </a:lnTo>
                  <a:lnTo>
                    <a:pt x="512" y="668"/>
                  </a:lnTo>
                  <a:lnTo>
                    <a:pt x="675" y="1273"/>
                  </a:lnTo>
                  <a:lnTo>
                    <a:pt x="780" y="1609"/>
                  </a:lnTo>
                  <a:lnTo>
                    <a:pt x="802" y="1769"/>
                  </a:lnTo>
                  <a:lnTo>
                    <a:pt x="780" y="1919"/>
                  </a:lnTo>
                  <a:lnTo>
                    <a:pt x="780" y="1987"/>
                  </a:lnTo>
                  <a:lnTo>
                    <a:pt x="632" y="2682"/>
                  </a:lnTo>
                  <a:lnTo>
                    <a:pt x="552" y="3017"/>
                  </a:lnTo>
                  <a:lnTo>
                    <a:pt x="425" y="2992"/>
                  </a:lnTo>
                  <a:lnTo>
                    <a:pt x="345" y="2970"/>
                  </a:lnTo>
                  <a:lnTo>
                    <a:pt x="250" y="2932"/>
                  </a:lnTo>
                  <a:lnTo>
                    <a:pt x="55" y="2837"/>
                  </a:lnTo>
                  <a:lnTo>
                    <a:pt x="260" y="1919"/>
                  </a:lnTo>
                  <a:lnTo>
                    <a:pt x="272" y="1596"/>
                  </a:lnTo>
                  <a:lnTo>
                    <a:pt x="57" y="963"/>
                  </a:lnTo>
                  <a:lnTo>
                    <a:pt x="5" y="603"/>
                  </a:lnTo>
                  <a:lnTo>
                    <a:pt x="0" y="435"/>
                  </a:lnTo>
                  <a:lnTo>
                    <a:pt x="25" y="303"/>
                  </a:lnTo>
                  <a:lnTo>
                    <a:pt x="52" y="135"/>
                  </a:lnTo>
                  <a:lnTo>
                    <a:pt x="95" y="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253968" name="Group 16"/>
            <p:cNvGrpSpPr>
              <a:grpSpLocks/>
            </p:cNvGrpSpPr>
            <p:nvPr/>
          </p:nvGrpSpPr>
          <p:grpSpPr bwMode="auto">
            <a:xfrm flipH="1" flipV="1">
              <a:off x="2167" y="2528"/>
              <a:ext cx="224" cy="101"/>
              <a:chOff x="1177" y="8699"/>
              <a:chExt cx="1312" cy="586"/>
            </a:xfrm>
          </p:grpSpPr>
          <p:sp>
            <p:nvSpPr>
              <p:cNvPr id="253969" name="Freeform 17"/>
              <p:cNvSpPr>
                <a:spLocks/>
              </p:cNvSpPr>
              <p:nvPr/>
            </p:nvSpPr>
            <p:spPr bwMode="auto">
              <a:xfrm>
                <a:off x="1177" y="8699"/>
                <a:ext cx="1312" cy="586"/>
              </a:xfrm>
              <a:custGeom>
                <a:avLst/>
                <a:gdLst>
                  <a:gd name="T0" fmla="*/ 1112 w 1312"/>
                  <a:gd name="T1" fmla="*/ 168 h 586"/>
                  <a:gd name="T2" fmla="*/ 972 w 1312"/>
                  <a:gd name="T3" fmla="*/ 168 h 586"/>
                  <a:gd name="T4" fmla="*/ 907 w 1312"/>
                  <a:gd name="T5" fmla="*/ 140 h 586"/>
                  <a:gd name="T6" fmla="*/ 849 w 1312"/>
                  <a:gd name="T7" fmla="*/ 118 h 586"/>
                  <a:gd name="T8" fmla="*/ 769 w 1312"/>
                  <a:gd name="T9" fmla="*/ 103 h 586"/>
                  <a:gd name="T10" fmla="*/ 722 w 1312"/>
                  <a:gd name="T11" fmla="*/ 103 h 586"/>
                  <a:gd name="T12" fmla="*/ 654 w 1312"/>
                  <a:gd name="T13" fmla="*/ 103 h 586"/>
                  <a:gd name="T14" fmla="*/ 579 w 1312"/>
                  <a:gd name="T15" fmla="*/ 75 h 586"/>
                  <a:gd name="T16" fmla="*/ 479 w 1312"/>
                  <a:gd name="T17" fmla="*/ 38 h 586"/>
                  <a:gd name="T18" fmla="*/ 449 w 1312"/>
                  <a:gd name="T19" fmla="*/ 23 h 586"/>
                  <a:gd name="T20" fmla="*/ 412 w 1312"/>
                  <a:gd name="T21" fmla="*/ 0 h 586"/>
                  <a:gd name="T22" fmla="*/ 389 w 1312"/>
                  <a:gd name="T23" fmla="*/ 0 h 586"/>
                  <a:gd name="T24" fmla="*/ 379 w 1312"/>
                  <a:gd name="T25" fmla="*/ 15 h 586"/>
                  <a:gd name="T26" fmla="*/ 379 w 1312"/>
                  <a:gd name="T27" fmla="*/ 38 h 586"/>
                  <a:gd name="T28" fmla="*/ 394 w 1312"/>
                  <a:gd name="T29" fmla="*/ 65 h 586"/>
                  <a:gd name="T30" fmla="*/ 429 w 1312"/>
                  <a:gd name="T31" fmla="*/ 103 h 586"/>
                  <a:gd name="T32" fmla="*/ 469 w 1312"/>
                  <a:gd name="T33" fmla="*/ 135 h 586"/>
                  <a:gd name="T34" fmla="*/ 519 w 1312"/>
                  <a:gd name="T35" fmla="*/ 175 h 586"/>
                  <a:gd name="T36" fmla="*/ 497 w 1312"/>
                  <a:gd name="T37" fmla="*/ 213 h 586"/>
                  <a:gd name="T38" fmla="*/ 469 w 1312"/>
                  <a:gd name="T39" fmla="*/ 233 h 586"/>
                  <a:gd name="T40" fmla="*/ 422 w 1312"/>
                  <a:gd name="T41" fmla="*/ 263 h 586"/>
                  <a:gd name="T42" fmla="*/ 322 w 1312"/>
                  <a:gd name="T43" fmla="*/ 296 h 586"/>
                  <a:gd name="T44" fmla="*/ 135 w 1312"/>
                  <a:gd name="T45" fmla="*/ 296 h 586"/>
                  <a:gd name="T46" fmla="*/ 97 w 1312"/>
                  <a:gd name="T47" fmla="*/ 291 h 586"/>
                  <a:gd name="T48" fmla="*/ 47 w 1312"/>
                  <a:gd name="T49" fmla="*/ 281 h 586"/>
                  <a:gd name="T50" fmla="*/ 27 w 1312"/>
                  <a:gd name="T51" fmla="*/ 278 h 586"/>
                  <a:gd name="T52" fmla="*/ 10 w 1312"/>
                  <a:gd name="T53" fmla="*/ 283 h 586"/>
                  <a:gd name="T54" fmla="*/ 0 w 1312"/>
                  <a:gd name="T55" fmla="*/ 308 h 586"/>
                  <a:gd name="T56" fmla="*/ 15 w 1312"/>
                  <a:gd name="T57" fmla="*/ 333 h 586"/>
                  <a:gd name="T58" fmla="*/ 42 w 1312"/>
                  <a:gd name="T59" fmla="*/ 371 h 586"/>
                  <a:gd name="T60" fmla="*/ 80 w 1312"/>
                  <a:gd name="T61" fmla="*/ 446 h 586"/>
                  <a:gd name="T62" fmla="*/ 180 w 1312"/>
                  <a:gd name="T63" fmla="*/ 511 h 586"/>
                  <a:gd name="T64" fmla="*/ 417 w 1312"/>
                  <a:gd name="T65" fmla="*/ 576 h 586"/>
                  <a:gd name="T66" fmla="*/ 529 w 1312"/>
                  <a:gd name="T67" fmla="*/ 586 h 586"/>
                  <a:gd name="T68" fmla="*/ 657 w 1312"/>
                  <a:gd name="T69" fmla="*/ 583 h 586"/>
                  <a:gd name="T70" fmla="*/ 982 w 1312"/>
                  <a:gd name="T71" fmla="*/ 498 h 586"/>
                  <a:gd name="T72" fmla="*/ 1149 w 1312"/>
                  <a:gd name="T73" fmla="*/ 411 h 586"/>
                  <a:gd name="T74" fmla="*/ 1312 w 1312"/>
                  <a:gd name="T75" fmla="*/ 336 h 586"/>
                  <a:gd name="T76" fmla="*/ 1297 w 1312"/>
                  <a:gd name="T77" fmla="*/ 143 h 586"/>
                  <a:gd name="T78" fmla="*/ 1112 w 1312"/>
                  <a:gd name="T79" fmla="*/ 168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12" h="586">
                    <a:moveTo>
                      <a:pt x="1112" y="168"/>
                    </a:moveTo>
                    <a:lnTo>
                      <a:pt x="972" y="168"/>
                    </a:lnTo>
                    <a:lnTo>
                      <a:pt x="907" y="140"/>
                    </a:lnTo>
                    <a:lnTo>
                      <a:pt x="849" y="118"/>
                    </a:lnTo>
                    <a:lnTo>
                      <a:pt x="769" y="103"/>
                    </a:lnTo>
                    <a:lnTo>
                      <a:pt x="722" y="103"/>
                    </a:lnTo>
                    <a:lnTo>
                      <a:pt x="654" y="103"/>
                    </a:lnTo>
                    <a:lnTo>
                      <a:pt x="579" y="75"/>
                    </a:lnTo>
                    <a:lnTo>
                      <a:pt x="479" y="38"/>
                    </a:lnTo>
                    <a:lnTo>
                      <a:pt x="449" y="23"/>
                    </a:lnTo>
                    <a:lnTo>
                      <a:pt x="412" y="0"/>
                    </a:lnTo>
                    <a:lnTo>
                      <a:pt x="389" y="0"/>
                    </a:lnTo>
                    <a:lnTo>
                      <a:pt x="379" y="15"/>
                    </a:lnTo>
                    <a:lnTo>
                      <a:pt x="379" y="38"/>
                    </a:lnTo>
                    <a:lnTo>
                      <a:pt x="394" y="65"/>
                    </a:lnTo>
                    <a:lnTo>
                      <a:pt x="429" y="103"/>
                    </a:lnTo>
                    <a:lnTo>
                      <a:pt x="469" y="135"/>
                    </a:lnTo>
                    <a:lnTo>
                      <a:pt x="519" y="175"/>
                    </a:lnTo>
                    <a:lnTo>
                      <a:pt x="497" y="213"/>
                    </a:lnTo>
                    <a:lnTo>
                      <a:pt x="469" y="233"/>
                    </a:lnTo>
                    <a:lnTo>
                      <a:pt x="422" y="263"/>
                    </a:lnTo>
                    <a:lnTo>
                      <a:pt x="322" y="296"/>
                    </a:lnTo>
                    <a:lnTo>
                      <a:pt x="135" y="296"/>
                    </a:lnTo>
                    <a:lnTo>
                      <a:pt x="97" y="291"/>
                    </a:lnTo>
                    <a:lnTo>
                      <a:pt x="47" y="281"/>
                    </a:lnTo>
                    <a:lnTo>
                      <a:pt x="27" y="278"/>
                    </a:lnTo>
                    <a:lnTo>
                      <a:pt x="10" y="283"/>
                    </a:lnTo>
                    <a:lnTo>
                      <a:pt x="0" y="308"/>
                    </a:lnTo>
                    <a:lnTo>
                      <a:pt x="15" y="333"/>
                    </a:lnTo>
                    <a:lnTo>
                      <a:pt x="42" y="371"/>
                    </a:lnTo>
                    <a:lnTo>
                      <a:pt x="80" y="446"/>
                    </a:lnTo>
                    <a:lnTo>
                      <a:pt x="180" y="511"/>
                    </a:lnTo>
                    <a:lnTo>
                      <a:pt x="417" y="576"/>
                    </a:lnTo>
                    <a:lnTo>
                      <a:pt x="529" y="586"/>
                    </a:lnTo>
                    <a:lnTo>
                      <a:pt x="657" y="583"/>
                    </a:lnTo>
                    <a:lnTo>
                      <a:pt x="982" y="498"/>
                    </a:lnTo>
                    <a:lnTo>
                      <a:pt x="1149" y="411"/>
                    </a:lnTo>
                    <a:lnTo>
                      <a:pt x="1312" y="336"/>
                    </a:lnTo>
                    <a:lnTo>
                      <a:pt x="1297" y="143"/>
                    </a:lnTo>
                    <a:lnTo>
                      <a:pt x="1112" y="16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53970" name="Freeform 18"/>
              <p:cNvSpPr>
                <a:spLocks/>
              </p:cNvSpPr>
              <p:nvPr/>
            </p:nvSpPr>
            <p:spPr bwMode="auto">
              <a:xfrm>
                <a:off x="2146" y="8724"/>
                <a:ext cx="215" cy="551"/>
              </a:xfrm>
              <a:custGeom>
                <a:avLst/>
                <a:gdLst>
                  <a:gd name="T0" fmla="*/ 8 w 215"/>
                  <a:gd name="T1" fmla="*/ 3 h 551"/>
                  <a:gd name="T2" fmla="*/ 0 w 215"/>
                  <a:gd name="T3" fmla="*/ 258 h 551"/>
                  <a:gd name="T4" fmla="*/ 5 w 215"/>
                  <a:gd name="T5" fmla="*/ 396 h 551"/>
                  <a:gd name="T6" fmla="*/ 18 w 215"/>
                  <a:gd name="T7" fmla="*/ 471 h 551"/>
                  <a:gd name="T8" fmla="*/ 38 w 215"/>
                  <a:gd name="T9" fmla="*/ 551 h 551"/>
                  <a:gd name="T10" fmla="*/ 215 w 215"/>
                  <a:gd name="T11" fmla="*/ 481 h 551"/>
                  <a:gd name="T12" fmla="*/ 155 w 215"/>
                  <a:gd name="T13" fmla="*/ 0 h 551"/>
                  <a:gd name="T14" fmla="*/ 8 w 215"/>
                  <a:gd name="T15" fmla="*/ 3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551">
                    <a:moveTo>
                      <a:pt x="8" y="3"/>
                    </a:moveTo>
                    <a:lnTo>
                      <a:pt x="0" y="258"/>
                    </a:lnTo>
                    <a:lnTo>
                      <a:pt x="5" y="396"/>
                    </a:lnTo>
                    <a:lnTo>
                      <a:pt x="18" y="471"/>
                    </a:lnTo>
                    <a:lnTo>
                      <a:pt x="38" y="551"/>
                    </a:lnTo>
                    <a:lnTo>
                      <a:pt x="215" y="481"/>
                    </a:lnTo>
                    <a:lnTo>
                      <a:pt x="155" y="0"/>
                    </a:lnTo>
                    <a:lnTo>
                      <a:pt x="8" y="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53971" name="Freeform 19"/>
            <p:cNvSpPr>
              <a:spLocks/>
            </p:cNvSpPr>
            <p:nvPr/>
          </p:nvSpPr>
          <p:spPr bwMode="auto">
            <a:xfrm flipH="1">
              <a:off x="1859" y="2215"/>
              <a:ext cx="338" cy="599"/>
            </a:xfrm>
            <a:custGeom>
              <a:avLst/>
              <a:gdLst>
                <a:gd name="T0" fmla="*/ 1722 w 1982"/>
                <a:gd name="T1" fmla="*/ 85 h 3798"/>
                <a:gd name="T2" fmla="*/ 1620 w 1982"/>
                <a:gd name="T3" fmla="*/ 140 h 3798"/>
                <a:gd name="T4" fmla="*/ 1537 w 1982"/>
                <a:gd name="T5" fmla="*/ 182 h 3798"/>
                <a:gd name="T6" fmla="*/ 1447 w 1982"/>
                <a:gd name="T7" fmla="*/ 232 h 3798"/>
                <a:gd name="T8" fmla="*/ 1362 w 1982"/>
                <a:gd name="T9" fmla="*/ 282 h 3798"/>
                <a:gd name="T10" fmla="*/ 1287 w 1982"/>
                <a:gd name="T11" fmla="*/ 327 h 3798"/>
                <a:gd name="T12" fmla="*/ 1220 w 1982"/>
                <a:gd name="T13" fmla="*/ 380 h 3798"/>
                <a:gd name="T14" fmla="*/ 1175 w 1982"/>
                <a:gd name="T15" fmla="*/ 425 h 3798"/>
                <a:gd name="T16" fmla="*/ 1142 w 1982"/>
                <a:gd name="T17" fmla="*/ 463 h 3798"/>
                <a:gd name="T18" fmla="*/ 1115 w 1982"/>
                <a:gd name="T19" fmla="*/ 508 h 3798"/>
                <a:gd name="T20" fmla="*/ 1092 w 1982"/>
                <a:gd name="T21" fmla="*/ 568 h 3798"/>
                <a:gd name="T22" fmla="*/ 1077 w 1982"/>
                <a:gd name="T23" fmla="*/ 658 h 3798"/>
                <a:gd name="T24" fmla="*/ 955 w 1982"/>
                <a:gd name="T25" fmla="*/ 1348 h 3798"/>
                <a:gd name="T26" fmla="*/ 852 w 1982"/>
                <a:gd name="T27" fmla="*/ 1641 h 3798"/>
                <a:gd name="T28" fmla="*/ 807 w 1982"/>
                <a:gd name="T29" fmla="*/ 1699 h 3798"/>
                <a:gd name="T30" fmla="*/ 780 w 1982"/>
                <a:gd name="T31" fmla="*/ 1721 h 3798"/>
                <a:gd name="T32" fmla="*/ 700 w 1982"/>
                <a:gd name="T33" fmla="*/ 1759 h 3798"/>
                <a:gd name="T34" fmla="*/ 565 w 1982"/>
                <a:gd name="T35" fmla="*/ 1809 h 3798"/>
                <a:gd name="T36" fmla="*/ 403 w 1982"/>
                <a:gd name="T37" fmla="*/ 1861 h 3798"/>
                <a:gd name="T38" fmla="*/ 235 w 1982"/>
                <a:gd name="T39" fmla="*/ 1901 h 3798"/>
                <a:gd name="T40" fmla="*/ 105 w 1982"/>
                <a:gd name="T41" fmla="*/ 1929 h 3798"/>
                <a:gd name="T42" fmla="*/ 0 w 1982"/>
                <a:gd name="T43" fmla="*/ 1944 h 3798"/>
                <a:gd name="T44" fmla="*/ 0 w 1982"/>
                <a:gd name="T45" fmla="*/ 2054 h 3798"/>
                <a:gd name="T46" fmla="*/ 0 w 1982"/>
                <a:gd name="T47" fmla="*/ 2182 h 3798"/>
                <a:gd name="T48" fmla="*/ 5 w 1982"/>
                <a:gd name="T49" fmla="*/ 2264 h 3798"/>
                <a:gd name="T50" fmla="*/ 20 w 1982"/>
                <a:gd name="T51" fmla="*/ 2362 h 3798"/>
                <a:gd name="T52" fmla="*/ 63 w 1982"/>
                <a:gd name="T53" fmla="*/ 2517 h 3798"/>
                <a:gd name="T54" fmla="*/ 268 w 1982"/>
                <a:gd name="T55" fmla="*/ 2472 h 3798"/>
                <a:gd name="T56" fmla="*/ 612 w 1982"/>
                <a:gd name="T57" fmla="*/ 2382 h 3798"/>
                <a:gd name="T58" fmla="*/ 1032 w 1982"/>
                <a:gd name="T59" fmla="*/ 2249 h 3798"/>
                <a:gd name="T60" fmla="*/ 1135 w 1982"/>
                <a:gd name="T61" fmla="*/ 2189 h 3798"/>
                <a:gd name="T62" fmla="*/ 1240 w 1982"/>
                <a:gd name="T63" fmla="*/ 2129 h 3798"/>
                <a:gd name="T64" fmla="*/ 1305 w 1982"/>
                <a:gd name="T65" fmla="*/ 2036 h 3798"/>
                <a:gd name="T66" fmla="*/ 1327 w 1982"/>
                <a:gd name="T67" fmla="*/ 2006 h 3798"/>
                <a:gd name="T68" fmla="*/ 1400 w 1982"/>
                <a:gd name="T69" fmla="*/ 1814 h 3798"/>
                <a:gd name="T70" fmla="*/ 1430 w 1982"/>
                <a:gd name="T71" fmla="*/ 1529 h 3798"/>
                <a:gd name="T72" fmla="*/ 1375 w 1982"/>
                <a:gd name="T73" fmla="*/ 1931 h 3798"/>
                <a:gd name="T74" fmla="*/ 1375 w 1982"/>
                <a:gd name="T75" fmla="*/ 2091 h 3798"/>
                <a:gd name="T76" fmla="*/ 1355 w 1982"/>
                <a:gd name="T77" fmla="*/ 2309 h 3798"/>
                <a:gd name="T78" fmla="*/ 1330 w 1982"/>
                <a:gd name="T79" fmla="*/ 2607 h 3798"/>
                <a:gd name="T80" fmla="*/ 1285 w 1982"/>
                <a:gd name="T81" fmla="*/ 2907 h 3798"/>
                <a:gd name="T82" fmla="*/ 1255 w 1982"/>
                <a:gd name="T83" fmla="*/ 3260 h 3798"/>
                <a:gd name="T84" fmla="*/ 1225 w 1982"/>
                <a:gd name="T85" fmla="*/ 3798 h 3798"/>
                <a:gd name="T86" fmla="*/ 1352 w 1982"/>
                <a:gd name="T87" fmla="*/ 3783 h 3798"/>
                <a:gd name="T88" fmla="*/ 1465 w 1982"/>
                <a:gd name="T89" fmla="*/ 3768 h 3798"/>
                <a:gd name="T90" fmla="*/ 1622 w 1982"/>
                <a:gd name="T91" fmla="*/ 3718 h 3798"/>
                <a:gd name="T92" fmla="*/ 1719 w 1982"/>
                <a:gd name="T93" fmla="*/ 3658 h 3798"/>
                <a:gd name="T94" fmla="*/ 1779 w 1982"/>
                <a:gd name="T95" fmla="*/ 3598 h 3798"/>
                <a:gd name="T96" fmla="*/ 1839 w 1982"/>
                <a:gd name="T97" fmla="*/ 3388 h 3798"/>
                <a:gd name="T98" fmla="*/ 1867 w 1982"/>
                <a:gd name="T99" fmla="*/ 2997 h 3798"/>
                <a:gd name="T100" fmla="*/ 1897 w 1982"/>
                <a:gd name="T101" fmla="*/ 2622 h 3798"/>
                <a:gd name="T102" fmla="*/ 1897 w 1982"/>
                <a:gd name="T103" fmla="*/ 2322 h 3798"/>
                <a:gd name="T104" fmla="*/ 1854 w 1982"/>
                <a:gd name="T105" fmla="*/ 1769 h 3798"/>
                <a:gd name="T106" fmla="*/ 1889 w 1982"/>
                <a:gd name="T107" fmla="*/ 1251 h 3798"/>
                <a:gd name="T108" fmla="*/ 1952 w 1982"/>
                <a:gd name="T109" fmla="*/ 900 h 3798"/>
                <a:gd name="T110" fmla="*/ 1982 w 1982"/>
                <a:gd name="T111" fmla="*/ 453 h 3798"/>
                <a:gd name="T112" fmla="*/ 1944 w 1982"/>
                <a:gd name="T113" fmla="*/ 205 h 3798"/>
                <a:gd name="T114" fmla="*/ 1907 w 1982"/>
                <a:gd name="T115" fmla="*/ 0 h 3798"/>
                <a:gd name="T116" fmla="*/ 1722 w 1982"/>
                <a:gd name="T117" fmla="*/ 85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2" h="3798">
                  <a:moveTo>
                    <a:pt x="1722" y="85"/>
                  </a:moveTo>
                  <a:lnTo>
                    <a:pt x="1620" y="140"/>
                  </a:lnTo>
                  <a:lnTo>
                    <a:pt x="1537" y="182"/>
                  </a:lnTo>
                  <a:lnTo>
                    <a:pt x="1447" y="232"/>
                  </a:lnTo>
                  <a:lnTo>
                    <a:pt x="1362" y="282"/>
                  </a:lnTo>
                  <a:lnTo>
                    <a:pt x="1287" y="327"/>
                  </a:lnTo>
                  <a:lnTo>
                    <a:pt x="1220" y="380"/>
                  </a:lnTo>
                  <a:lnTo>
                    <a:pt x="1175" y="425"/>
                  </a:lnTo>
                  <a:lnTo>
                    <a:pt x="1142" y="463"/>
                  </a:lnTo>
                  <a:lnTo>
                    <a:pt x="1115" y="508"/>
                  </a:lnTo>
                  <a:lnTo>
                    <a:pt x="1092" y="568"/>
                  </a:lnTo>
                  <a:lnTo>
                    <a:pt x="1077" y="658"/>
                  </a:lnTo>
                  <a:lnTo>
                    <a:pt x="955" y="1348"/>
                  </a:lnTo>
                  <a:lnTo>
                    <a:pt x="852" y="1641"/>
                  </a:lnTo>
                  <a:lnTo>
                    <a:pt x="807" y="1699"/>
                  </a:lnTo>
                  <a:lnTo>
                    <a:pt x="780" y="1721"/>
                  </a:lnTo>
                  <a:lnTo>
                    <a:pt x="700" y="1759"/>
                  </a:lnTo>
                  <a:lnTo>
                    <a:pt x="565" y="1809"/>
                  </a:lnTo>
                  <a:lnTo>
                    <a:pt x="403" y="1861"/>
                  </a:lnTo>
                  <a:lnTo>
                    <a:pt x="235" y="1901"/>
                  </a:lnTo>
                  <a:lnTo>
                    <a:pt x="105" y="1929"/>
                  </a:lnTo>
                  <a:lnTo>
                    <a:pt x="0" y="1944"/>
                  </a:lnTo>
                  <a:lnTo>
                    <a:pt x="0" y="2054"/>
                  </a:lnTo>
                  <a:lnTo>
                    <a:pt x="0" y="2182"/>
                  </a:lnTo>
                  <a:lnTo>
                    <a:pt x="5" y="2264"/>
                  </a:lnTo>
                  <a:lnTo>
                    <a:pt x="20" y="2362"/>
                  </a:lnTo>
                  <a:lnTo>
                    <a:pt x="63" y="2517"/>
                  </a:lnTo>
                  <a:lnTo>
                    <a:pt x="268" y="2472"/>
                  </a:lnTo>
                  <a:lnTo>
                    <a:pt x="612" y="2382"/>
                  </a:lnTo>
                  <a:lnTo>
                    <a:pt x="1032" y="2249"/>
                  </a:lnTo>
                  <a:lnTo>
                    <a:pt x="1135" y="2189"/>
                  </a:lnTo>
                  <a:lnTo>
                    <a:pt x="1240" y="2129"/>
                  </a:lnTo>
                  <a:lnTo>
                    <a:pt x="1305" y="2036"/>
                  </a:lnTo>
                  <a:lnTo>
                    <a:pt x="1327" y="2006"/>
                  </a:lnTo>
                  <a:lnTo>
                    <a:pt x="1400" y="1814"/>
                  </a:lnTo>
                  <a:lnTo>
                    <a:pt x="1430" y="1529"/>
                  </a:lnTo>
                  <a:lnTo>
                    <a:pt x="1375" y="1931"/>
                  </a:lnTo>
                  <a:lnTo>
                    <a:pt x="1375" y="2091"/>
                  </a:lnTo>
                  <a:lnTo>
                    <a:pt x="1355" y="2309"/>
                  </a:lnTo>
                  <a:lnTo>
                    <a:pt x="1330" y="2607"/>
                  </a:lnTo>
                  <a:lnTo>
                    <a:pt x="1285" y="2907"/>
                  </a:lnTo>
                  <a:lnTo>
                    <a:pt x="1255" y="3260"/>
                  </a:lnTo>
                  <a:lnTo>
                    <a:pt x="1225" y="3798"/>
                  </a:lnTo>
                  <a:lnTo>
                    <a:pt x="1352" y="3783"/>
                  </a:lnTo>
                  <a:lnTo>
                    <a:pt x="1465" y="3768"/>
                  </a:lnTo>
                  <a:lnTo>
                    <a:pt x="1622" y="3718"/>
                  </a:lnTo>
                  <a:lnTo>
                    <a:pt x="1719" y="3658"/>
                  </a:lnTo>
                  <a:lnTo>
                    <a:pt x="1779" y="3598"/>
                  </a:lnTo>
                  <a:lnTo>
                    <a:pt x="1839" y="3388"/>
                  </a:lnTo>
                  <a:lnTo>
                    <a:pt x="1867" y="2997"/>
                  </a:lnTo>
                  <a:lnTo>
                    <a:pt x="1897" y="2622"/>
                  </a:lnTo>
                  <a:lnTo>
                    <a:pt x="1897" y="2322"/>
                  </a:lnTo>
                  <a:lnTo>
                    <a:pt x="1854" y="1769"/>
                  </a:lnTo>
                  <a:lnTo>
                    <a:pt x="1889" y="1251"/>
                  </a:lnTo>
                  <a:lnTo>
                    <a:pt x="1952" y="900"/>
                  </a:lnTo>
                  <a:lnTo>
                    <a:pt x="1982" y="453"/>
                  </a:lnTo>
                  <a:lnTo>
                    <a:pt x="1944" y="205"/>
                  </a:lnTo>
                  <a:lnTo>
                    <a:pt x="1907" y="0"/>
                  </a:lnTo>
                  <a:lnTo>
                    <a:pt x="1722" y="8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3972" name="Freeform 20"/>
            <p:cNvSpPr>
              <a:spLocks/>
            </p:cNvSpPr>
            <p:nvPr/>
          </p:nvSpPr>
          <p:spPr bwMode="auto">
            <a:xfrm flipH="1">
              <a:off x="1999" y="2497"/>
              <a:ext cx="61" cy="51"/>
            </a:xfrm>
            <a:custGeom>
              <a:avLst/>
              <a:gdLst>
                <a:gd name="T0" fmla="*/ 45 w 355"/>
                <a:gd name="T1" fmla="*/ 2 h 297"/>
                <a:gd name="T2" fmla="*/ 68 w 355"/>
                <a:gd name="T3" fmla="*/ 0 h 297"/>
                <a:gd name="T4" fmla="*/ 90 w 355"/>
                <a:gd name="T5" fmla="*/ 2 h 297"/>
                <a:gd name="T6" fmla="*/ 115 w 355"/>
                <a:gd name="T7" fmla="*/ 7 h 297"/>
                <a:gd name="T8" fmla="*/ 153 w 355"/>
                <a:gd name="T9" fmla="*/ 27 h 297"/>
                <a:gd name="T10" fmla="*/ 355 w 355"/>
                <a:gd name="T11" fmla="*/ 165 h 297"/>
                <a:gd name="T12" fmla="*/ 155 w 355"/>
                <a:gd name="T13" fmla="*/ 62 h 297"/>
                <a:gd name="T14" fmla="*/ 108 w 355"/>
                <a:gd name="T15" fmla="*/ 47 h 297"/>
                <a:gd name="T16" fmla="*/ 75 w 355"/>
                <a:gd name="T17" fmla="*/ 45 h 297"/>
                <a:gd name="T18" fmla="*/ 48 w 355"/>
                <a:gd name="T19" fmla="*/ 45 h 297"/>
                <a:gd name="T20" fmla="*/ 83 w 355"/>
                <a:gd name="T21" fmla="*/ 85 h 297"/>
                <a:gd name="T22" fmla="*/ 110 w 355"/>
                <a:gd name="T23" fmla="*/ 112 h 297"/>
                <a:gd name="T24" fmla="*/ 125 w 355"/>
                <a:gd name="T25" fmla="*/ 142 h 297"/>
                <a:gd name="T26" fmla="*/ 170 w 355"/>
                <a:gd name="T27" fmla="*/ 297 h 297"/>
                <a:gd name="T28" fmla="*/ 103 w 355"/>
                <a:gd name="T29" fmla="*/ 152 h 297"/>
                <a:gd name="T30" fmla="*/ 73 w 355"/>
                <a:gd name="T31" fmla="*/ 112 h 297"/>
                <a:gd name="T32" fmla="*/ 35 w 355"/>
                <a:gd name="T33" fmla="*/ 75 h 297"/>
                <a:gd name="T34" fmla="*/ 0 w 355"/>
                <a:gd name="T35" fmla="*/ 60 h 297"/>
                <a:gd name="T36" fmla="*/ 45 w 355"/>
                <a:gd name="T37" fmla="*/ 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5" h="297">
                  <a:moveTo>
                    <a:pt x="45" y="2"/>
                  </a:moveTo>
                  <a:lnTo>
                    <a:pt x="68" y="0"/>
                  </a:lnTo>
                  <a:lnTo>
                    <a:pt x="90" y="2"/>
                  </a:lnTo>
                  <a:lnTo>
                    <a:pt x="115" y="7"/>
                  </a:lnTo>
                  <a:lnTo>
                    <a:pt x="153" y="27"/>
                  </a:lnTo>
                  <a:lnTo>
                    <a:pt x="355" y="165"/>
                  </a:lnTo>
                  <a:lnTo>
                    <a:pt x="155" y="62"/>
                  </a:lnTo>
                  <a:lnTo>
                    <a:pt x="108" y="47"/>
                  </a:lnTo>
                  <a:lnTo>
                    <a:pt x="75" y="45"/>
                  </a:lnTo>
                  <a:lnTo>
                    <a:pt x="48" y="45"/>
                  </a:lnTo>
                  <a:lnTo>
                    <a:pt x="83" y="85"/>
                  </a:lnTo>
                  <a:lnTo>
                    <a:pt x="110" y="112"/>
                  </a:lnTo>
                  <a:lnTo>
                    <a:pt x="125" y="142"/>
                  </a:lnTo>
                  <a:lnTo>
                    <a:pt x="170" y="297"/>
                  </a:lnTo>
                  <a:lnTo>
                    <a:pt x="103" y="152"/>
                  </a:lnTo>
                  <a:lnTo>
                    <a:pt x="73" y="112"/>
                  </a:lnTo>
                  <a:lnTo>
                    <a:pt x="35" y="75"/>
                  </a:lnTo>
                  <a:lnTo>
                    <a:pt x="0" y="60"/>
                  </a:lnTo>
                  <a:lnTo>
                    <a:pt x="45" y="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53973" name="Freeform 21"/>
          <p:cNvSpPr>
            <a:spLocks/>
          </p:cNvSpPr>
          <p:nvPr/>
        </p:nvSpPr>
        <p:spPr bwMode="auto">
          <a:xfrm flipV="1">
            <a:off x="3517900" y="3827463"/>
            <a:ext cx="3073400" cy="234950"/>
          </a:xfrm>
          <a:custGeom>
            <a:avLst/>
            <a:gdLst>
              <a:gd name="T0" fmla="*/ 0 w 4620"/>
              <a:gd name="T1" fmla="*/ 0 h 1"/>
              <a:gd name="T2" fmla="*/ 4620 w 46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20" h="1">
                <a:moveTo>
                  <a:pt x="0" y="0"/>
                </a:moveTo>
                <a:lnTo>
                  <a:pt x="4620" y="0"/>
                </a:lnTo>
              </a:path>
            </a:pathLst>
          </a:custGeom>
          <a:noFill/>
          <a:ln w="50800" cmpd="sng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53974" name="AutoShape 22"/>
          <p:cNvSpPr>
            <a:spLocks noChangeArrowheads="1"/>
          </p:cNvSpPr>
          <p:nvPr/>
        </p:nvSpPr>
        <p:spPr bwMode="auto">
          <a:xfrm rot="16187481">
            <a:off x="4960144" y="2266156"/>
            <a:ext cx="466725" cy="3084513"/>
          </a:xfrm>
          <a:prstGeom prst="can">
            <a:avLst>
              <a:gd name="adj" fmla="val 103416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3975" name="WordArt 23"/>
          <p:cNvSpPr>
            <a:spLocks noChangeArrowheads="1" noChangeShapeType="1" noTextEdit="1"/>
          </p:cNvSpPr>
          <p:nvPr/>
        </p:nvSpPr>
        <p:spPr bwMode="auto">
          <a:xfrm>
            <a:off x="4291013" y="3667125"/>
            <a:ext cx="2043112" cy="292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стек</a:t>
            </a:r>
          </a:p>
        </p:txBody>
      </p:sp>
      <p:sp>
        <p:nvSpPr>
          <p:cNvPr id="253976" name="Text Box 24"/>
          <p:cNvSpPr txBox="1">
            <a:spLocks noChangeArrowheads="1"/>
          </p:cNvSpPr>
          <p:nvPr/>
        </p:nvSpPr>
        <p:spPr bwMode="auto">
          <a:xfrm>
            <a:off x="3070225" y="4321175"/>
            <a:ext cx="1250950" cy="608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2400">
                <a:latin typeface="Times New Roman" pitchFamily="18" charset="0"/>
              </a:rPr>
              <a:t>изход</a:t>
            </a:r>
            <a:endParaRPr lang="en-US" altLang="bg-BG" sz="2400" b="1"/>
          </a:p>
        </p:txBody>
      </p:sp>
      <p:sp>
        <p:nvSpPr>
          <p:cNvPr id="254023" name="Rectangle 71"/>
          <p:cNvSpPr>
            <a:spLocks noChangeArrowheads="1"/>
          </p:cNvSpPr>
          <p:nvPr/>
        </p:nvSpPr>
        <p:spPr bwMode="auto">
          <a:xfrm>
            <a:off x="3167063" y="430213"/>
            <a:ext cx="2127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fr-FR" altLang="bg-BG" sz="2000" b="1"/>
              <a:t>Last In First Out</a:t>
            </a:r>
            <a:endParaRPr lang="en-US" altLang="bg-BG" sz="2000" b="1"/>
          </a:p>
        </p:txBody>
      </p:sp>
      <p:sp>
        <p:nvSpPr>
          <p:cNvPr id="254024" name="Oval 72"/>
          <p:cNvSpPr>
            <a:spLocks noChangeArrowheads="1"/>
          </p:cNvSpPr>
          <p:nvPr/>
        </p:nvSpPr>
        <p:spPr bwMode="auto">
          <a:xfrm>
            <a:off x="3638550" y="3667125"/>
            <a:ext cx="412750" cy="3365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2392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4025" name="Oval 73"/>
          <p:cNvSpPr>
            <a:spLocks noChangeArrowheads="1"/>
          </p:cNvSpPr>
          <p:nvPr/>
        </p:nvSpPr>
        <p:spPr bwMode="auto">
          <a:xfrm>
            <a:off x="3211513" y="3571875"/>
            <a:ext cx="546100" cy="4968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04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5.18519E-6 C -0.00938 -0.04376 -0.01875 -0.08727 -0.05695 -0.10371 C -0.09514 -0.12014 -0.19358 -0.11042 -0.22917 -0.09815 C -0.26476 -0.08589 -0.26789 -0.05788 -0.27084 -0.02964 " pathEditMode="relative" ptsTypes="aaaA">
                                      <p:cBhvr>
                                        <p:cTn id="10" dur="500" fill="hold"/>
                                        <p:tgtEl>
                                          <p:spTgt spid="254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54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54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54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024" grpId="0" animBg="1"/>
      <p:bldP spid="254024" grpId="1" animBg="1"/>
      <p:bldP spid="254024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978" name="Group 2"/>
          <p:cNvGrpSpPr>
            <a:grpSpLocks/>
          </p:cNvGrpSpPr>
          <p:nvPr/>
        </p:nvGrpSpPr>
        <p:grpSpPr bwMode="auto">
          <a:xfrm>
            <a:off x="1954213" y="2309813"/>
            <a:ext cx="1949450" cy="1722437"/>
            <a:chOff x="1535" y="1973"/>
            <a:chExt cx="856" cy="841"/>
          </a:xfrm>
        </p:grpSpPr>
        <p:sp>
          <p:nvSpPr>
            <p:cNvPr id="254979" name="Freeform 3"/>
            <p:cNvSpPr>
              <a:spLocks/>
            </p:cNvSpPr>
            <p:nvPr/>
          </p:nvSpPr>
          <p:spPr bwMode="auto">
            <a:xfrm flipH="1">
              <a:off x="1668" y="2202"/>
              <a:ext cx="267" cy="505"/>
            </a:xfrm>
            <a:custGeom>
              <a:avLst/>
              <a:gdLst>
                <a:gd name="T0" fmla="*/ 457 w 1564"/>
                <a:gd name="T1" fmla="*/ 45 h 2938"/>
                <a:gd name="T2" fmla="*/ 404 w 1564"/>
                <a:gd name="T3" fmla="*/ 75 h 2938"/>
                <a:gd name="T4" fmla="*/ 0 w 1564"/>
                <a:gd name="T5" fmla="*/ 343 h 2938"/>
                <a:gd name="T6" fmla="*/ 107 w 1564"/>
                <a:gd name="T7" fmla="*/ 2272 h 2938"/>
                <a:gd name="T8" fmla="*/ 107 w 1564"/>
                <a:gd name="T9" fmla="*/ 2375 h 2938"/>
                <a:gd name="T10" fmla="*/ 129 w 1564"/>
                <a:gd name="T11" fmla="*/ 2555 h 2938"/>
                <a:gd name="T12" fmla="*/ 122 w 1564"/>
                <a:gd name="T13" fmla="*/ 2757 h 2938"/>
                <a:gd name="T14" fmla="*/ 444 w 1564"/>
                <a:gd name="T15" fmla="*/ 2883 h 2938"/>
                <a:gd name="T16" fmla="*/ 784 w 1564"/>
                <a:gd name="T17" fmla="*/ 2938 h 2938"/>
                <a:gd name="T18" fmla="*/ 1194 w 1564"/>
                <a:gd name="T19" fmla="*/ 2900 h 2938"/>
                <a:gd name="T20" fmla="*/ 1534 w 1564"/>
                <a:gd name="T21" fmla="*/ 2775 h 2938"/>
                <a:gd name="T22" fmla="*/ 1564 w 1564"/>
                <a:gd name="T23" fmla="*/ 2412 h 2938"/>
                <a:gd name="T24" fmla="*/ 1534 w 1564"/>
                <a:gd name="T25" fmla="*/ 1486 h 2938"/>
                <a:gd name="T26" fmla="*/ 1281 w 1564"/>
                <a:gd name="T27" fmla="*/ 305 h 2938"/>
                <a:gd name="T28" fmla="*/ 944 w 1564"/>
                <a:gd name="T29" fmla="*/ 30 h 2938"/>
                <a:gd name="T30" fmla="*/ 847 w 1564"/>
                <a:gd name="T31" fmla="*/ 0 h 2938"/>
                <a:gd name="T32" fmla="*/ 697 w 1564"/>
                <a:gd name="T33" fmla="*/ 8 h 2938"/>
                <a:gd name="T34" fmla="*/ 592 w 1564"/>
                <a:gd name="T35" fmla="*/ 8 h 2938"/>
                <a:gd name="T36" fmla="*/ 524 w 1564"/>
                <a:gd name="T37" fmla="*/ 38 h 2938"/>
                <a:gd name="T38" fmla="*/ 457 w 1564"/>
                <a:gd name="T39" fmla="*/ 45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4" h="2938">
                  <a:moveTo>
                    <a:pt x="457" y="45"/>
                  </a:moveTo>
                  <a:lnTo>
                    <a:pt x="404" y="75"/>
                  </a:lnTo>
                  <a:lnTo>
                    <a:pt x="0" y="343"/>
                  </a:lnTo>
                  <a:lnTo>
                    <a:pt x="107" y="2272"/>
                  </a:lnTo>
                  <a:lnTo>
                    <a:pt x="107" y="2375"/>
                  </a:lnTo>
                  <a:lnTo>
                    <a:pt x="129" y="2555"/>
                  </a:lnTo>
                  <a:lnTo>
                    <a:pt x="122" y="2757"/>
                  </a:lnTo>
                  <a:lnTo>
                    <a:pt x="444" y="2883"/>
                  </a:lnTo>
                  <a:lnTo>
                    <a:pt x="784" y="2938"/>
                  </a:lnTo>
                  <a:lnTo>
                    <a:pt x="1194" y="2900"/>
                  </a:lnTo>
                  <a:lnTo>
                    <a:pt x="1534" y="2775"/>
                  </a:lnTo>
                  <a:lnTo>
                    <a:pt x="1564" y="2412"/>
                  </a:lnTo>
                  <a:lnTo>
                    <a:pt x="1534" y="1486"/>
                  </a:lnTo>
                  <a:lnTo>
                    <a:pt x="1281" y="305"/>
                  </a:lnTo>
                  <a:lnTo>
                    <a:pt x="944" y="30"/>
                  </a:lnTo>
                  <a:lnTo>
                    <a:pt x="847" y="0"/>
                  </a:lnTo>
                  <a:lnTo>
                    <a:pt x="697" y="8"/>
                  </a:lnTo>
                  <a:lnTo>
                    <a:pt x="592" y="8"/>
                  </a:lnTo>
                  <a:lnTo>
                    <a:pt x="524" y="38"/>
                  </a:lnTo>
                  <a:lnTo>
                    <a:pt x="457" y="4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4980" name="Freeform 4"/>
            <p:cNvSpPr>
              <a:spLocks/>
            </p:cNvSpPr>
            <p:nvPr/>
          </p:nvSpPr>
          <p:spPr bwMode="auto">
            <a:xfrm flipH="1">
              <a:off x="1772" y="2160"/>
              <a:ext cx="100" cy="88"/>
            </a:xfrm>
            <a:custGeom>
              <a:avLst/>
              <a:gdLst>
                <a:gd name="T0" fmla="*/ 540 w 583"/>
                <a:gd name="T1" fmla="*/ 0 h 511"/>
                <a:gd name="T2" fmla="*/ 560 w 583"/>
                <a:gd name="T3" fmla="*/ 116 h 511"/>
                <a:gd name="T4" fmla="*/ 563 w 583"/>
                <a:gd name="T5" fmla="*/ 173 h 511"/>
                <a:gd name="T6" fmla="*/ 570 w 583"/>
                <a:gd name="T7" fmla="*/ 248 h 511"/>
                <a:gd name="T8" fmla="*/ 583 w 583"/>
                <a:gd name="T9" fmla="*/ 321 h 511"/>
                <a:gd name="T10" fmla="*/ 548 w 583"/>
                <a:gd name="T11" fmla="*/ 383 h 511"/>
                <a:gd name="T12" fmla="*/ 503 w 583"/>
                <a:gd name="T13" fmla="*/ 453 h 511"/>
                <a:gd name="T14" fmla="*/ 453 w 583"/>
                <a:gd name="T15" fmla="*/ 488 h 511"/>
                <a:gd name="T16" fmla="*/ 385 w 583"/>
                <a:gd name="T17" fmla="*/ 508 h 511"/>
                <a:gd name="T18" fmla="*/ 305 w 583"/>
                <a:gd name="T19" fmla="*/ 511 h 511"/>
                <a:gd name="T20" fmla="*/ 220 w 583"/>
                <a:gd name="T21" fmla="*/ 503 h 511"/>
                <a:gd name="T22" fmla="*/ 160 w 583"/>
                <a:gd name="T23" fmla="*/ 481 h 511"/>
                <a:gd name="T24" fmla="*/ 108 w 583"/>
                <a:gd name="T25" fmla="*/ 456 h 511"/>
                <a:gd name="T26" fmla="*/ 70 w 583"/>
                <a:gd name="T27" fmla="*/ 426 h 511"/>
                <a:gd name="T28" fmla="*/ 33 w 583"/>
                <a:gd name="T29" fmla="*/ 373 h 511"/>
                <a:gd name="T30" fmla="*/ 15 w 583"/>
                <a:gd name="T31" fmla="*/ 321 h 511"/>
                <a:gd name="T32" fmla="*/ 8 w 583"/>
                <a:gd name="T33" fmla="*/ 271 h 511"/>
                <a:gd name="T34" fmla="*/ 0 w 583"/>
                <a:gd name="T35" fmla="*/ 116 h 511"/>
                <a:gd name="T36" fmla="*/ 540 w 583"/>
                <a:gd name="T37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3" h="511">
                  <a:moveTo>
                    <a:pt x="540" y="0"/>
                  </a:moveTo>
                  <a:lnTo>
                    <a:pt x="560" y="116"/>
                  </a:lnTo>
                  <a:lnTo>
                    <a:pt x="563" y="173"/>
                  </a:lnTo>
                  <a:lnTo>
                    <a:pt x="570" y="248"/>
                  </a:lnTo>
                  <a:lnTo>
                    <a:pt x="583" y="321"/>
                  </a:lnTo>
                  <a:lnTo>
                    <a:pt x="548" y="383"/>
                  </a:lnTo>
                  <a:lnTo>
                    <a:pt x="503" y="453"/>
                  </a:lnTo>
                  <a:lnTo>
                    <a:pt x="453" y="488"/>
                  </a:lnTo>
                  <a:lnTo>
                    <a:pt x="385" y="508"/>
                  </a:lnTo>
                  <a:lnTo>
                    <a:pt x="305" y="511"/>
                  </a:lnTo>
                  <a:lnTo>
                    <a:pt x="220" y="503"/>
                  </a:lnTo>
                  <a:lnTo>
                    <a:pt x="160" y="481"/>
                  </a:lnTo>
                  <a:lnTo>
                    <a:pt x="108" y="456"/>
                  </a:lnTo>
                  <a:lnTo>
                    <a:pt x="70" y="426"/>
                  </a:lnTo>
                  <a:lnTo>
                    <a:pt x="33" y="373"/>
                  </a:lnTo>
                  <a:lnTo>
                    <a:pt x="15" y="321"/>
                  </a:lnTo>
                  <a:lnTo>
                    <a:pt x="8" y="271"/>
                  </a:lnTo>
                  <a:lnTo>
                    <a:pt x="0" y="116"/>
                  </a:lnTo>
                  <a:lnTo>
                    <a:pt x="5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254981" name="Group 5"/>
            <p:cNvGrpSpPr>
              <a:grpSpLocks/>
            </p:cNvGrpSpPr>
            <p:nvPr/>
          </p:nvGrpSpPr>
          <p:grpSpPr bwMode="auto">
            <a:xfrm flipH="1">
              <a:off x="1890" y="2008"/>
              <a:ext cx="29" cy="124"/>
              <a:chOff x="3858" y="5552"/>
              <a:chExt cx="167" cy="720"/>
            </a:xfrm>
          </p:grpSpPr>
          <p:sp>
            <p:nvSpPr>
              <p:cNvPr id="254982" name="Freeform 6"/>
              <p:cNvSpPr>
                <a:spLocks/>
              </p:cNvSpPr>
              <p:nvPr/>
            </p:nvSpPr>
            <p:spPr bwMode="auto">
              <a:xfrm>
                <a:off x="3858" y="5552"/>
                <a:ext cx="167" cy="503"/>
              </a:xfrm>
              <a:custGeom>
                <a:avLst/>
                <a:gdLst>
                  <a:gd name="T0" fmla="*/ 85 w 167"/>
                  <a:gd name="T1" fmla="*/ 0 h 503"/>
                  <a:gd name="T2" fmla="*/ 37 w 167"/>
                  <a:gd name="T3" fmla="*/ 55 h 503"/>
                  <a:gd name="T4" fmla="*/ 7 w 167"/>
                  <a:gd name="T5" fmla="*/ 120 h 503"/>
                  <a:gd name="T6" fmla="*/ 0 w 167"/>
                  <a:gd name="T7" fmla="*/ 195 h 503"/>
                  <a:gd name="T8" fmla="*/ 0 w 167"/>
                  <a:gd name="T9" fmla="*/ 247 h 503"/>
                  <a:gd name="T10" fmla="*/ 15 w 167"/>
                  <a:gd name="T11" fmla="*/ 345 h 503"/>
                  <a:gd name="T12" fmla="*/ 22 w 167"/>
                  <a:gd name="T13" fmla="*/ 400 h 503"/>
                  <a:gd name="T14" fmla="*/ 37 w 167"/>
                  <a:gd name="T15" fmla="*/ 428 h 503"/>
                  <a:gd name="T16" fmla="*/ 67 w 167"/>
                  <a:gd name="T17" fmla="*/ 445 h 503"/>
                  <a:gd name="T18" fmla="*/ 92 w 167"/>
                  <a:gd name="T19" fmla="*/ 503 h 503"/>
                  <a:gd name="T20" fmla="*/ 100 w 167"/>
                  <a:gd name="T21" fmla="*/ 420 h 503"/>
                  <a:gd name="T22" fmla="*/ 112 w 167"/>
                  <a:gd name="T23" fmla="*/ 360 h 503"/>
                  <a:gd name="T24" fmla="*/ 142 w 167"/>
                  <a:gd name="T25" fmla="*/ 280 h 503"/>
                  <a:gd name="T26" fmla="*/ 137 w 167"/>
                  <a:gd name="T27" fmla="*/ 217 h 503"/>
                  <a:gd name="T28" fmla="*/ 167 w 167"/>
                  <a:gd name="T29" fmla="*/ 175 h 503"/>
                  <a:gd name="T30" fmla="*/ 112 w 167"/>
                  <a:gd name="T31" fmla="*/ 142 h 503"/>
                  <a:gd name="T32" fmla="*/ 90 w 167"/>
                  <a:gd name="T33" fmla="*/ 107 h 503"/>
                  <a:gd name="T34" fmla="*/ 85 w 167"/>
                  <a:gd name="T35" fmla="*/ 0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7" h="503">
                    <a:moveTo>
                      <a:pt x="85" y="0"/>
                    </a:moveTo>
                    <a:lnTo>
                      <a:pt x="37" y="55"/>
                    </a:lnTo>
                    <a:lnTo>
                      <a:pt x="7" y="120"/>
                    </a:lnTo>
                    <a:lnTo>
                      <a:pt x="0" y="195"/>
                    </a:lnTo>
                    <a:lnTo>
                      <a:pt x="0" y="247"/>
                    </a:lnTo>
                    <a:lnTo>
                      <a:pt x="15" y="345"/>
                    </a:lnTo>
                    <a:lnTo>
                      <a:pt x="22" y="400"/>
                    </a:lnTo>
                    <a:lnTo>
                      <a:pt x="37" y="428"/>
                    </a:lnTo>
                    <a:lnTo>
                      <a:pt x="67" y="445"/>
                    </a:lnTo>
                    <a:lnTo>
                      <a:pt x="92" y="503"/>
                    </a:lnTo>
                    <a:lnTo>
                      <a:pt x="100" y="420"/>
                    </a:lnTo>
                    <a:lnTo>
                      <a:pt x="112" y="360"/>
                    </a:lnTo>
                    <a:lnTo>
                      <a:pt x="142" y="280"/>
                    </a:lnTo>
                    <a:lnTo>
                      <a:pt x="137" y="217"/>
                    </a:lnTo>
                    <a:lnTo>
                      <a:pt x="167" y="175"/>
                    </a:lnTo>
                    <a:lnTo>
                      <a:pt x="112" y="142"/>
                    </a:lnTo>
                    <a:lnTo>
                      <a:pt x="90" y="107"/>
                    </a:lnTo>
                    <a:lnTo>
                      <a:pt x="8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54983" name="Freeform 7"/>
              <p:cNvSpPr>
                <a:spLocks/>
              </p:cNvSpPr>
              <p:nvPr/>
            </p:nvSpPr>
            <p:spPr bwMode="auto">
              <a:xfrm>
                <a:off x="3875" y="5977"/>
                <a:ext cx="93" cy="295"/>
              </a:xfrm>
              <a:custGeom>
                <a:avLst/>
                <a:gdLst>
                  <a:gd name="T0" fmla="*/ 68 w 93"/>
                  <a:gd name="T1" fmla="*/ 28 h 295"/>
                  <a:gd name="T2" fmla="*/ 45 w 93"/>
                  <a:gd name="T3" fmla="*/ 5 h 295"/>
                  <a:gd name="T4" fmla="*/ 25 w 93"/>
                  <a:gd name="T5" fmla="*/ 0 h 295"/>
                  <a:gd name="T6" fmla="*/ 8 w 93"/>
                  <a:gd name="T7" fmla="*/ 23 h 295"/>
                  <a:gd name="T8" fmla="*/ 0 w 93"/>
                  <a:gd name="T9" fmla="*/ 70 h 295"/>
                  <a:gd name="T10" fmla="*/ 5 w 93"/>
                  <a:gd name="T11" fmla="*/ 115 h 295"/>
                  <a:gd name="T12" fmla="*/ 8 w 93"/>
                  <a:gd name="T13" fmla="*/ 158 h 295"/>
                  <a:gd name="T14" fmla="*/ 20 w 93"/>
                  <a:gd name="T15" fmla="*/ 198 h 295"/>
                  <a:gd name="T16" fmla="*/ 30 w 93"/>
                  <a:gd name="T17" fmla="*/ 248 h 295"/>
                  <a:gd name="T18" fmla="*/ 35 w 93"/>
                  <a:gd name="T19" fmla="*/ 265 h 295"/>
                  <a:gd name="T20" fmla="*/ 45 w 93"/>
                  <a:gd name="T21" fmla="*/ 295 h 295"/>
                  <a:gd name="T22" fmla="*/ 58 w 93"/>
                  <a:gd name="T23" fmla="*/ 280 h 295"/>
                  <a:gd name="T24" fmla="*/ 68 w 93"/>
                  <a:gd name="T25" fmla="*/ 295 h 295"/>
                  <a:gd name="T26" fmla="*/ 88 w 93"/>
                  <a:gd name="T27" fmla="*/ 260 h 295"/>
                  <a:gd name="T28" fmla="*/ 93 w 93"/>
                  <a:gd name="T29" fmla="*/ 203 h 295"/>
                  <a:gd name="T30" fmla="*/ 93 w 93"/>
                  <a:gd name="T31" fmla="*/ 98 h 295"/>
                  <a:gd name="T32" fmla="*/ 68 w 93"/>
                  <a:gd name="T33" fmla="*/ 28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295">
                    <a:moveTo>
                      <a:pt x="68" y="28"/>
                    </a:moveTo>
                    <a:lnTo>
                      <a:pt x="45" y="5"/>
                    </a:lnTo>
                    <a:lnTo>
                      <a:pt x="25" y="0"/>
                    </a:lnTo>
                    <a:lnTo>
                      <a:pt x="8" y="23"/>
                    </a:lnTo>
                    <a:lnTo>
                      <a:pt x="0" y="70"/>
                    </a:lnTo>
                    <a:lnTo>
                      <a:pt x="5" y="115"/>
                    </a:lnTo>
                    <a:lnTo>
                      <a:pt x="8" y="158"/>
                    </a:lnTo>
                    <a:lnTo>
                      <a:pt x="20" y="198"/>
                    </a:lnTo>
                    <a:lnTo>
                      <a:pt x="30" y="248"/>
                    </a:lnTo>
                    <a:lnTo>
                      <a:pt x="35" y="265"/>
                    </a:lnTo>
                    <a:lnTo>
                      <a:pt x="45" y="295"/>
                    </a:lnTo>
                    <a:lnTo>
                      <a:pt x="58" y="280"/>
                    </a:lnTo>
                    <a:lnTo>
                      <a:pt x="68" y="295"/>
                    </a:lnTo>
                    <a:lnTo>
                      <a:pt x="88" y="260"/>
                    </a:lnTo>
                    <a:lnTo>
                      <a:pt x="93" y="203"/>
                    </a:lnTo>
                    <a:lnTo>
                      <a:pt x="93" y="98"/>
                    </a:lnTo>
                    <a:lnTo>
                      <a:pt x="68" y="2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54984" name="Freeform 8"/>
            <p:cNvSpPr>
              <a:spLocks/>
            </p:cNvSpPr>
            <p:nvPr/>
          </p:nvSpPr>
          <p:spPr bwMode="auto">
            <a:xfrm flipH="1">
              <a:off x="1742" y="2001"/>
              <a:ext cx="162" cy="225"/>
            </a:xfrm>
            <a:custGeom>
              <a:avLst/>
              <a:gdLst>
                <a:gd name="T0" fmla="*/ 52 w 947"/>
                <a:gd name="T1" fmla="*/ 192 h 1308"/>
                <a:gd name="T2" fmla="*/ 12 w 947"/>
                <a:gd name="T3" fmla="*/ 370 h 1308"/>
                <a:gd name="T4" fmla="*/ 15 w 947"/>
                <a:gd name="T5" fmla="*/ 523 h 1308"/>
                <a:gd name="T6" fmla="*/ 0 w 947"/>
                <a:gd name="T7" fmla="*/ 658 h 1308"/>
                <a:gd name="T8" fmla="*/ 5 w 947"/>
                <a:gd name="T9" fmla="*/ 753 h 1308"/>
                <a:gd name="T10" fmla="*/ 27 w 947"/>
                <a:gd name="T11" fmla="*/ 850 h 1308"/>
                <a:gd name="T12" fmla="*/ 87 w 947"/>
                <a:gd name="T13" fmla="*/ 998 h 1308"/>
                <a:gd name="T14" fmla="*/ 142 w 947"/>
                <a:gd name="T15" fmla="*/ 1121 h 1308"/>
                <a:gd name="T16" fmla="*/ 190 w 947"/>
                <a:gd name="T17" fmla="*/ 1226 h 1308"/>
                <a:gd name="T18" fmla="*/ 290 w 947"/>
                <a:gd name="T19" fmla="*/ 1293 h 1308"/>
                <a:gd name="T20" fmla="*/ 425 w 947"/>
                <a:gd name="T21" fmla="*/ 1308 h 1308"/>
                <a:gd name="T22" fmla="*/ 515 w 947"/>
                <a:gd name="T23" fmla="*/ 1303 h 1308"/>
                <a:gd name="T24" fmla="*/ 590 w 947"/>
                <a:gd name="T25" fmla="*/ 1273 h 1308"/>
                <a:gd name="T26" fmla="*/ 662 w 947"/>
                <a:gd name="T27" fmla="*/ 1226 h 1308"/>
                <a:gd name="T28" fmla="*/ 752 w 947"/>
                <a:gd name="T29" fmla="*/ 1121 h 1308"/>
                <a:gd name="T30" fmla="*/ 812 w 947"/>
                <a:gd name="T31" fmla="*/ 980 h 1308"/>
                <a:gd name="T32" fmla="*/ 835 w 947"/>
                <a:gd name="T33" fmla="*/ 873 h 1308"/>
                <a:gd name="T34" fmla="*/ 845 w 947"/>
                <a:gd name="T35" fmla="*/ 793 h 1308"/>
                <a:gd name="T36" fmla="*/ 880 w 947"/>
                <a:gd name="T37" fmla="*/ 768 h 1308"/>
                <a:gd name="T38" fmla="*/ 910 w 947"/>
                <a:gd name="T39" fmla="*/ 710 h 1308"/>
                <a:gd name="T40" fmla="*/ 940 w 947"/>
                <a:gd name="T41" fmla="*/ 625 h 1308"/>
                <a:gd name="T42" fmla="*/ 947 w 947"/>
                <a:gd name="T43" fmla="*/ 538 h 1308"/>
                <a:gd name="T44" fmla="*/ 925 w 947"/>
                <a:gd name="T45" fmla="*/ 478 h 1308"/>
                <a:gd name="T46" fmla="*/ 872 w 947"/>
                <a:gd name="T47" fmla="*/ 478 h 1308"/>
                <a:gd name="T48" fmla="*/ 822 w 947"/>
                <a:gd name="T49" fmla="*/ 493 h 1308"/>
                <a:gd name="T50" fmla="*/ 827 w 947"/>
                <a:gd name="T51" fmla="*/ 347 h 1308"/>
                <a:gd name="T52" fmla="*/ 807 w 947"/>
                <a:gd name="T53" fmla="*/ 205 h 1308"/>
                <a:gd name="T54" fmla="*/ 737 w 947"/>
                <a:gd name="T55" fmla="*/ 90 h 1308"/>
                <a:gd name="T56" fmla="*/ 602 w 947"/>
                <a:gd name="T57" fmla="*/ 17 h 1308"/>
                <a:gd name="T58" fmla="*/ 400 w 947"/>
                <a:gd name="T59" fmla="*/ 0 h 1308"/>
                <a:gd name="T60" fmla="*/ 200 w 947"/>
                <a:gd name="T61" fmla="*/ 32 h 1308"/>
                <a:gd name="T62" fmla="*/ 77 w 947"/>
                <a:gd name="T63" fmla="*/ 137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47" h="1308">
                  <a:moveTo>
                    <a:pt x="77" y="137"/>
                  </a:moveTo>
                  <a:lnTo>
                    <a:pt x="52" y="192"/>
                  </a:lnTo>
                  <a:lnTo>
                    <a:pt x="27" y="282"/>
                  </a:lnTo>
                  <a:lnTo>
                    <a:pt x="12" y="370"/>
                  </a:lnTo>
                  <a:lnTo>
                    <a:pt x="5" y="440"/>
                  </a:lnTo>
                  <a:lnTo>
                    <a:pt x="15" y="523"/>
                  </a:lnTo>
                  <a:lnTo>
                    <a:pt x="10" y="578"/>
                  </a:lnTo>
                  <a:lnTo>
                    <a:pt x="0" y="658"/>
                  </a:lnTo>
                  <a:lnTo>
                    <a:pt x="0" y="708"/>
                  </a:lnTo>
                  <a:lnTo>
                    <a:pt x="5" y="753"/>
                  </a:lnTo>
                  <a:lnTo>
                    <a:pt x="12" y="805"/>
                  </a:lnTo>
                  <a:lnTo>
                    <a:pt x="27" y="850"/>
                  </a:lnTo>
                  <a:lnTo>
                    <a:pt x="60" y="933"/>
                  </a:lnTo>
                  <a:lnTo>
                    <a:pt x="87" y="998"/>
                  </a:lnTo>
                  <a:lnTo>
                    <a:pt x="117" y="1066"/>
                  </a:lnTo>
                  <a:lnTo>
                    <a:pt x="142" y="1121"/>
                  </a:lnTo>
                  <a:lnTo>
                    <a:pt x="160" y="1171"/>
                  </a:lnTo>
                  <a:lnTo>
                    <a:pt x="190" y="1226"/>
                  </a:lnTo>
                  <a:lnTo>
                    <a:pt x="235" y="1271"/>
                  </a:lnTo>
                  <a:lnTo>
                    <a:pt x="290" y="1293"/>
                  </a:lnTo>
                  <a:lnTo>
                    <a:pt x="362" y="1308"/>
                  </a:lnTo>
                  <a:lnTo>
                    <a:pt x="425" y="1308"/>
                  </a:lnTo>
                  <a:lnTo>
                    <a:pt x="475" y="1308"/>
                  </a:lnTo>
                  <a:lnTo>
                    <a:pt x="515" y="1303"/>
                  </a:lnTo>
                  <a:lnTo>
                    <a:pt x="552" y="1293"/>
                  </a:lnTo>
                  <a:lnTo>
                    <a:pt x="590" y="1273"/>
                  </a:lnTo>
                  <a:lnTo>
                    <a:pt x="625" y="1256"/>
                  </a:lnTo>
                  <a:lnTo>
                    <a:pt x="662" y="1226"/>
                  </a:lnTo>
                  <a:lnTo>
                    <a:pt x="700" y="1183"/>
                  </a:lnTo>
                  <a:lnTo>
                    <a:pt x="752" y="1121"/>
                  </a:lnTo>
                  <a:lnTo>
                    <a:pt x="782" y="1063"/>
                  </a:lnTo>
                  <a:lnTo>
                    <a:pt x="812" y="980"/>
                  </a:lnTo>
                  <a:lnTo>
                    <a:pt x="827" y="925"/>
                  </a:lnTo>
                  <a:lnTo>
                    <a:pt x="835" y="873"/>
                  </a:lnTo>
                  <a:lnTo>
                    <a:pt x="842" y="830"/>
                  </a:lnTo>
                  <a:lnTo>
                    <a:pt x="845" y="793"/>
                  </a:lnTo>
                  <a:lnTo>
                    <a:pt x="860" y="783"/>
                  </a:lnTo>
                  <a:lnTo>
                    <a:pt x="880" y="768"/>
                  </a:lnTo>
                  <a:lnTo>
                    <a:pt x="895" y="738"/>
                  </a:lnTo>
                  <a:lnTo>
                    <a:pt x="910" y="710"/>
                  </a:lnTo>
                  <a:lnTo>
                    <a:pt x="925" y="678"/>
                  </a:lnTo>
                  <a:lnTo>
                    <a:pt x="940" y="625"/>
                  </a:lnTo>
                  <a:lnTo>
                    <a:pt x="942" y="583"/>
                  </a:lnTo>
                  <a:lnTo>
                    <a:pt x="947" y="538"/>
                  </a:lnTo>
                  <a:lnTo>
                    <a:pt x="940" y="510"/>
                  </a:lnTo>
                  <a:lnTo>
                    <a:pt x="925" y="478"/>
                  </a:lnTo>
                  <a:lnTo>
                    <a:pt x="890" y="478"/>
                  </a:lnTo>
                  <a:lnTo>
                    <a:pt x="872" y="478"/>
                  </a:lnTo>
                  <a:lnTo>
                    <a:pt x="850" y="500"/>
                  </a:lnTo>
                  <a:lnTo>
                    <a:pt x="822" y="493"/>
                  </a:lnTo>
                  <a:lnTo>
                    <a:pt x="827" y="420"/>
                  </a:lnTo>
                  <a:lnTo>
                    <a:pt x="827" y="347"/>
                  </a:lnTo>
                  <a:lnTo>
                    <a:pt x="822" y="290"/>
                  </a:lnTo>
                  <a:lnTo>
                    <a:pt x="807" y="205"/>
                  </a:lnTo>
                  <a:lnTo>
                    <a:pt x="777" y="140"/>
                  </a:lnTo>
                  <a:lnTo>
                    <a:pt x="737" y="90"/>
                  </a:lnTo>
                  <a:lnTo>
                    <a:pt x="672" y="45"/>
                  </a:lnTo>
                  <a:lnTo>
                    <a:pt x="602" y="17"/>
                  </a:lnTo>
                  <a:lnTo>
                    <a:pt x="502" y="0"/>
                  </a:lnTo>
                  <a:lnTo>
                    <a:pt x="400" y="0"/>
                  </a:lnTo>
                  <a:lnTo>
                    <a:pt x="297" y="7"/>
                  </a:lnTo>
                  <a:lnTo>
                    <a:pt x="200" y="32"/>
                  </a:lnTo>
                  <a:lnTo>
                    <a:pt x="135" y="80"/>
                  </a:lnTo>
                  <a:lnTo>
                    <a:pt x="77" y="137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4985" name="Freeform 9"/>
            <p:cNvSpPr>
              <a:spLocks/>
            </p:cNvSpPr>
            <p:nvPr/>
          </p:nvSpPr>
          <p:spPr bwMode="auto">
            <a:xfrm flipH="1">
              <a:off x="1737" y="1973"/>
              <a:ext cx="166" cy="125"/>
            </a:xfrm>
            <a:custGeom>
              <a:avLst/>
              <a:gdLst>
                <a:gd name="T0" fmla="*/ 60 w 970"/>
                <a:gd name="T1" fmla="*/ 373 h 728"/>
                <a:gd name="T2" fmla="*/ 42 w 970"/>
                <a:gd name="T3" fmla="*/ 345 h 728"/>
                <a:gd name="T4" fmla="*/ 25 w 970"/>
                <a:gd name="T5" fmla="*/ 295 h 728"/>
                <a:gd name="T6" fmla="*/ 25 w 970"/>
                <a:gd name="T7" fmla="*/ 235 h 728"/>
                <a:gd name="T8" fmla="*/ 15 w 970"/>
                <a:gd name="T9" fmla="*/ 205 h 728"/>
                <a:gd name="T10" fmla="*/ 0 w 970"/>
                <a:gd name="T11" fmla="*/ 178 h 728"/>
                <a:gd name="T12" fmla="*/ 42 w 970"/>
                <a:gd name="T13" fmla="*/ 130 h 728"/>
                <a:gd name="T14" fmla="*/ 97 w 970"/>
                <a:gd name="T15" fmla="*/ 100 h 728"/>
                <a:gd name="T16" fmla="*/ 160 w 970"/>
                <a:gd name="T17" fmla="*/ 45 h 728"/>
                <a:gd name="T18" fmla="*/ 272 w 970"/>
                <a:gd name="T19" fmla="*/ 18 h 728"/>
                <a:gd name="T20" fmla="*/ 355 w 970"/>
                <a:gd name="T21" fmla="*/ 8 h 728"/>
                <a:gd name="T22" fmla="*/ 477 w 970"/>
                <a:gd name="T23" fmla="*/ 0 h 728"/>
                <a:gd name="T24" fmla="*/ 612 w 970"/>
                <a:gd name="T25" fmla="*/ 3 h 728"/>
                <a:gd name="T26" fmla="*/ 577 w 970"/>
                <a:gd name="T27" fmla="*/ 65 h 728"/>
                <a:gd name="T28" fmla="*/ 650 w 970"/>
                <a:gd name="T29" fmla="*/ 60 h 728"/>
                <a:gd name="T30" fmla="*/ 707 w 970"/>
                <a:gd name="T31" fmla="*/ 60 h 728"/>
                <a:gd name="T32" fmla="*/ 775 w 970"/>
                <a:gd name="T33" fmla="*/ 75 h 728"/>
                <a:gd name="T34" fmla="*/ 850 w 970"/>
                <a:gd name="T35" fmla="*/ 105 h 728"/>
                <a:gd name="T36" fmla="*/ 897 w 970"/>
                <a:gd name="T37" fmla="*/ 143 h 728"/>
                <a:gd name="T38" fmla="*/ 910 w 970"/>
                <a:gd name="T39" fmla="*/ 195 h 728"/>
                <a:gd name="T40" fmla="*/ 882 w 970"/>
                <a:gd name="T41" fmla="*/ 240 h 728"/>
                <a:gd name="T42" fmla="*/ 917 w 970"/>
                <a:gd name="T43" fmla="*/ 288 h 728"/>
                <a:gd name="T44" fmla="*/ 950 w 970"/>
                <a:gd name="T45" fmla="*/ 368 h 728"/>
                <a:gd name="T46" fmla="*/ 962 w 970"/>
                <a:gd name="T47" fmla="*/ 443 h 728"/>
                <a:gd name="T48" fmla="*/ 970 w 970"/>
                <a:gd name="T49" fmla="*/ 503 h 728"/>
                <a:gd name="T50" fmla="*/ 965 w 970"/>
                <a:gd name="T51" fmla="*/ 601 h 728"/>
                <a:gd name="T52" fmla="*/ 950 w 970"/>
                <a:gd name="T53" fmla="*/ 686 h 728"/>
                <a:gd name="T54" fmla="*/ 890 w 970"/>
                <a:gd name="T55" fmla="*/ 631 h 728"/>
                <a:gd name="T56" fmla="*/ 860 w 970"/>
                <a:gd name="T57" fmla="*/ 653 h 728"/>
                <a:gd name="T58" fmla="*/ 852 w 970"/>
                <a:gd name="T59" fmla="*/ 671 h 728"/>
                <a:gd name="T60" fmla="*/ 835 w 970"/>
                <a:gd name="T61" fmla="*/ 706 h 728"/>
                <a:gd name="T62" fmla="*/ 827 w 970"/>
                <a:gd name="T63" fmla="*/ 728 h 728"/>
                <a:gd name="T64" fmla="*/ 785 w 970"/>
                <a:gd name="T65" fmla="*/ 713 h 728"/>
                <a:gd name="T66" fmla="*/ 797 w 970"/>
                <a:gd name="T67" fmla="*/ 616 h 728"/>
                <a:gd name="T68" fmla="*/ 797 w 970"/>
                <a:gd name="T69" fmla="*/ 525 h 728"/>
                <a:gd name="T70" fmla="*/ 740 w 970"/>
                <a:gd name="T71" fmla="*/ 475 h 728"/>
                <a:gd name="T72" fmla="*/ 720 w 970"/>
                <a:gd name="T73" fmla="*/ 388 h 728"/>
                <a:gd name="T74" fmla="*/ 707 w 970"/>
                <a:gd name="T75" fmla="*/ 303 h 728"/>
                <a:gd name="T76" fmla="*/ 622 w 970"/>
                <a:gd name="T77" fmla="*/ 335 h 728"/>
                <a:gd name="T78" fmla="*/ 535 w 970"/>
                <a:gd name="T79" fmla="*/ 353 h 728"/>
                <a:gd name="T80" fmla="*/ 590 w 970"/>
                <a:gd name="T81" fmla="*/ 373 h 728"/>
                <a:gd name="T82" fmla="*/ 487 w 970"/>
                <a:gd name="T83" fmla="*/ 378 h 728"/>
                <a:gd name="T84" fmla="*/ 392 w 970"/>
                <a:gd name="T85" fmla="*/ 373 h 728"/>
                <a:gd name="T86" fmla="*/ 357 w 970"/>
                <a:gd name="T87" fmla="*/ 373 h 728"/>
                <a:gd name="T88" fmla="*/ 302 w 970"/>
                <a:gd name="T89" fmla="*/ 385 h 728"/>
                <a:gd name="T90" fmla="*/ 235 w 970"/>
                <a:gd name="T91" fmla="*/ 360 h 728"/>
                <a:gd name="T92" fmla="*/ 190 w 970"/>
                <a:gd name="T93" fmla="*/ 358 h 728"/>
                <a:gd name="T94" fmla="*/ 142 w 970"/>
                <a:gd name="T95" fmla="*/ 353 h 728"/>
                <a:gd name="T96" fmla="*/ 100 w 970"/>
                <a:gd name="T97" fmla="*/ 365 h 728"/>
                <a:gd name="T98" fmla="*/ 60 w 970"/>
                <a:gd name="T99" fmla="*/ 373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70" h="728">
                  <a:moveTo>
                    <a:pt x="60" y="373"/>
                  </a:moveTo>
                  <a:lnTo>
                    <a:pt x="42" y="345"/>
                  </a:lnTo>
                  <a:lnTo>
                    <a:pt x="25" y="295"/>
                  </a:lnTo>
                  <a:lnTo>
                    <a:pt x="25" y="235"/>
                  </a:lnTo>
                  <a:lnTo>
                    <a:pt x="15" y="205"/>
                  </a:lnTo>
                  <a:lnTo>
                    <a:pt x="0" y="178"/>
                  </a:lnTo>
                  <a:lnTo>
                    <a:pt x="42" y="130"/>
                  </a:lnTo>
                  <a:lnTo>
                    <a:pt x="97" y="100"/>
                  </a:lnTo>
                  <a:lnTo>
                    <a:pt x="160" y="45"/>
                  </a:lnTo>
                  <a:lnTo>
                    <a:pt x="272" y="18"/>
                  </a:lnTo>
                  <a:lnTo>
                    <a:pt x="355" y="8"/>
                  </a:lnTo>
                  <a:lnTo>
                    <a:pt x="477" y="0"/>
                  </a:lnTo>
                  <a:lnTo>
                    <a:pt x="612" y="3"/>
                  </a:lnTo>
                  <a:lnTo>
                    <a:pt x="577" y="65"/>
                  </a:lnTo>
                  <a:lnTo>
                    <a:pt x="650" y="60"/>
                  </a:lnTo>
                  <a:lnTo>
                    <a:pt x="707" y="60"/>
                  </a:lnTo>
                  <a:lnTo>
                    <a:pt x="775" y="75"/>
                  </a:lnTo>
                  <a:lnTo>
                    <a:pt x="850" y="105"/>
                  </a:lnTo>
                  <a:lnTo>
                    <a:pt x="897" y="143"/>
                  </a:lnTo>
                  <a:lnTo>
                    <a:pt x="910" y="195"/>
                  </a:lnTo>
                  <a:lnTo>
                    <a:pt x="882" y="240"/>
                  </a:lnTo>
                  <a:lnTo>
                    <a:pt x="917" y="288"/>
                  </a:lnTo>
                  <a:lnTo>
                    <a:pt x="950" y="368"/>
                  </a:lnTo>
                  <a:lnTo>
                    <a:pt x="962" y="443"/>
                  </a:lnTo>
                  <a:lnTo>
                    <a:pt x="970" y="503"/>
                  </a:lnTo>
                  <a:lnTo>
                    <a:pt x="965" y="601"/>
                  </a:lnTo>
                  <a:lnTo>
                    <a:pt x="950" y="686"/>
                  </a:lnTo>
                  <a:lnTo>
                    <a:pt x="890" y="631"/>
                  </a:lnTo>
                  <a:lnTo>
                    <a:pt x="860" y="653"/>
                  </a:lnTo>
                  <a:lnTo>
                    <a:pt x="852" y="671"/>
                  </a:lnTo>
                  <a:lnTo>
                    <a:pt x="835" y="706"/>
                  </a:lnTo>
                  <a:lnTo>
                    <a:pt x="827" y="728"/>
                  </a:lnTo>
                  <a:lnTo>
                    <a:pt x="785" y="713"/>
                  </a:lnTo>
                  <a:lnTo>
                    <a:pt x="797" y="616"/>
                  </a:lnTo>
                  <a:lnTo>
                    <a:pt x="797" y="525"/>
                  </a:lnTo>
                  <a:lnTo>
                    <a:pt x="740" y="475"/>
                  </a:lnTo>
                  <a:lnTo>
                    <a:pt x="720" y="388"/>
                  </a:lnTo>
                  <a:lnTo>
                    <a:pt x="707" y="303"/>
                  </a:lnTo>
                  <a:lnTo>
                    <a:pt x="622" y="335"/>
                  </a:lnTo>
                  <a:lnTo>
                    <a:pt x="535" y="353"/>
                  </a:lnTo>
                  <a:lnTo>
                    <a:pt x="590" y="373"/>
                  </a:lnTo>
                  <a:lnTo>
                    <a:pt x="487" y="378"/>
                  </a:lnTo>
                  <a:lnTo>
                    <a:pt x="392" y="373"/>
                  </a:lnTo>
                  <a:lnTo>
                    <a:pt x="357" y="373"/>
                  </a:lnTo>
                  <a:lnTo>
                    <a:pt x="302" y="385"/>
                  </a:lnTo>
                  <a:lnTo>
                    <a:pt x="235" y="360"/>
                  </a:lnTo>
                  <a:lnTo>
                    <a:pt x="190" y="358"/>
                  </a:lnTo>
                  <a:lnTo>
                    <a:pt x="142" y="353"/>
                  </a:lnTo>
                  <a:lnTo>
                    <a:pt x="100" y="365"/>
                  </a:lnTo>
                  <a:lnTo>
                    <a:pt x="60" y="37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4986" name="Freeform 10"/>
            <p:cNvSpPr>
              <a:spLocks/>
            </p:cNvSpPr>
            <p:nvPr/>
          </p:nvSpPr>
          <p:spPr bwMode="auto">
            <a:xfrm flipH="1">
              <a:off x="1576" y="2187"/>
              <a:ext cx="196" cy="603"/>
            </a:xfrm>
            <a:custGeom>
              <a:avLst/>
              <a:gdLst>
                <a:gd name="T0" fmla="*/ 95 w 1285"/>
                <a:gd name="T1" fmla="*/ 0 h 3853"/>
                <a:gd name="T2" fmla="*/ 143 w 1285"/>
                <a:gd name="T3" fmla="*/ 32 h 3853"/>
                <a:gd name="T4" fmla="*/ 180 w 1285"/>
                <a:gd name="T5" fmla="*/ 55 h 3853"/>
                <a:gd name="T6" fmla="*/ 238 w 1285"/>
                <a:gd name="T7" fmla="*/ 82 h 3853"/>
                <a:gd name="T8" fmla="*/ 305 w 1285"/>
                <a:gd name="T9" fmla="*/ 110 h 3853"/>
                <a:gd name="T10" fmla="*/ 383 w 1285"/>
                <a:gd name="T11" fmla="*/ 135 h 3853"/>
                <a:gd name="T12" fmla="*/ 525 w 1285"/>
                <a:gd name="T13" fmla="*/ 167 h 3853"/>
                <a:gd name="T14" fmla="*/ 855 w 1285"/>
                <a:gd name="T15" fmla="*/ 220 h 3853"/>
                <a:gd name="T16" fmla="*/ 895 w 1285"/>
                <a:gd name="T17" fmla="*/ 365 h 3853"/>
                <a:gd name="T18" fmla="*/ 945 w 1285"/>
                <a:gd name="T19" fmla="*/ 460 h 3853"/>
                <a:gd name="T20" fmla="*/ 1105 w 1285"/>
                <a:gd name="T21" fmla="*/ 873 h 3853"/>
                <a:gd name="T22" fmla="*/ 1265 w 1285"/>
                <a:gd name="T23" fmla="*/ 1478 h 3853"/>
                <a:gd name="T24" fmla="*/ 1285 w 1285"/>
                <a:gd name="T25" fmla="*/ 1809 h 3853"/>
                <a:gd name="T26" fmla="*/ 1270 w 1285"/>
                <a:gd name="T27" fmla="*/ 2116 h 3853"/>
                <a:gd name="T28" fmla="*/ 1247 w 1285"/>
                <a:gd name="T29" fmla="*/ 2347 h 3853"/>
                <a:gd name="T30" fmla="*/ 1200 w 1285"/>
                <a:gd name="T31" fmla="*/ 2704 h 3853"/>
                <a:gd name="T32" fmla="*/ 1187 w 1285"/>
                <a:gd name="T33" fmla="*/ 2880 h 3853"/>
                <a:gd name="T34" fmla="*/ 1165 w 1285"/>
                <a:gd name="T35" fmla="*/ 3062 h 3853"/>
                <a:gd name="T36" fmla="*/ 1165 w 1285"/>
                <a:gd name="T37" fmla="*/ 3277 h 3853"/>
                <a:gd name="T38" fmla="*/ 1232 w 1285"/>
                <a:gd name="T39" fmla="*/ 3615 h 3853"/>
                <a:gd name="T40" fmla="*/ 1115 w 1285"/>
                <a:gd name="T41" fmla="*/ 3705 h 3853"/>
                <a:gd name="T42" fmla="*/ 912 w 1285"/>
                <a:gd name="T43" fmla="*/ 3800 h 3853"/>
                <a:gd name="T44" fmla="*/ 740 w 1285"/>
                <a:gd name="T45" fmla="*/ 3845 h 3853"/>
                <a:gd name="T46" fmla="*/ 575 w 1285"/>
                <a:gd name="T47" fmla="*/ 3853 h 3853"/>
                <a:gd name="T48" fmla="*/ 440 w 1285"/>
                <a:gd name="T49" fmla="*/ 3845 h 3853"/>
                <a:gd name="T50" fmla="*/ 350 w 1285"/>
                <a:gd name="T51" fmla="*/ 3830 h 3853"/>
                <a:gd name="T52" fmla="*/ 278 w 1285"/>
                <a:gd name="T53" fmla="*/ 3758 h 3853"/>
                <a:gd name="T54" fmla="*/ 263 w 1285"/>
                <a:gd name="T55" fmla="*/ 3638 h 3853"/>
                <a:gd name="T56" fmla="*/ 258 w 1285"/>
                <a:gd name="T57" fmla="*/ 3493 h 3853"/>
                <a:gd name="T58" fmla="*/ 248 w 1285"/>
                <a:gd name="T59" fmla="*/ 3292 h 3853"/>
                <a:gd name="T60" fmla="*/ 225 w 1285"/>
                <a:gd name="T61" fmla="*/ 3052 h 3853"/>
                <a:gd name="T62" fmla="*/ 210 w 1285"/>
                <a:gd name="T63" fmla="*/ 2752 h 3853"/>
                <a:gd name="T64" fmla="*/ 190 w 1285"/>
                <a:gd name="T65" fmla="*/ 2334 h 3853"/>
                <a:gd name="T66" fmla="*/ 153 w 1285"/>
                <a:gd name="T67" fmla="*/ 1856 h 3853"/>
                <a:gd name="T68" fmla="*/ 70 w 1285"/>
                <a:gd name="T69" fmla="*/ 1241 h 3853"/>
                <a:gd name="T70" fmla="*/ 15 w 1285"/>
                <a:gd name="T71" fmla="*/ 905 h 3853"/>
                <a:gd name="T72" fmla="*/ 8 w 1285"/>
                <a:gd name="T73" fmla="*/ 793 h 3853"/>
                <a:gd name="T74" fmla="*/ 8 w 1285"/>
                <a:gd name="T75" fmla="*/ 665 h 3853"/>
                <a:gd name="T76" fmla="*/ 8 w 1285"/>
                <a:gd name="T77" fmla="*/ 553 h 3853"/>
                <a:gd name="T78" fmla="*/ 0 w 1285"/>
                <a:gd name="T79" fmla="*/ 420 h 3853"/>
                <a:gd name="T80" fmla="*/ 15 w 1285"/>
                <a:gd name="T81" fmla="*/ 297 h 3853"/>
                <a:gd name="T82" fmla="*/ 35 w 1285"/>
                <a:gd name="T83" fmla="*/ 227 h 3853"/>
                <a:gd name="T84" fmla="*/ 63 w 1285"/>
                <a:gd name="T85" fmla="*/ 140 h 3853"/>
                <a:gd name="T86" fmla="*/ 83 w 1285"/>
                <a:gd name="T87" fmla="*/ 67 h 3853"/>
                <a:gd name="T88" fmla="*/ 95 w 1285"/>
                <a:gd name="T89" fmla="*/ 0 h 3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5" h="3853">
                  <a:moveTo>
                    <a:pt x="95" y="0"/>
                  </a:moveTo>
                  <a:lnTo>
                    <a:pt x="143" y="32"/>
                  </a:lnTo>
                  <a:lnTo>
                    <a:pt x="180" y="55"/>
                  </a:lnTo>
                  <a:lnTo>
                    <a:pt x="238" y="82"/>
                  </a:lnTo>
                  <a:lnTo>
                    <a:pt x="305" y="110"/>
                  </a:lnTo>
                  <a:lnTo>
                    <a:pt x="383" y="135"/>
                  </a:lnTo>
                  <a:lnTo>
                    <a:pt x="525" y="167"/>
                  </a:lnTo>
                  <a:lnTo>
                    <a:pt x="855" y="220"/>
                  </a:lnTo>
                  <a:lnTo>
                    <a:pt x="895" y="365"/>
                  </a:lnTo>
                  <a:lnTo>
                    <a:pt x="945" y="460"/>
                  </a:lnTo>
                  <a:lnTo>
                    <a:pt x="1105" y="873"/>
                  </a:lnTo>
                  <a:lnTo>
                    <a:pt x="1265" y="1478"/>
                  </a:lnTo>
                  <a:lnTo>
                    <a:pt x="1285" y="1809"/>
                  </a:lnTo>
                  <a:lnTo>
                    <a:pt x="1270" y="2116"/>
                  </a:lnTo>
                  <a:lnTo>
                    <a:pt x="1247" y="2347"/>
                  </a:lnTo>
                  <a:lnTo>
                    <a:pt x="1200" y="2704"/>
                  </a:lnTo>
                  <a:lnTo>
                    <a:pt x="1187" y="2880"/>
                  </a:lnTo>
                  <a:lnTo>
                    <a:pt x="1165" y="3062"/>
                  </a:lnTo>
                  <a:lnTo>
                    <a:pt x="1165" y="3277"/>
                  </a:lnTo>
                  <a:lnTo>
                    <a:pt x="1232" y="3615"/>
                  </a:lnTo>
                  <a:lnTo>
                    <a:pt x="1115" y="3705"/>
                  </a:lnTo>
                  <a:lnTo>
                    <a:pt x="912" y="3800"/>
                  </a:lnTo>
                  <a:lnTo>
                    <a:pt x="740" y="3845"/>
                  </a:lnTo>
                  <a:lnTo>
                    <a:pt x="575" y="3853"/>
                  </a:lnTo>
                  <a:lnTo>
                    <a:pt x="440" y="3845"/>
                  </a:lnTo>
                  <a:lnTo>
                    <a:pt x="350" y="3830"/>
                  </a:lnTo>
                  <a:lnTo>
                    <a:pt x="278" y="3758"/>
                  </a:lnTo>
                  <a:lnTo>
                    <a:pt x="263" y="3638"/>
                  </a:lnTo>
                  <a:lnTo>
                    <a:pt x="258" y="3493"/>
                  </a:lnTo>
                  <a:lnTo>
                    <a:pt x="248" y="3292"/>
                  </a:lnTo>
                  <a:lnTo>
                    <a:pt x="225" y="3052"/>
                  </a:lnTo>
                  <a:lnTo>
                    <a:pt x="210" y="2752"/>
                  </a:lnTo>
                  <a:lnTo>
                    <a:pt x="190" y="2334"/>
                  </a:lnTo>
                  <a:lnTo>
                    <a:pt x="153" y="1856"/>
                  </a:lnTo>
                  <a:lnTo>
                    <a:pt x="70" y="1241"/>
                  </a:lnTo>
                  <a:lnTo>
                    <a:pt x="15" y="905"/>
                  </a:lnTo>
                  <a:lnTo>
                    <a:pt x="8" y="793"/>
                  </a:lnTo>
                  <a:lnTo>
                    <a:pt x="8" y="665"/>
                  </a:lnTo>
                  <a:lnTo>
                    <a:pt x="8" y="553"/>
                  </a:lnTo>
                  <a:lnTo>
                    <a:pt x="0" y="420"/>
                  </a:lnTo>
                  <a:lnTo>
                    <a:pt x="15" y="297"/>
                  </a:lnTo>
                  <a:lnTo>
                    <a:pt x="35" y="227"/>
                  </a:lnTo>
                  <a:lnTo>
                    <a:pt x="63" y="140"/>
                  </a:lnTo>
                  <a:lnTo>
                    <a:pt x="83" y="67"/>
                  </a:lnTo>
                  <a:lnTo>
                    <a:pt x="9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4987" name="Freeform 11"/>
            <p:cNvSpPr>
              <a:spLocks/>
            </p:cNvSpPr>
            <p:nvPr/>
          </p:nvSpPr>
          <p:spPr bwMode="auto">
            <a:xfrm flipH="1">
              <a:off x="1619" y="2412"/>
              <a:ext cx="45" cy="256"/>
            </a:xfrm>
            <a:custGeom>
              <a:avLst/>
              <a:gdLst>
                <a:gd name="T0" fmla="*/ 40 w 260"/>
                <a:gd name="T1" fmla="*/ 0 h 1486"/>
                <a:gd name="T2" fmla="*/ 77 w 260"/>
                <a:gd name="T3" fmla="*/ 456 h 1486"/>
                <a:gd name="T4" fmla="*/ 65 w 260"/>
                <a:gd name="T5" fmla="*/ 616 h 1486"/>
                <a:gd name="T6" fmla="*/ 0 w 260"/>
                <a:gd name="T7" fmla="*/ 818 h 1486"/>
                <a:gd name="T8" fmla="*/ 27 w 260"/>
                <a:gd name="T9" fmla="*/ 966 h 1486"/>
                <a:gd name="T10" fmla="*/ 92 w 260"/>
                <a:gd name="T11" fmla="*/ 1086 h 1486"/>
                <a:gd name="T12" fmla="*/ 117 w 260"/>
                <a:gd name="T13" fmla="*/ 1351 h 1486"/>
                <a:gd name="T14" fmla="*/ 127 w 260"/>
                <a:gd name="T15" fmla="*/ 1486 h 1486"/>
                <a:gd name="T16" fmla="*/ 237 w 260"/>
                <a:gd name="T17" fmla="*/ 928 h 1486"/>
                <a:gd name="T18" fmla="*/ 260 w 260"/>
                <a:gd name="T19" fmla="*/ 623 h 1486"/>
                <a:gd name="T20" fmla="*/ 40 w 260"/>
                <a:gd name="T21" fmla="*/ 0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1486">
                  <a:moveTo>
                    <a:pt x="40" y="0"/>
                  </a:moveTo>
                  <a:lnTo>
                    <a:pt x="77" y="456"/>
                  </a:lnTo>
                  <a:lnTo>
                    <a:pt x="65" y="616"/>
                  </a:lnTo>
                  <a:lnTo>
                    <a:pt x="0" y="818"/>
                  </a:lnTo>
                  <a:lnTo>
                    <a:pt x="27" y="966"/>
                  </a:lnTo>
                  <a:lnTo>
                    <a:pt x="92" y="1086"/>
                  </a:lnTo>
                  <a:lnTo>
                    <a:pt x="117" y="1351"/>
                  </a:lnTo>
                  <a:lnTo>
                    <a:pt x="127" y="1486"/>
                  </a:lnTo>
                  <a:lnTo>
                    <a:pt x="237" y="928"/>
                  </a:lnTo>
                  <a:lnTo>
                    <a:pt x="260" y="623"/>
                  </a:lnTo>
                  <a:lnTo>
                    <a:pt x="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254988" name="Group 12"/>
            <p:cNvGrpSpPr>
              <a:grpSpLocks/>
            </p:cNvGrpSpPr>
            <p:nvPr/>
          </p:nvGrpSpPr>
          <p:grpSpPr bwMode="auto">
            <a:xfrm flipH="1">
              <a:off x="1576" y="2620"/>
              <a:ext cx="113" cy="127"/>
              <a:chOff x="5182" y="9758"/>
              <a:chExt cx="658" cy="738"/>
            </a:xfrm>
          </p:grpSpPr>
          <p:sp>
            <p:nvSpPr>
              <p:cNvPr id="254989" name="Freeform 13"/>
              <p:cNvSpPr>
                <a:spLocks/>
              </p:cNvSpPr>
              <p:nvPr/>
            </p:nvSpPr>
            <p:spPr bwMode="auto">
              <a:xfrm>
                <a:off x="5182" y="9840"/>
                <a:ext cx="578" cy="656"/>
              </a:xfrm>
              <a:custGeom>
                <a:avLst/>
                <a:gdLst>
                  <a:gd name="T0" fmla="*/ 563 w 578"/>
                  <a:gd name="T1" fmla="*/ 195 h 656"/>
                  <a:gd name="T2" fmla="*/ 558 w 578"/>
                  <a:gd name="T3" fmla="*/ 361 h 656"/>
                  <a:gd name="T4" fmla="*/ 550 w 578"/>
                  <a:gd name="T5" fmla="*/ 448 h 656"/>
                  <a:gd name="T6" fmla="*/ 543 w 578"/>
                  <a:gd name="T7" fmla="*/ 503 h 656"/>
                  <a:gd name="T8" fmla="*/ 528 w 578"/>
                  <a:gd name="T9" fmla="*/ 563 h 656"/>
                  <a:gd name="T10" fmla="*/ 505 w 578"/>
                  <a:gd name="T11" fmla="*/ 588 h 656"/>
                  <a:gd name="T12" fmla="*/ 480 w 578"/>
                  <a:gd name="T13" fmla="*/ 596 h 656"/>
                  <a:gd name="T14" fmla="*/ 455 w 578"/>
                  <a:gd name="T15" fmla="*/ 606 h 656"/>
                  <a:gd name="T16" fmla="*/ 438 w 578"/>
                  <a:gd name="T17" fmla="*/ 621 h 656"/>
                  <a:gd name="T18" fmla="*/ 410 w 578"/>
                  <a:gd name="T19" fmla="*/ 636 h 656"/>
                  <a:gd name="T20" fmla="*/ 383 w 578"/>
                  <a:gd name="T21" fmla="*/ 648 h 656"/>
                  <a:gd name="T22" fmla="*/ 345 w 578"/>
                  <a:gd name="T23" fmla="*/ 656 h 656"/>
                  <a:gd name="T24" fmla="*/ 318 w 578"/>
                  <a:gd name="T25" fmla="*/ 653 h 656"/>
                  <a:gd name="T26" fmla="*/ 290 w 578"/>
                  <a:gd name="T27" fmla="*/ 638 h 656"/>
                  <a:gd name="T28" fmla="*/ 263 w 578"/>
                  <a:gd name="T29" fmla="*/ 638 h 656"/>
                  <a:gd name="T30" fmla="*/ 223 w 578"/>
                  <a:gd name="T31" fmla="*/ 633 h 656"/>
                  <a:gd name="T32" fmla="*/ 185 w 578"/>
                  <a:gd name="T33" fmla="*/ 631 h 656"/>
                  <a:gd name="T34" fmla="*/ 143 w 578"/>
                  <a:gd name="T35" fmla="*/ 613 h 656"/>
                  <a:gd name="T36" fmla="*/ 113 w 578"/>
                  <a:gd name="T37" fmla="*/ 608 h 656"/>
                  <a:gd name="T38" fmla="*/ 78 w 578"/>
                  <a:gd name="T39" fmla="*/ 556 h 656"/>
                  <a:gd name="T40" fmla="*/ 70 w 578"/>
                  <a:gd name="T41" fmla="*/ 526 h 656"/>
                  <a:gd name="T42" fmla="*/ 60 w 578"/>
                  <a:gd name="T43" fmla="*/ 478 h 656"/>
                  <a:gd name="T44" fmla="*/ 60 w 578"/>
                  <a:gd name="T45" fmla="*/ 391 h 656"/>
                  <a:gd name="T46" fmla="*/ 45 w 578"/>
                  <a:gd name="T47" fmla="*/ 396 h 656"/>
                  <a:gd name="T48" fmla="*/ 30 w 578"/>
                  <a:gd name="T49" fmla="*/ 388 h 656"/>
                  <a:gd name="T50" fmla="*/ 23 w 578"/>
                  <a:gd name="T51" fmla="*/ 371 h 656"/>
                  <a:gd name="T52" fmla="*/ 5 w 578"/>
                  <a:gd name="T53" fmla="*/ 316 h 656"/>
                  <a:gd name="T54" fmla="*/ 0 w 578"/>
                  <a:gd name="T55" fmla="*/ 268 h 656"/>
                  <a:gd name="T56" fmla="*/ 30 w 578"/>
                  <a:gd name="T57" fmla="*/ 205 h 656"/>
                  <a:gd name="T58" fmla="*/ 65 w 578"/>
                  <a:gd name="T59" fmla="*/ 163 h 656"/>
                  <a:gd name="T60" fmla="*/ 120 w 578"/>
                  <a:gd name="T61" fmla="*/ 95 h 656"/>
                  <a:gd name="T62" fmla="*/ 148 w 578"/>
                  <a:gd name="T63" fmla="*/ 78 h 656"/>
                  <a:gd name="T64" fmla="*/ 183 w 578"/>
                  <a:gd name="T65" fmla="*/ 65 h 656"/>
                  <a:gd name="T66" fmla="*/ 220 w 578"/>
                  <a:gd name="T67" fmla="*/ 60 h 656"/>
                  <a:gd name="T68" fmla="*/ 268 w 578"/>
                  <a:gd name="T69" fmla="*/ 45 h 656"/>
                  <a:gd name="T70" fmla="*/ 330 w 578"/>
                  <a:gd name="T71" fmla="*/ 0 h 656"/>
                  <a:gd name="T72" fmla="*/ 578 w 578"/>
                  <a:gd name="T73" fmla="*/ 88 h 656"/>
                  <a:gd name="T74" fmla="*/ 563 w 578"/>
                  <a:gd name="T75" fmla="*/ 195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8" h="656">
                    <a:moveTo>
                      <a:pt x="563" y="195"/>
                    </a:moveTo>
                    <a:lnTo>
                      <a:pt x="558" y="361"/>
                    </a:lnTo>
                    <a:lnTo>
                      <a:pt x="550" y="448"/>
                    </a:lnTo>
                    <a:lnTo>
                      <a:pt x="543" y="503"/>
                    </a:lnTo>
                    <a:lnTo>
                      <a:pt x="528" y="563"/>
                    </a:lnTo>
                    <a:lnTo>
                      <a:pt x="505" y="588"/>
                    </a:lnTo>
                    <a:lnTo>
                      <a:pt x="480" y="596"/>
                    </a:lnTo>
                    <a:lnTo>
                      <a:pt x="455" y="606"/>
                    </a:lnTo>
                    <a:lnTo>
                      <a:pt x="438" y="621"/>
                    </a:lnTo>
                    <a:lnTo>
                      <a:pt x="410" y="636"/>
                    </a:lnTo>
                    <a:lnTo>
                      <a:pt x="383" y="648"/>
                    </a:lnTo>
                    <a:lnTo>
                      <a:pt x="345" y="656"/>
                    </a:lnTo>
                    <a:lnTo>
                      <a:pt x="318" y="653"/>
                    </a:lnTo>
                    <a:lnTo>
                      <a:pt x="290" y="638"/>
                    </a:lnTo>
                    <a:lnTo>
                      <a:pt x="263" y="638"/>
                    </a:lnTo>
                    <a:lnTo>
                      <a:pt x="223" y="633"/>
                    </a:lnTo>
                    <a:lnTo>
                      <a:pt x="185" y="631"/>
                    </a:lnTo>
                    <a:lnTo>
                      <a:pt x="143" y="613"/>
                    </a:lnTo>
                    <a:lnTo>
                      <a:pt x="113" y="608"/>
                    </a:lnTo>
                    <a:lnTo>
                      <a:pt x="78" y="556"/>
                    </a:lnTo>
                    <a:lnTo>
                      <a:pt x="70" y="526"/>
                    </a:lnTo>
                    <a:lnTo>
                      <a:pt x="60" y="478"/>
                    </a:lnTo>
                    <a:lnTo>
                      <a:pt x="60" y="391"/>
                    </a:lnTo>
                    <a:lnTo>
                      <a:pt x="45" y="396"/>
                    </a:lnTo>
                    <a:lnTo>
                      <a:pt x="30" y="388"/>
                    </a:lnTo>
                    <a:lnTo>
                      <a:pt x="23" y="371"/>
                    </a:lnTo>
                    <a:lnTo>
                      <a:pt x="5" y="316"/>
                    </a:lnTo>
                    <a:lnTo>
                      <a:pt x="0" y="268"/>
                    </a:lnTo>
                    <a:lnTo>
                      <a:pt x="30" y="205"/>
                    </a:lnTo>
                    <a:lnTo>
                      <a:pt x="65" y="163"/>
                    </a:lnTo>
                    <a:lnTo>
                      <a:pt x="120" y="95"/>
                    </a:lnTo>
                    <a:lnTo>
                      <a:pt x="148" y="78"/>
                    </a:lnTo>
                    <a:lnTo>
                      <a:pt x="183" y="65"/>
                    </a:lnTo>
                    <a:lnTo>
                      <a:pt x="220" y="60"/>
                    </a:lnTo>
                    <a:lnTo>
                      <a:pt x="268" y="45"/>
                    </a:lnTo>
                    <a:lnTo>
                      <a:pt x="330" y="0"/>
                    </a:lnTo>
                    <a:lnTo>
                      <a:pt x="578" y="88"/>
                    </a:lnTo>
                    <a:lnTo>
                      <a:pt x="563" y="19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54990" name="Freeform 14"/>
              <p:cNvSpPr>
                <a:spLocks/>
              </p:cNvSpPr>
              <p:nvPr/>
            </p:nvSpPr>
            <p:spPr bwMode="auto">
              <a:xfrm>
                <a:off x="5380" y="9758"/>
                <a:ext cx="460" cy="275"/>
              </a:xfrm>
              <a:custGeom>
                <a:avLst/>
                <a:gdLst>
                  <a:gd name="T0" fmla="*/ 0 w 460"/>
                  <a:gd name="T1" fmla="*/ 92 h 275"/>
                  <a:gd name="T2" fmla="*/ 22 w 460"/>
                  <a:gd name="T3" fmla="*/ 120 h 275"/>
                  <a:gd name="T4" fmla="*/ 42 w 460"/>
                  <a:gd name="T5" fmla="*/ 137 h 275"/>
                  <a:gd name="T6" fmla="*/ 90 w 460"/>
                  <a:gd name="T7" fmla="*/ 157 h 275"/>
                  <a:gd name="T8" fmla="*/ 137 w 460"/>
                  <a:gd name="T9" fmla="*/ 187 h 275"/>
                  <a:gd name="T10" fmla="*/ 217 w 460"/>
                  <a:gd name="T11" fmla="*/ 220 h 275"/>
                  <a:gd name="T12" fmla="*/ 285 w 460"/>
                  <a:gd name="T13" fmla="*/ 245 h 275"/>
                  <a:gd name="T14" fmla="*/ 360 w 460"/>
                  <a:gd name="T15" fmla="*/ 265 h 275"/>
                  <a:gd name="T16" fmla="*/ 432 w 460"/>
                  <a:gd name="T17" fmla="*/ 275 h 275"/>
                  <a:gd name="T18" fmla="*/ 460 w 460"/>
                  <a:gd name="T19" fmla="*/ 195 h 275"/>
                  <a:gd name="T20" fmla="*/ 42 w 460"/>
                  <a:gd name="T21" fmla="*/ 0 h 275"/>
                  <a:gd name="T22" fmla="*/ 0 w 460"/>
                  <a:gd name="T23" fmla="*/ 9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0" h="275">
                    <a:moveTo>
                      <a:pt x="0" y="92"/>
                    </a:moveTo>
                    <a:lnTo>
                      <a:pt x="22" y="120"/>
                    </a:lnTo>
                    <a:lnTo>
                      <a:pt x="42" y="137"/>
                    </a:lnTo>
                    <a:lnTo>
                      <a:pt x="90" y="157"/>
                    </a:lnTo>
                    <a:lnTo>
                      <a:pt x="137" y="187"/>
                    </a:lnTo>
                    <a:lnTo>
                      <a:pt x="217" y="220"/>
                    </a:lnTo>
                    <a:lnTo>
                      <a:pt x="285" y="245"/>
                    </a:lnTo>
                    <a:lnTo>
                      <a:pt x="360" y="265"/>
                    </a:lnTo>
                    <a:lnTo>
                      <a:pt x="432" y="275"/>
                    </a:lnTo>
                    <a:lnTo>
                      <a:pt x="460" y="195"/>
                    </a:lnTo>
                    <a:lnTo>
                      <a:pt x="42" y="0"/>
                    </a:lnTo>
                    <a:lnTo>
                      <a:pt x="0" y="9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54991" name="Freeform 15"/>
            <p:cNvSpPr>
              <a:spLocks/>
            </p:cNvSpPr>
            <p:nvPr/>
          </p:nvSpPr>
          <p:spPr bwMode="auto">
            <a:xfrm flipH="1">
              <a:off x="1535" y="2219"/>
              <a:ext cx="149" cy="441"/>
            </a:xfrm>
            <a:custGeom>
              <a:avLst/>
              <a:gdLst>
                <a:gd name="T0" fmla="*/ 95 w 802"/>
                <a:gd name="T1" fmla="*/ 5 h 3017"/>
                <a:gd name="T2" fmla="*/ 150 w 802"/>
                <a:gd name="T3" fmla="*/ 0 h 3017"/>
                <a:gd name="T4" fmla="*/ 217 w 802"/>
                <a:gd name="T5" fmla="*/ 52 h 3017"/>
                <a:gd name="T6" fmla="*/ 262 w 802"/>
                <a:gd name="T7" fmla="*/ 97 h 3017"/>
                <a:gd name="T8" fmla="*/ 305 w 802"/>
                <a:gd name="T9" fmla="*/ 160 h 3017"/>
                <a:gd name="T10" fmla="*/ 355 w 802"/>
                <a:gd name="T11" fmla="*/ 255 h 3017"/>
                <a:gd name="T12" fmla="*/ 400 w 802"/>
                <a:gd name="T13" fmla="*/ 318 h 3017"/>
                <a:gd name="T14" fmla="*/ 442 w 802"/>
                <a:gd name="T15" fmla="*/ 423 h 3017"/>
                <a:gd name="T16" fmla="*/ 480 w 802"/>
                <a:gd name="T17" fmla="*/ 535 h 3017"/>
                <a:gd name="T18" fmla="*/ 512 w 802"/>
                <a:gd name="T19" fmla="*/ 668 h 3017"/>
                <a:gd name="T20" fmla="*/ 675 w 802"/>
                <a:gd name="T21" fmla="*/ 1273 h 3017"/>
                <a:gd name="T22" fmla="*/ 780 w 802"/>
                <a:gd name="T23" fmla="*/ 1609 h 3017"/>
                <a:gd name="T24" fmla="*/ 802 w 802"/>
                <a:gd name="T25" fmla="*/ 1769 h 3017"/>
                <a:gd name="T26" fmla="*/ 780 w 802"/>
                <a:gd name="T27" fmla="*/ 1919 h 3017"/>
                <a:gd name="T28" fmla="*/ 780 w 802"/>
                <a:gd name="T29" fmla="*/ 1987 h 3017"/>
                <a:gd name="T30" fmla="*/ 632 w 802"/>
                <a:gd name="T31" fmla="*/ 2682 h 3017"/>
                <a:gd name="T32" fmla="*/ 552 w 802"/>
                <a:gd name="T33" fmla="*/ 3017 h 3017"/>
                <a:gd name="T34" fmla="*/ 425 w 802"/>
                <a:gd name="T35" fmla="*/ 2992 h 3017"/>
                <a:gd name="T36" fmla="*/ 345 w 802"/>
                <a:gd name="T37" fmla="*/ 2970 h 3017"/>
                <a:gd name="T38" fmla="*/ 250 w 802"/>
                <a:gd name="T39" fmla="*/ 2932 h 3017"/>
                <a:gd name="T40" fmla="*/ 55 w 802"/>
                <a:gd name="T41" fmla="*/ 2837 h 3017"/>
                <a:gd name="T42" fmla="*/ 260 w 802"/>
                <a:gd name="T43" fmla="*/ 1919 h 3017"/>
                <a:gd name="T44" fmla="*/ 272 w 802"/>
                <a:gd name="T45" fmla="*/ 1596 h 3017"/>
                <a:gd name="T46" fmla="*/ 57 w 802"/>
                <a:gd name="T47" fmla="*/ 963 h 3017"/>
                <a:gd name="T48" fmla="*/ 5 w 802"/>
                <a:gd name="T49" fmla="*/ 603 h 3017"/>
                <a:gd name="T50" fmla="*/ 0 w 802"/>
                <a:gd name="T51" fmla="*/ 435 h 3017"/>
                <a:gd name="T52" fmla="*/ 25 w 802"/>
                <a:gd name="T53" fmla="*/ 303 h 3017"/>
                <a:gd name="T54" fmla="*/ 52 w 802"/>
                <a:gd name="T55" fmla="*/ 135 h 3017"/>
                <a:gd name="T56" fmla="*/ 95 w 802"/>
                <a:gd name="T57" fmla="*/ 5 h 3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02" h="3017">
                  <a:moveTo>
                    <a:pt x="95" y="5"/>
                  </a:moveTo>
                  <a:lnTo>
                    <a:pt x="150" y="0"/>
                  </a:lnTo>
                  <a:lnTo>
                    <a:pt x="217" y="52"/>
                  </a:lnTo>
                  <a:lnTo>
                    <a:pt x="262" y="97"/>
                  </a:lnTo>
                  <a:lnTo>
                    <a:pt x="305" y="160"/>
                  </a:lnTo>
                  <a:lnTo>
                    <a:pt x="355" y="255"/>
                  </a:lnTo>
                  <a:lnTo>
                    <a:pt x="400" y="318"/>
                  </a:lnTo>
                  <a:lnTo>
                    <a:pt x="442" y="423"/>
                  </a:lnTo>
                  <a:lnTo>
                    <a:pt x="480" y="535"/>
                  </a:lnTo>
                  <a:lnTo>
                    <a:pt x="512" y="668"/>
                  </a:lnTo>
                  <a:lnTo>
                    <a:pt x="675" y="1273"/>
                  </a:lnTo>
                  <a:lnTo>
                    <a:pt x="780" y="1609"/>
                  </a:lnTo>
                  <a:lnTo>
                    <a:pt x="802" y="1769"/>
                  </a:lnTo>
                  <a:lnTo>
                    <a:pt x="780" y="1919"/>
                  </a:lnTo>
                  <a:lnTo>
                    <a:pt x="780" y="1987"/>
                  </a:lnTo>
                  <a:lnTo>
                    <a:pt x="632" y="2682"/>
                  </a:lnTo>
                  <a:lnTo>
                    <a:pt x="552" y="3017"/>
                  </a:lnTo>
                  <a:lnTo>
                    <a:pt x="425" y="2992"/>
                  </a:lnTo>
                  <a:lnTo>
                    <a:pt x="345" y="2970"/>
                  </a:lnTo>
                  <a:lnTo>
                    <a:pt x="250" y="2932"/>
                  </a:lnTo>
                  <a:lnTo>
                    <a:pt x="55" y="2837"/>
                  </a:lnTo>
                  <a:lnTo>
                    <a:pt x="260" y="1919"/>
                  </a:lnTo>
                  <a:lnTo>
                    <a:pt x="272" y="1596"/>
                  </a:lnTo>
                  <a:lnTo>
                    <a:pt x="57" y="963"/>
                  </a:lnTo>
                  <a:lnTo>
                    <a:pt x="5" y="603"/>
                  </a:lnTo>
                  <a:lnTo>
                    <a:pt x="0" y="435"/>
                  </a:lnTo>
                  <a:lnTo>
                    <a:pt x="25" y="303"/>
                  </a:lnTo>
                  <a:lnTo>
                    <a:pt x="52" y="135"/>
                  </a:lnTo>
                  <a:lnTo>
                    <a:pt x="95" y="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254992" name="Group 16"/>
            <p:cNvGrpSpPr>
              <a:grpSpLocks/>
            </p:cNvGrpSpPr>
            <p:nvPr/>
          </p:nvGrpSpPr>
          <p:grpSpPr bwMode="auto">
            <a:xfrm flipH="1" flipV="1">
              <a:off x="2167" y="2528"/>
              <a:ext cx="224" cy="101"/>
              <a:chOff x="1177" y="8699"/>
              <a:chExt cx="1312" cy="586"/>
            </a:xfrm>
          </p:grpSpPr>
          <p:sp>
            <p:nvSpPr>
              <p:cNvPr id="254993" name="Freeform 17"/>
              <p:cNvSpPr>
                <a:spLocks/>
              </p:cNvSpPr>
              <p:nvPr/>
            </p:nvSpPr>
            <p:spPr bwMode="auto">
              <a:xfrm>
                <a:off x="1177" y="8699"/>
                <a:ext cx="1312" cy="586"/>
              </a:xfrm>
              <a:custGeom>
                <a:avLst/>
                <a:gdLst>
                  <a:gd name="T0" fmla="*/ 1112 w 1312"/>
                  <a:gd name="T1" fmla="*/ 168 h 586"/>
                  <a:gd name="T2" fmla="*/ 972 w 1312"/>
                  <a:gd name="T3" fmla="*/ 168 h 586"/>
                  <a:gd name="T4" fmla="*/ 907 w 1312"/>
                  <a:gd name="T5" fmla="*/ 140 h 586"/>
                  <a:gd name="T6" fmla="*/ 849 w 1312"/>
                  <a:gd name="T7" fmla="*/ 118 h 586"/>
                  <a:gd name="T8" fmla="*/ 769 w 1312"/>
                  <a:gd name="T9" fmla="*/ 103 h 586"/>
                  <a:gd name="T10" fmla="*/ 722 w 1312"/>
                  <a:gd name="T11" fmla="*/ 103 h 586"/>
                  <a:gd name="T12" fmla="*/ 654 w 1312"/>
                  <a:gd name="T13" fmla="*/ 103 h 586"/>
                  <a:gd name="T14" fmla="*/ 579 w 1312"/>
                  <a:gd name="T15" fmla="*/ 75 h 586"/>
                  <a:gd name="T16" fmla="*/ 479 w 1312"/>
                  <a:gd name="T17" fmla="*/ 38 h 586"/>
                  <a:gd name="T18" fmla="*/ 449 w 1312"/>
                  <a:gd name="T19" fmla="*/ 23 h 586"/>
                  <a:gd name="T20" fmla="*/ 412 w 1312"/>
                  <a:gd name="T21" fmla="*/ 0 h 586"/>
                  <a:gd name="T22" fmla="*/ 389 w 1312"/>
                  <a:gd name="T23" fmla="*/ 0 h 586"/>
                  <a:gd name="T24" fmla="*/ 379 w 1312"/>
                  <a:gd name="T25" fmla="*/ 15 h 586"/>
                  <a:gd name="T26" fmla="*/ 379 w 1312"/>
                  <a:gd name="T27" fmla="*/ 38 h 586"/>
                  <a:gd name="T28" fmla="*/ 394 w 1312"/>
                  <a:gd name="T29" fmla="*/ 65 h 586"/>
                  <a:gd name="T30" fmla="*/ 429 w 1312"/>
                  <a:gd name="T31" fmla="*/ 103 h 586"/>
                  <a:gd name="T32" fmla="*/ 469 w 1312"/>
                  <a:gd name="T33" fmla="*/ 135 h 586"/>
                  <a:gd name="T34" fmla="*/ 519 w 1312"/>
                  <a:gd name="T35" fmla="*/ 175 h 586"/>
                  <a:gd name="T36" fmla="*/ 497 w 1312"/>
                  <a:gd name="T37" fmla="*/ 213 h 586"/>
                  <a:gd name="T38" fmla="*/ 469 w 1312"/>
                  <a:gd name="T39" fmla="*/ 233 h 586"/>
                  <a:gd name="T40" fmla="*/ 422 w 1312"/>
                  <a:gd name="T41" fmla="*/ 263 h 586"/>
                  <a:gd name="T42" fmla="*/ 322 w 1312"/>
                  <a:gd name="T43" fmla="*/ 296 h 586"/>
                  <a:gd name="T44" fmla="*/ 135 w 1312"/>
                  <a:gd name="T45" fmla="*/ 296 h 586"/>
                  <a:gd name="T46" fmla="*/ 97 w 1312"/>
                  <a:gd name="T47" fmla="*/ 291 h 586"/>
                  <a:gd name="T48" fmla="*/ 47 w 1312"/>
                  <a:gd name="T49" fmla="*/ 281 h 586"/>
                  <a:gd name="T50" fmla="*/ 27 w 1312"/>
                  <a:gd name="T51" fmla="*/ 278 h 586"/>
                  <a:gd name="T52" fmla="*/ 10 w 1312"/>
                  <a:gd name="T53" fmla="*/ 283 h 586"/>
                  <a:gd name="T54" fmla="*/ 0 w 1312"/>
                  <a:gd name="T55" fmla="*/ 308 h 586"/>
                  <a:gd name="T56" fmla="*/ 15 w 1312"/>
                  <a:gd name="T57" fmla="*/ 333 h 586"/>
                  <a:gd name="T58" fmla="*/ 42 w 1312"/>
                  <a:gd name="T59" fmla="*/ 371 h 586"/>
                  <a:gd name="T60" fmla="*/ 80 w 1312"/>
                  <a:gd name="T61" fmla="*/ 446 h 586"/>
                  <a:gd name="T62" fmla="*/ 180 w 1312"/>
                  <a:gd name="T63" fmla="*/ 511 h 586"/>
                  <a:gd name="T64" fmla="*/ 417 w 1312"/>
                  <a:gd name="T65" fmla="*/ 576 h 586"/>
                  <a:gd name="T66" fmla="*/ 529 w 1312"/>
                  <a:gd name="T67" fmla="*/ 586 h 586"/>
                  <a:gd name="T68" fmla="*/ 657 w 1312"/>
                  <a:gd name="T69" fmla="*/ 583 h 586"/>
                  <a:gd name="T70" fmla="*/ 982 w 1312"/>
                  <a:gd name="T71" fmla="*/ 498 h 586"/>
                  <a:gd name="T72" fmla="*/ 1149 w 1312"/>
                  <a:gd name="T73" fmla="*/ 411 h 586"/>
                  <a:gd name="T74" fmla="*/ 1312 w 1312"/>
                  <a:gd name="T75" fmla="*/ 336 h 586"/>
                  <a:gd name="T76" fmla="*/ 1297 w 1312"/>
                  <a:gd name="T77" fmla="*/ 143 h 586"/>
                  <a:gd name="T78" fmla="*/ 1112 w 1312"/>
                  <a:gd name="T79" fmla="*/ 168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12" h="586">
                    <a:moveTo>
                      <a:pt x="1112" y="168"/>
                    </a:moveTo>
                    <a:lnTo>
                      <a:pt x="972" y="168"/>
                    </a:lnTo>
                    <a:lnTo>
                      <a:pt x="907" y="140"/>
                    </a:lnTo>
                    <a:lnTo>
                      <a:pt x="849" y="118"/>
                    </a:lnTo>
                    <a:lnTo>
                      <a:pt x="769" y="103"/>
                    </a:lnTo>
                    <a:lnTo>
                      <a:pt x="722" y="103"/>
                    </a:lnTo>
                    <a:lnTo>
                      <a:pt x="654" y="103"/>
                    </a:lnTo>
                    <a:lnTo>
                      <a:pt x="579" y="75"/>
                    </a:lnTo>
                    <a:lnTo>
                      <a:pt x="479" y="38"/>
                    </a:lnTo>
                    <a:lnTo>
                      <a:pt x="449" y="23"/>
                    </a:lnTo>
                    <a:lnTo>
                      <a:pt x="412" y="0"/>
                    </a:lnTo>
                    <a:lnTo>
                      <a:pt x="389" y="0"/>
                    </a:lnTo>
                    <a:lnTo>
                      <a:pt x="379" y="15"/>
                    </a:lnTo>
                    <a:lnTo>
                      <a:pt x="379" y="38"/>
                    </a:lnTo>
                    <a:lnTo>
                      <a:pt x="394" y="65"/>
                    </a:lnTo>
                    <a:lnTo>
                      <a:pt x="429" y="103"/>
                    </a:lnTo>
                    <a:lnTo>
                      <a:pt x="469" y="135"/>
                    </a:lnTo>
                    <a:lnTo>
                      <a:pt x="519" y="175"/>
                    </a:lnTo>
                    <a:lnTo>
                      <a:pt x="497" y="213"/>
                    </a:lnTo>
                    <a:lnTo>
                      <a:pt x="469" y="233"/>
                    </a:lnTo>
                    <a:lnTo>
                      <a:pt x="422" y="263"/>
                    </a:lnTo>
                    <a:lnTo>
                      <a:pt x="322" y="296"/>
                    </a:lnTo>
                    <a:lnTo>
                      <a:pt x="135" y="296"/>
                    </a:lnTo>
                    <a:lnTo>
                      <a:pt x="97" y="291"/>
                    </a:lnTo>
                    <a:lnTo>
                      <a:pt x="47" y="281"/>
                    </a:lnTo>
                    <a:lnTo>
                      <a:pt x="27" y="278"/>
                    </a:lnTo>
                    <a:lnTo>
                      <a:pt x="10" y="283"/>
                    </a:lnTo>
                    <a:lnTo>
                      <a:pt x="0" y="308"/>
                    </a:lnTo>
                    <a:lnTo>
                      <a:pt x="15" y="333"/>
                    </a:lnTo>
                    <a:lnTo>
                      <a:pt x="42" y="371"/>
                    </a:lnTo>
                    <a:lnTo>
                      <a:pt x="80" y="446"/>
                    </a:lnTo>
                    <a:lnTo>
                      <a:pt x="180" y="511"/>
                    </a:lnTo>
                    <a:lnTo>
                      <a:pt x="417" y="576"/>
                    </a:lnTo>
                    <a:lnTo>
                      <a:pt x="529" y="586"/>
                    </a:lnTo>
                    <a:lnTo>
                      <a:pt x="657" y="583"/>
                    </a:lnTo>
                    <a:lnTo>
                      <a:pt x="982" y="498"/>
                    </a:lnTo>
                    <a:lnTo>
                      <a:pt x="1149" y="411"/>
                    </a:lnTo>
                    <a:lnTo>
                      <a:pt x="1312" y="336"/>
                    </a:lnTo>
                    <a:lnTo>
                      <a:pt x="1297" y="143"/>
                    </a:lnTo>
                    <a:lnTo>
                      <a:pt x="1112" y="16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54994" name="Freeform 18"/>
              <p:cNvSpPr>
                <a:spLocks/>
              </p:cNvSpPr>
              <p:nvPr/>
            </p:nvSpPr>
            <p:spPr bwMode="auto">
              <a:xfrm>
                <a:off x="2146" y="8724"/>
                <a:ext cx="215" cy="551"/>
              </a:xfrm>
              <a:custGeom>
                <a:avLst/>
                <a:gdLst>
                  <a:gd name="T0" fmla="*/ 8 w 215"/>
                  <a:gd name="T1" fmla="*/ 3 h 551"/>
                  <a:gd name="T2" fmla="*/ 0 w 215"/>
                  <a:gd name="T3" fmla="*/ 258 h 551"/>
                  <a:gd name="T4" fmla="*/ 5 w 215"/>
                  <a:gd name="T5" fmla="*/ 396 h 551"/>
                  <a:gd name="T6" fmla="*/ 18 w 215"/>
                  <a:gd name="T7" fmla="*/ 471 h 551"/>
                  <a:gd name="T8" fmla="*/ 38 w 215"/>
                  <a:gd name="T9" fmla="*/ 551 h 551"/>
                  <a:gd name="T10" fmla="*/ 215 w 215"/>
                  <a:gd name="T11" fmla="*/ 481 h 551"/>
                  <a:gd name="T12" fmla="*/ 155 w 215"/>
                  <a:gd name="T13" fmla="*/ 0 h 551"/>
                  <a:gd name="T14" fmla="*/ 8 w 215"/>
                  <a:gd name="T15" fmla="*/ 3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551">
                    <a:moveTo>
                      <a:pt x="8" y="3"/>
                    </a:moveTo>
                    <a:lnTo>
                      <a:pt x="0" y="258"/>
                    </a:lnTo>
                    <a:lnTo>
                      <a:pt x="5" y="396"/>
                    </a:lnTo>
                    <a:lnTo>
                      <a:pt x="18" y="471"/>
                    </a:lnTo>
                    <a:lnTo>
                      <a:pt x="38" y="551"/>
                    </a:lnTo>
                    <a:lnTo>
                      <a:pt x="215" y="481"/>
                    </a:lnTo>
                    <a:lnTo>
                      <a:pt x="155" y="0"/>
                    </a:lnTo>
                    <a:lnTo>
                      <a:pt x="8" y="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54995" name="Freeform 19"/>
            <p:cNvSpPr>
              <a:spLocks/>
            </p:cNvSpPr>
            <p:nvPr/>
          </p:nvSpPr>
          <p:spPr bwMode="auto">
            <a:xfrm flipH="1">
              <a:off x="1859" y="2215"/>
              <a:ext cx="338" cy="599"/>
            </a:xfrm>
            <a:custGeom>
              <a:avLst/>
              <a:gdLst>
                <a:gd name="T0" fmla="*/ 1722 w 1982"/>
                <a:gd name="T1" fmla="*/ 85 h 3798"/>
                <a:gd name="T2" fmla="*/ 1620 w 1982"/>
                <a:gd name="T3" fmla="*/ 140 h 3798"/>
                <a:gd name="T4" fmla="*/ 1537 w 1982"/>
                <a:gd name="T5" fmla="*/ 182 h 3798"/>
                <a:gd name="T6" fmla="*/ 1447 w 1982"/>
                <a:gd name="T7" fmla="*/ 232 h 3798"/>
                <a:gd name="T8" fmla="*/ 1362 w 1982"/>
                <a:gd name="T9" fmla="*/ 282 h 3798"/>
                <a:gd name="T10" fmla="*/ 1287 w 1982"/>
                <a:gd name="T11" fmla="*/ 327 h 3798"/>
                <a:gd name="T12" fmla="*/ 1220 w 1982"/>
                <a:gd name="T13" fmla="*/ 380 h 3798"/>
                <a:gd name="T14" fmla="*/ 1175 w 1982"/>
                <a:gd name="T15" fmla="*/ 425 h 3798"/>
                <a:gd name="T16" fmla="*/ 1142 w 1982"/>
                <a:gd name="T17" fmla="*/ 463 h 3798"/>
                <a:gd name="T18" fmla="*/ 1115 w 1982"/>
                <a:gd name="T19" fmla="*/ 508 h 3798"/>
                <a:gd name="T20" fmla="*/ 1092 w 1982"/>
                <a:gd name="T21" fmla="*/ 568 h 3798"/>
                <a:gd name="T22" fmla="*/ 1077 w 1982"/>
                <a:gd name="T23" fmla="*/ 658 h 3798"/>
                <a:gd name="T24" fmla="*/ 955 w 1982"/>
                <a:gd name="T25" fmla="*/ 1348 h 3798"/>
                <a:gd name="T26" fmla="*/ 852 w 1982"/>
                <a:gd name="T27" fmla="*/ 1641 h 3798"/>
                <a:gd name="T28" fmla="*/ 807 w 1982"/>
                <a:gd name="T29" fmla="*/ 1699 h 3798"/>
                <a:gd name="T30" fmla="*/ 780 w 1982"/>
                <a:gd name="T31" fmla="*/ 1721 h 3798"/>
                <a:gd name="T32" fmla="*/ 700 w 1982"/>
                <a:gd name="T33" fmla="*/ 1759 h 3798"/>
                <a:gd name="T34" fmla="*/ 565 w 1982"/>
                <a:gd name="T35" fmla="*/ 1809 h 3798"/>
                <a:gd name="T36" fmla="*/ 403 w 1982"/>
                <a:gd name="T37" fmla="*/ 1861 h 3798"/>
                <a:gd name="T38" fmla="*/ 235 w 1982"/>
                <a:gd name="T39" fmla="*/ 1901 h 3798"/>
                <a:gd name="T40" fmla="*/ 105 w 1982"/>
                <a:gd name="T41" fmla="*/ 1929 h 3798"/>
                <a:gd name="T42" fmla="*/ 0 w 1982"/>
                <a:gd name="T43" fmla="*/ 1944 h 3798"/>
                <a:gd name="T44" fmla="*/ 0 w 1982"/>
                <a:gd name="T45" fmla="*/ 2054 h 3798"/>
                <a:gd name="T46" fmla="*/ 0 w 1982"/>
                <a:gd name="T47" fmla="*/ 2182 h 3798"/>
                <a:gd name="T48" fmla="*/ 5 w 1982"/>
                <a:gd name="T49" fmla="*/ 2264 h 3798"/>
                <a:gd name="T50" fmla="*/ 20 w 1982"/>
                <a:gd name="T51" fmla="*/ 2362 h 3798"/>
                <a:gd name="T52" fmla="*/ 63 w 1982"/>
                <a:gd name="T53" fmla="*/ 2517 h 3798"/>
                <a:gd name="T54" fmla="*/ 268 w 1982"/>
                <a:gd name="T55" fmla="*/ 2472 h 3798"/>
                <a:gd name="T56" fmla="*/ 612 w 1982"/>
                <a:gd name="T57" fmla="*/ 2382 h 3798"/>
                <a:gd name="T58" fmla="*/ 1032 w 1982"/>
                <a:gd name="T59" fmla="*/ 2249 h 3798"/>
                <a:gd name="T60" fmla="*/ 1135 w 1982"/>
                <a:gd name="T61" fmla="*/ 2189 h 3798"/>
                <a:gd name="T62" fmla="*/ 1240 w 1982"/>
                <a:gd name="T63" fmla="*/ 2129 h 3798"/>
                <a:gd name="T64" fmla="*/ 1305 w 1982"/>
                <a:gd name="T65" fmla="*/ 2036 h 3798"/>
                <a:gd name="T66" fmla="*/ 1327 w 1982"/>
                <a:gd name="T67" fmla="*/ 2006 h 3798"/>
                <a:gd name="T68" fmla="*/ 1400 w 1982"/>
                <a:gd name="T69" fmla="*/ 1814 h 3798"/>
                <a:gd name="T70" fmla="*/ 1430 w 1982"/>
                <a:gd name="T71" fmla="*/ 1529 h 3798"/>
                <a:gd name="T72" fmla="*/ 1375 w 1982"/>
                <a:gd name="T73" fmla="*/ 1931 h 3798"/>
                <a:gd name="T74" fmla="*/ 1375 w 1982"/>
                <a:gd name="T75" fmla="*/ 2091 h 3798"/>
                <a:gd name="T76" fmla="*/ 1355 w 1982"/>
                <a:gd name="T77" fmla="*/ 2309 h 3798"/>
                <a:gd name="T78" fmla="*/ 1330 w 1982"/>
                <a:gd name="T79" fmla="*/ 2607 h 3798"/>
                <a:gd name="T80" fmla="*/ 1285 w 1982"/>
                <a:gd name="T81" fmla="*/ 2907 h 3798"/>
                <a:gd name="T82" fmla="*/ 1255 w 1982"/>
                <a:gd name="T83" fmla="*/ 3260 h 3798"/>
                <a:gd name="T84" fmla="*/ 1225 w 1982"/>
                <a:gd name="T85" fmla="*/ 3798 h 3798"/>
                <a:gd name="T86" fmla="*/ 1352 w 1982"/>
                <a:gd name="T87" fmla="*/ 3783 h 3798"/>
                <a:gd name="T88" fmla="*/ 1465 w 1982"/>
                <a:gd name="T89" fmla="*/ 3768 h 3798"/>
                <a:gd name="T90" fmla="*/ 1622 w 1982"/>
                <a:gd name="T91" fmla="*/ 3718 h 3798"/>
                <a:gd name="T92" fmla="*/ 1719 w 1982"/>
                <a:gd name="T93" fmla="*/ 3658 h 3798"/>
                <a:gd name="T94" fmla="*/ 1779 w 1982"/>
                <a:gd name="T95" fmla="*/ 3598 h 3798"/>
                <a:gd name="T96" fmla="*/ 1839 w 1982"/>
                <a:gd name="T97" fmla="*/ 3388 h 3798"/>
                <a:gd name="T98" fmla="*/ 1867 w 1982"/>
                <a:gd name="T99" fmla="*/ 2997 h 3798"/>
                <a:gd name="T100" fmla="*/ 1897 w 1982"/>
                <a:gd name="T101" fmla="*/ 2622 h 3798"/>
                <a:gd name="T102" fmla="*/ 1897 w 1982"/>
                <a:gd name="T103" fmla="*/ 2322 h 3798"/>
                <a:gd name="T104" fmla="*/ 1854 w 1982"/>
                <a:gd name="T105" fmla="*/ 1769 h 3798"/>
                <a:gd name="T106" fmla="*/ 1889 w 1982"/>
                <a:gd name="T107" fmla="*/ 1251 h 3798"/>
                <a:gd name="T108" fmla="*/ 1952 w 1982"/>
                <a:gd name="T109" fmla="*/ 900 h 3798"/>
                <a:gd name="T110" fmla="*/ 1982 w 1982"/>
                <a:gd name="T111" fmla="*/ 453 h 3798"/>
                <a:gd name="T112" fmla="*/ 1944 w 1982"/>
                <a:gd name="T113" fmla="*/ 205 h 3798"/>
                <a:gd name="T114" fmla="*/ 1907 w 1982"/>
                <a:gd name="T115" fmla="*/ 0 h 3798"/>
                <a:gd name="T116" fmla="*/ 1722 w 1982"/>
                <a:gd name="T117" fmla="*/ 85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2" h="3798">
                  <a:moveTo>
                    <a:pt x="1722" y="85"/>
                  </a:moveTo>
                  <a:lnTo>
                    <a:pt x="1620" y="140"/>
                  </a:lnTo>
                  <a:lnTo>
                    <a:pt x="1537" y="182"/>
                  </a:lnTo>
                  <a:lnTo>
                    <a:pt x="1447" y="232"/>
                  </a:lnTo>
                  <a:lnTo>
                    <a:pt x="1362" y="282"/>
                  </a:lnTo>
                  <a:lnTo>
                    <a:pt x="1287" y="327"/>
                  </a:lnTo>
                  <a:lnTo>
                    <a:pt x="1220" y="380"/>
                  </a:lnTo>
                  <a:lnTo>
                    <a:pt x="1175" y="425"/>
                  </a:lnTo>
                  <a:lnTo>
                    <a:pt x="1142" y="463"/>
                  </a:lnTo>
                  <a:lnTo>
                    <a:pt x="1115" y="508"/>
                  </a:lnTo>
                  <a:lnTo>
                    <a:pt x="1092" y="568"/>
                  </a:lnTo>
                  <a:lnTo>
                    <a:pt x="1077" y="658"/>
                  </a:lnTo>
                  <a:lnTo>
                    <a:pt x="955" y="1348"/>
                  </a:lnTo>
                  <a:lnTo>
                    <a:pt x="852" y="1641"/>
                  </a:lnTo>
                  <a:lnTo>
                    <a:pt x="807" y="1699"/>
                  </a:lnTo>
                  <a:lnTo>
                    <a:pt x="780" y="1721"/>
                  </a:lnTo>
                  <a:lnTo>
                    <a:pt x="700" y="1759"/>
                  </a:lnTo>
                  <a:lnTo>
                    <a:pt x="565" y="1809"/>
                  </a:lnTo>
                  <a:lnTo>
                    <a:pt x="403" y="1861"/>
                  </a:lnTo>
                  <a:lnTo>
                    <a:pt x="235" y="1901"/>
                  </a:lnTo>
                  <a:lnTo>
                    <a:pt x="105" y="1929"/>
                  </a:lnTo>
                  <a:lnTo>
                    <a:pt x="0" y="1944"/>
                  </a:lnTo>
                  <a:lnTo>
                    <a:pt x="0" y="2054"/>
                  </a:lnTo>
                  <a:lnTo>
                    <a:pt x="0" y="2182"/>
                  </a:lnTo>
                  <a:lnTo>
                    <a:pt x="5" y="2264"/>
                  </a:lnTo>
                  <a:lnTo>
                    <a:pt x="20" y="2362"/>
                  </a:lnTo>
                  <a:lnTo>
                    <a:pt x="63" y="2517"/>
                  </a:lnTo>
                  <a:lnTo>
                    <a:pt x="268" y="2472"/>
                  </a:lnTo>
                  <a:lnTo>
                    <a:pt x="612" y="2382"/>
                  </a:lnTo>
                  <a:lnTo>
                    <a:pt x="1032" y="2249"/>
                  </a:lnTo>
                  <a:lnTo>
                    <a:pt x="1135" y="2189"/>
                  </a:lnTo>
                  <a:lnTo>
                    <a:pt x="1240" y="2129"/>
                  </a:lnTo>
                  <a:lnTo>
                    <a:pt x="1305" y="2036"/>
                  </a:lnTo>
                  <a:lnTo>
                    <a:pt x="1327" y="2006"/>
                  </a:lnTo>
                  <a:lnTo>
                    <a:pt x="1400" y="1814"/>
                  </a:lnTo>
                  <a:lnTo>
                    <a:pt x="1430" y="1529"/>
                  </a:lnTo>
                  <a:lnTo>
                    <a:pt x="1375" y="1931"/>
                  </a:lnTo>
                  <a:lnTo>
                    <a:pt x="1375" y="2091"/>
                  </a:lnTo>
                  <a:lnTo>
                    <a:pt x="1355" y="2309"/>
                  </a:lnTo>
                  <a:lnTo>
                    <a:pt x="1330" y="2607"/>
                  </a:lnTo>
                  <a:lnTo>
                    <a:pt x="1285" y="2907"/>
                  </a:lnTo>
                  <a:lnTo>
                    <a:pt x="1255" y="3260"/>
                  </a:lnTo>
                  <a:lnTo>
                    <a:pt x="1225" y="3798"/>
                  </a:lnTo>
                  <a:lnTo>
                    <a:pt x="1352" y="3783"/>
                  </a:lnTo>
                  <a:lnTo>
                    <a:pt x="1465" y="3768"/>
                  </a:lnTo>
                  <a:lnTo>
                    <a:pt x="1622" y="3718"/>
                  </a:lnTo>
                  <a:lnTo>
                    <a:pt x="1719" y="3658"/>
                  </a:lnTo>
                  <a:lnTo>
                    <a:pt x="1779" y="3598"/>
                  </a:lnTo>
                  <a:lnTo>
                    <a:pt x="1839" y="3388"/>
                  </a:lnTo>
                  <a:lnTo>
                    <a:pt x="1867" y="2997"/>
                  </a:lnTo>
                  <a:lnTo>
                    <a:pt x="1897" y="2622"/>
                  </a:lnTo>
                  <a:lnTo>
                    <a:pt x="1897" y="2322"/>
                  </a:lnTo>
                  <a:lnTo>
                    <a:pt x="1854" y="1769"/>
                  </a:lnTo>
                  <a:lnTo>
                    <a:pt x="1889" y="1251"/>
                  </a:lnTo>
                  <a:lnTo>
                    <a:pt x="1952" y="900"/>
                  </a:lnTo>
                  <a:lnTo>
                    <a:pt x="1982" y="453"/>
                  </a:lnTo>
                  <a:lnTo>
                    <a:pt x="1944" y="205"/>
                  </a:lnTo>
                  <a:lnTo>
                    <a:pt x="1907" y="0"/>
                  </a:lnTo>
                  <a:lnTo>
                    <a:pt x="1722" y="8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4996" name="Freeform 20"/>
            <p:cNvSpPr>
              <a:spLocks/>
            </p:cNvSpPr>
            <p:nvPr/>
          </p:nvSpPr>
          <p:spPr bwMode="auto">
            <a:xfrm flipH="1">
              <a:off x="1999" y="2497"/>
              <a:ext cx="61" cy="51"/>
            </a:xfrm>
            <a:custGeom>
              <a:avLst/>
              <a:gdLst>
                <a:gd name="T0" fmla="*/ 45 w 355"/>
                <a:gd name="T1" fmla="*/ 2 h 297"/>
                <a:gd name="T2" fmla="*/ 68 w 355"/>
                <a:gd name="T3" fmla="*/ 0 h 297"/>
                <a:gd name="T4" fmla="*/ 90 w 355"/>
                <a:gd name="T5" fmla="*/ 2 h 297"/>
                <a:gd name="T6" fmla="*/ 115 w 355"/>
                <a:gd name="T7" fmla="*/ 7 h 297"/>
                <a:gd name="T8" fmla="*/ 153 w 355"/>
                <a:gd name="T9" fmla="*/ 27 h 297"/>
                <a:gd name="T10" fmla="*/ 355 w 355"/>
                <a:gd name="T11" fmla="*/ 165 h 297"/>
                <a:gd name="T12" fmla="*/ 155 w 355"/>
                <a:gd name="T13" fmla="*/ 62 h 297"/>
                <a:gd name="T14" fmla="*/ 108 w 355"/>
                <a:gd name="T15" fmla="*/ 47 h 297"/>
                <a:gd name="T16" fmla="*/ 75 w 355"/>
                <a:gd name="T17" fmla="*/ 45 h 297"/>
                <a:gd name="T18" fmla="*/ 48 w 355"/>
                <a:gd name="T19" fmla="*/ 45 h 297"/>
                <a:gd name="T20" fmla="*/ 83 w 355"/>
                <a:gd name="T21" fmla="*/ 85 h 297"/>
                <a:gd name="T22" fmla="*/ 110 w 355"/>
                <a:gd name="T23" fmla="*/ 112 h 297"/>
                <a:gd name="T24" fmla="*/ 125 w 355"/>
                <a:gd name="T25" fmla="*/ 142 h 297"/>
                <a:gd name="T26" fmla="*/ 170 w 355"/>
                <a:gd name="T27" fmla="*/ 297 h 297"/>
                <a:gd name="T28" fmla="*/ 103 w 355"/>
                <a:gd name="T29" fmla="*/ 152 h 297"/>
                <a:gd name="T30" fmla="*/ 73 w 355"/>
                <a:gd name="T31" fmla="*/ 112 h 297"/>
                <a:gd name="T32" fmla="*/ 35 w 355"/>
                <a:gd name="T33" fmla="*/ 75 h 297"/>
                <a:gd name="T34" fmla="*/ 0 w 355"/>
                <a:gd name="T35" fmla="*/ 60 h 297"/>
                <a:gd name="T36" fmla="*/ 45 w 355"/>
                <a:gd name="T37" fmla="*/ 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5" h="297">
                  <a:moveTo>
                    <a:pt x="45" y="2"/>
                  </a:moveTo>
                  <a:lnTo>
                    <a:pt x="68" y="0"/>
                  </a:lnTo>
                  <a:lnTo>
                    <a:pt x="90" y="2"/>
                  </a:lnTo>
                  <a:lnTo>
                    <a:pt x="115" y="7"/>
                  </a:lnTo>
                  <a:lnTo>
                    <a:pt x="153" y="27"/>
                  </a:lnTo>
                  <a:lnTo>
                    <a:pt x="355" y="165"/>
                  </a:lnTo>
                  <a:lnTo>
                    <a:pt x="155" y="62"/>
                  </a:lnTo>
                  <a:lnTo>
                    <a:pt x="108" y="47"/>
                  </a:lnTo>
                  <a:lnTo>
                    <a:pt x="75" y="45"/>
                  </a:lnTo>
                  <a:lnTo>
                    <a:pt x="48" y="45"/>
                  </a:lnTo>
                  <a:lnTo>
                    <a:pt x="83" y="85"/>
                  </a:lnTo>
                  <a:lnTo>
                    <a:pt x="110" y="112"/>
                  </a:lnTo>
                  <a:lnTo>
                    <a:pt x="125" y="142"/>
                  </a:lnTo>
                  <a:lnTo>
                    <a:pt x="170" y="297"/>
                  </a:lnTo>
                  <a:lnTo>
                    <a:pt x="103" y="152"/>
                  </a:lnTo>
                  <a:lnTo>
                    <a:pt x="73" y="112"/>
                  </a:lnTo>
                  <a:lnTo>
                    <a:pt x="35" y="75"/>
                  </a:lnTo>
                  <a:lnTo>
                    <a:pt x="0" y="60"/>
                  </a:lnTo>
                  <a:lnTo>
                    <a:pt x="45" y="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54997" name="Freeform 21"/>
          <p:cNvSpPr>
            <a:spLocks/>
          </p:cNvSpPr>
          <p:nvPr/>
        </p:nvSpPr>
        <p:spPr bwMode="auto">
          <a:xfrm flipV="1">
            <a:off x="3517900" y="3827463"/>
            <a:ext cx="2516188" cy="234950"/>
          </a:xfrm>
          <a:custGeom>
            <a:avLst/>
            <a:gdLst>
              <a:gd name="T0" fmla="*/ 0 w 4620"/>
              <a:gd name="T1" fmla="*/ 0 h 1"/>
              <a:gd name="T2" fmla="*/ 4620 w 46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20" h="1">
                <a:moveTo>
                  <a:pt x="0" y="0"/>
                </a:moveTo>
                <a:lnTo>
                  <a:pt x="4620" y="0"/>
                </a:lnTo>
              </a:path>
            </a:pathLst>
          </a:custGeom>
          <a:noFill/>
          <a:ln w="50800" cmpd="sng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54998" name="AutoShape 22"/>
          <p:cNvSpPr>
            <a:spLocks noChangeArrowheads="1"/>
          </p:cNvSpPr>
          <p:nvPr/>
        </p:nvSpPr>
        <p:spPr bwMode="auto">
          <a:xfrm rot="16187481">
            <a:off x="4680744" y="2545556"/>
            <a:ext cx="466725" cy="2525713"/>
          </a:xfrm>
          <a:prstGeom prst="can">
            <a:avLst>
              <a:gd name="adj" fmla="val 84681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4999" name="WordArt 23"/>
          <p:cNvSpPr>
            <a:spLocks noChangeArrowheads="1" noChangeShapeType="1" noTextEdit="1"/>
          </p:cNvSpPr>
          <p:nvPr/>
        </p:nvSpPr>
        <p:spPr bwMode="auto">
          <a:xfrm>
            <a:off x="4265613" y="3667125"/>
            <a:ext cx="1673225" cy="292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стек</a:t>
            </a:r>
          </a:p>
        </p:txBody>
      </p:sp>
      <p:sp>
        <p:nvSpPr>
          <p:cNvPr id="255000" name="Text Box 24"/>
          <p:cNvSpPr txBox="1">
            <a:spLocks noChangeArrowheads="1"/>
          </p:cNvSpPr>
          <p:nvPr/>
        </p:nvSpPr>
        <p:spPr bwMode="auto">
          <a:xfrm>
            <a:off x="3070225" y="4321175"/>
            <a:ext cx="1250950" cy="608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2400">
                <a:latin typeface="Times New Roman" pitchFamily="18" charset="0"/>
              </a:rPr>
              <a:t>изход</a:t>
            </a:r>
            <a:endParaRPr lang="en-US" altLang="bg-BG" sz="2400" b="1"/>
          </a:p>
        </p:txBody>
      </p:sp>
      <p:sp>
        <p:nvSpPr>
          <p:cNvPr id="255001" name="Rectangle 25"/>
          <p:cNvSpPr>
            <a:spLocks noChangeArrowheads="1"/>
          </p:cNvSpPr>
          <p:nvPr/>
        </p:nvSpPr>
        <p:spPr bwMode="auto">
          <a:xfrm>
            <a:off x="3167063" y="430213"/>
            <a:ext cx="2127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fr-FR" altLang="bg-BG" sz="2000" b="1"/>
              <a:t>Last In First Out</a:t>
            </a:r>
            <a:endParaRPr lang="en-US" altLang="bg-BG" sz="2000" b="1"/>
          </a:p>
        </p:txBody>
      </p:sp>
      <p:sp>
        <p:nvSpPr>
          <p:cNvPr id="255002" name="Oval 26"/>
          <p:cNvSpPr>
            <a:spLocks noChangeArrowheads="1"/>
          </p:cNvSpPr>
          <p:nvPr/>
        </p:nvSpPr>
        <p:spPr bwMode="auto">
          <a:xfrm>
            <a:off x="3587750" y="3667125"/>
            <a:ext cx="412750" cy="3365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2392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5003" name="Oval 27"/>
          <p:cNvSpPr>
            <a:spLocks noChangeArrowheads="1"/>
          </p:cNvSpPr>
          <p:nvPr/>
        </p:nvSpPr>
        <p:spPr bwMode="auto">
          <a:xfrm>
            <a:off x="3211513" y="3571875"/>
            <a:ext cx="546100" cy="4968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457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5.18519E-6 C -0.00938 -0.04376 -0.01875 -0.08727 -0.05695 -0.10371 C -0.09514 -0.12014 -0.19358 -0.11042 -0.22917 -0.09815 C -0.26476 -0.08589 -0.26789 -0.05788 -0.27084 -0.02964 " pathEditMode="relative" ptsTypes="aaaA">
                                      <p:cBhvr>
                                        <p:cTn id="9" dur="500" fill="hold"/>
                                        <p:tgtEl>
                                          <p:spTgt spid="255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55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55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550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02" grpId="0" animBg="1"/>
      <p:bldP spid="255002" grpId="1" animBg="1"/>
      <p:bldP spid="255002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02" name="Group 2"/>
          <p:cNvGrpSpPr>
            <a:grpSpLocks/>
          </p:cNvGrpSpPr>
          <p:nvPr/>
        </p:nvGrpSpPr>
        <p:grpSpPr bwMode="auto">
          <a:xfrm>
            <a:off x="1954213" y="2309813"/>
            <a:ext cx="1949450" cy="1722437"/>
            <a:chOff x="1535" y="1973"/>
            <a:chExt cx="856" cy="841"/>
          </a:xfrm>
        </p:grpSpPr>
        <p:sp>
          <p:nvSpPr>
            <p:cNvPr id="256003" name="Freeform 3"/>
            <p:cNvSpPr>
              <a:spLocks/>
            </p:cNvSpPr>
            <p:nvPr/>
          </p:nvSpPr>
          <p:spPr bwMode="auto">
            <a:xfrm flipH="1">
              <a:off x="1668" y="2202"/>
              <a:ext cx="267" cy="505"/>
            </a:xfrm>
            <a:custGeom>
              <a:avLst/>
              <a:gdLst>
                <a:gd name="T0" fmla="*/ 457 w 1564"/>
                <a:gd name="T1" fmla="*/ 45 h 2938"/>
                <a:gd name="T2" fmla="*/ 404 w 1564"/>
                <a:gd name="T3" fmla="*/ 75 h 2938"/>
                <a:gd name="T4" fmla="*/ 0 w 1564"/>
                <a:gd name="T5" fmla="*/ 343 h 2938"/>
                <a:gd name="T6" fmla="*/ 107 w 1564"/>
                <a:gd name="T7" fmla="*/ 2272 h 2938"/>
                <a:gd name="T8" fmla="*/ 107 w 1564"/>
                <a:gd name="T9" fmla="*/ 2375 h 2938"/>
                <a:gd name="T10" fmla="*/ 129 w 1564"/>
                <a:gd name="T11" fmla="*/ 2555 h 2938"/>
                <a:gd name="T12" fmla="*/ 122 w 1564"/>
                <a:gd name="T13" fmla="*/ 2757 h 2938"/>
                <a:gd name="T14" fmla="*/ 444 w 1564"/>
                <a:gd name="T15" fmla="*/ 2883 h 2938"/>
                <a:gd name="T16" fmla="*/ 784 w 1564"/>
                <a:gd name="T17" fmla="*/ 2938 h 2938"/>
                <a:gd name="T18" fmla="*/ 1194 w 1564"/>
                <a:gd name="T19" fmla="*/ 2900 h 2938"/>
                <a:gd name="T20" fmla="*/ 1534 w 1564"/>
                <a:gd name="T21" fmla="*/ 2775 h 2938"/>
                <a:gd name="T22" fmla="*/ 1564 w 1564"/>
                <a:gd name="T23" fmla="*/ 2412 h 2938"/>
                <a:gd name="T24" fmla="*/ 1534 w 1564"/>
                <a:gd name="T25" fmla="*/ 1486 h 2938"/>
                <a:gd name="T26" fmla="*/ 1281 w 1564"/>
                <a:gd name="T27" fmla="*/ 305 h 2938"/>
                <a:gd name="T28" fmla="*/ 944 w 1564"/>
                <a:gd name="T29" fmla="*/ 30 h 2938"/>
                <a:gd name="T30" fmla="*/ 847 w 1564"/>
                <a:gd name="T31" fmla="*/ 0 h 2938"/>
                <a:gd name="T32" fmla="*/ 697 w 1564"/>
                <a:gd name="T33" fmla="*/ 8 h 2938"/>
                <a:gd name="T34" fmla="*/ 592 w 1564"/>
                <a:gd name="T35" fmla="*/ 8 h 2938"/>
                <a:gd name="T36" fmla="*/ 524 w 1564"/>
                <a:gd name="T37" fmla="*/ 38 h 2938"/>
                <a:gd name="T38" fmla="*/ 457 w 1564"/>
                <a:gd name="T39" fmla="*/ 45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4" h="2938">
                  <a:moveTo>
                    <a:pt x="457" y="45"/>
                  </a:moveTo>
                  <a:lnTo>
                    <a:pt x="404" y="75"/>
                  </a:lnTo>
                  <a:lnTo>
                    <a:pt x="0" y="343"/>
                  </a:lnTo>
                  <a:lnTo>
                    <a:pt x="107" y="2272"/>
                  </a:lnTo>
                  <a:lnTo>
                    <a:pt x="107" y="2375"/>
                  </a:lnTo>
                  <a:lnTo>
                    <a:pt x="129" y="2555"/>
                  </a:lnTo>
                  <a:lnTo>
                    <a:pt x="122" y="2757"/>
                  </a:lnTo>
                  <a:lnTo>
                    <a:pt x="444" y="2883"/>
                  </a:lnTo>
                  <a:lnTo>
                    <a:pt x="784" y="2938"/>
                  </a:lnTo>
                  <a:lnTo>
                    <a:pt x="1194" y="2900"/>
                  </a:lnTo>
                  <a:lnTo>
                    <a:pt x="1534" y="2775"/>
                  </a:lnTo>
                  <a:lnTo>
                    <a:pt x="1564" y="2412"/>
                  </a:lnTo>
                  <a:lnTo>
                    <a:pt x="1534" y="1486"/>
                  </a:lnTo>
                  <a:lnTo>
                    <a:pt x="1281" y="305"/>
                  </a:lnTo>
                  <a:lnTo>
                    <a:pt x="944" y="30"/>
                  </a:lnTo>
                  <a:lnTo>
                    <a:pt x="847" y="0"/>
                  </a:lnTo>
                  <a:lnTo>
                    <a:pt x="697" y="8"/>
                  </a:lnTo>
                  <a:lnTo>
                    <a:pt x="592" y="8"/>
                  </a:lnTo>
                  <a:lnTo>
                    <a:pt x="524" y="38"/>
                  </a:lnTo>
                  <a:lnTo>
                    <a:pt x="457" y="4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6004" name="Freeform 4"/>
            <p:cNvSpPr>
              <a:spLocks/>
            </p:cNvSpPr>
            <p:nvPr/>
          </p:nvSpPr>
          <p:spPr bwMode="auto">
            <a:xfrm flipH="1">
              <a:off x="1772" y="2160"/>
              <a:ext cx="100" cy="88"/>
            </a:xfrm>
            <a:custGeom>
              <a:avLst/>
              <a:gdLst>
                <a:gd name="T0" fmla="*/ 540 w 583"/>
                <a:gd name="T1" fmla="*/ 0 h 511"/>
                <a:gd name="T2" fmla="*/ 560 w 583"/>
                <a:gd name="T3" fmla="*/ 116 h 511"/>
                <a:gd name="T4" fmla="*/ 563 w 583"/>
                <a:gd name="T5" fmla="*/ 173 h 511"/>
                <a:gd name="T6" fmla="*/ 570 w 583"/>
                <a:gd name="T7" fmla="*/ 248 h 511"/>
                <a:gd name="T8" fmla="*/ 583 w 583"/>
                <a:gd name="T9" fmla="*/ 321 h 511"/>
                <a:gd name="T10" fmla="*/ 548 w 583"/>
                <a:gd name="T11" fmla="*/ 383 h 511"/>
                <a:gd name="T12" fmla="*/ 503 w 583"/>
                <a:gd name="T13" fmla="*/ 453 h 511"/>
                <a:gd name="T14" fmla="*/ 453 w 583"/>
                <a:gd name="T15" fmla="*/ 488 h 511"/>
                <a:gd name="T16" fmla="*/ 385 w 583"/>
                <a:gd name="T17" fmla="*/ 508 h 511"/>
                <a:gd name="T18" fmla="*/ 305 w 583"/>
                <a:gd name="T19" fmla="*/ 511 h 511"/>
                <a:gd name="T20" fmla="*/ 220 w 583"/>
                <a:gd name="T21" fmla="*/ 503 h 511"/>
                <a:gd name="T22" fmla="*/ 160 w 583"/>
                <a:gd name="T23" fmla="*/ 481 h 511"/>
                <a:gd name="T24" fmla="*/ 108 w 583"/>
                <a:gd name="T25" fmla="*/ 456 h 511"/>
                <a:gd name="T26" fmla="*/ 70 w 583"/>
                <a:gd name="T27" fmla="*/ 426 h 511"/>
                <a:gd name="T28" fmla="*/ 33 w 583"/>
                <a:gd name="T29" fmla="*/ 373 h 511"/>
                <a:gd name="T30" fmla="*/ 15 w 583"/>
                <a:gd name="T31" fmla="*/ 321 h 511"/>
                <a:gd name="T32" fmla="*/ 8 w 583"/>
                <a:gd name="T33" fmla="*/ 271 h 511"/>
                <a:gd name="T34" fmla="*/ 0 w 583"/>
                <a:gd name="T35" fmla="*/ 116 h 511"/>
                <a:gd name="T36" fmla="*/ 540 w 583"/>
                <a:gd name="T37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3" h="511">
                  <a:moveTo>
                    <a:pt x="540" y="0"/>
                  </a:moveTo>
                  <a:lnTo>
                    <a:pt x="560" y="116"/>
                  </a:lnTo>
                  <a:lnTo>
                    <a:pt x="563" y="173"/>
                  </a:lnTo>
                  <a:lnTo>
                    <a:pt x="570" y="248"/>
                  </a:lnTo>
                  <a:lnTo>
                    <a:pt x="583" y="321"/>
                  </a:lnTo>
                  <a:lnTo>
                    <a:pt x="548" y="383"/>
                  </a:lnTo>
                  <a:lnTo>
                    <a:pt x="503" y="453"/>
                  </a:lnTo>
                  <a:lnTo>
                    <a:pt x="453" y="488"/>
                  </a:lnTo>
                  <a:lnTo>
                    <a:pt x="385" y="508"/>
                  </a:lnTo>
                  <a:lnTo>
                    <a:pt x="305" y="511"/>
                  </a:lnTo>
                  <a:lnTo>
                    <a:pt x="220" y="503"/>
                  </a:lnTo>
                  <a:lnTo>
                    <a:pt x="160" y="481"/>
                  </a:lnTo>
                  <a:lnTo>
                    <a:pt x="108" y="456"/>
                  </a:lnTo>
                  <a:lnTo>
                    <a:pt x="70" y="426"/>
                  </a:lnTo>
                  <a:lnTo>
                    <a:pt x="33" y="373"/>
                  </a:lnTo>
                  <a:lnTo>
                    <a:pt x="15" y="321"/>
                  </a:lnTo>
                  <a:lnTo>
                    <a:pt x="8" y="271"/>
                  </a:lnTo>
                  <a:lnTo>
                    <a:pt x="0" y="116"/>
                  </a:lnTo>
                  <a:lnTo>
                    <a:pt x="5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256005" name="Group 5"/>
            <p:cNvGrpSpPr>
              <a:grpSpLocks/>
            </p:cNvGrpSpPr>
            <p:nvPr/>
          </p:nvGrpSpPr>
          <p:grpSpPr bwMode="auto">
            <a:xfrm flipH="1">
              <a:off x="1890" y="2008"/>
              <a:ext cx="29" cy="124"/>
              <a:chOff x="3858" y="5552"/>
              <a:chExt cx="167" cy="720"/>
            </a:xfrm>
          </p:grpSpPr>
          <p:sp>
            <p:nvSpPr>
              <p:cNvPr id="256006" name="Freeform 6"/>
              <p:cNvSpPr>
                <a:spLocks/>
              </p:cNvSpPr>
              <p:nvPr/>
            </p:nvSpPr>
            <p:spPr bwMode="auto">
              <a:xfrm>
                <a:off x="3858" y="5552"/>
                <a:ext cx="167" cy="503"/>
              </a:xfrm>
              <a:custGeom>
                <a:avLst/>
                <a:gdLst>
                  <a:gd name="T0" fmla="*/ 85 w 167"/>
                  <a:gd name="T1" fmla="*/ 0 h 503"/>
                  <a:gd name="T2" fmla="*/ 37 w 167"/>
                  <a:gd name="T3" fmla="*/ 55 h 503"/>
                  <a:gd name="T4" fmla="*/ 7 w 167"/>
                  <a:gd name="T5" fmla="*/ 120 h 503"/>
                  <a:gd name="T6" fmla="*/ 0 w 167"/>
                  <a:gd name="T7" fmla="*/ 195 h 503"/>
                  <a:gd name="T8" fmla="*/ 0 w 167"/>
                  <a:gd name="T9" fmla="*/ 247 h 503"/>
                  <a:gd name="T10" fmla="*/ 15 w 167"/>
                  <a:gd name="T11" fmla="*/ 345 h 503"/>
                  <a:gd name="T12" fmla="*/ 22 w 167"/>
                  <a:gd name="T13" fmla="*/ 400 h 503"/>
                  <a:gd name="T14" fmla="*/ 37 w 167"/>
                  <a:gd name="T15" fmla="*/ 428 h 503"/>
                  <a:gd name="T16" fmla="*/ 67 w 167"/>
                  <a:gd name="T17" fmla="*/ 445 h 503"/>
                  <a:gd name="T18" fmla="*/ 92 w 167"/>
                  <a:gd name="T19" fmla="*/ 503 h 503"/>
                  <a:gd name="T20" fmla="*/ 100 w 167"/>
                  <a:gd name="T21" fmla="*/ 420 h 503"/>
                  <a:gd name="T22" fmla="*/ 112 w 167"/>
                  <a:gd name="T23" fmla="*/ 360 h 503"/>
                  <a:gd name="T24" fmla="*/ 142 w 167"/>
                  <a:gd name="T25" fmla="*/ 280 h 503"/>
                  <a:gd name="T26" fmla="*/ 137 w 167"/>
                  <a:gd name="T27" fmla="*/ 217 h 503"/>
                  <a:gd name="T28" fmla="*/ 167 w 167"/>
                  <a:gd name="T29" fmla="*/ 175 h 503"/>
                  <a:gd name="T30" fmla="*/ 112 w 167"/>
                  <a:gd name="T31" fmla="*/ 142 h 503"/>
                  <a:gd name="T32" fmla="*/ 90 w 167"/>
                  <a:gd name="T33" fmla="*/ 107 h 503"/>
                  <a:gd name="T34" fmla="*/ 85 w 167"/>
                  <a:gd name="T35" fmla="*/ 0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7" h="503">
                    <a:moveTo>
                      <a:pt x="85" y="0"/>
                    </a:moveTo>
                    <a:lnTo>
                      <a:pt x="37" y="55"/>
                    </a:lnTo>
                    <a:lnTo>
                      <a:pt x="7" y="120"/>
                    </a:lnTo>
                    <a:lnTo>
                      <a:pt x="0" y="195"/>
                    </a:lnTo>
                    <a:lnTo>
                      <a:pt x="0" y="247"/>
                    </a:lnTo>
                    <a:lnTo>
                      <a:pt x="15" y="345"/>
                    </a:lnTo>
                    <a:lnTo>
                      <a:pt x="22" y="400"/>
                    </a:lnTo>
                    <a:lnTo>
                      <a:pt x="37" y="428"/>
                    </a:lnTo>
                    <a:lnTo>
                      <a:pt x="67" y="445"/>
                    </a:lnTo>
                    <a:lnTo>
                      <a:pt x="92" y="503"/>
                    </a:lnTo>
                    <a:lnTo>
                      <a:pt x="100" y="420"/>
                    </a:lnTo>
                    <a:lnTo>
                      <a:pt x="112" y="360"/>
                    </a:lnTo>
                    <a:lnTo>
                      <a:pt x="142" y="280"/>
                    </a:lnTo>
                    <a:lnTo>
                      <a:pt x="137" y="217"/>
                    </a:lnTo>
                    <a:lnTo>
                      <a:pt x="167" y="175"/>
                    </a:lnTo>
                    <a:lnTo>
                      <a:pt x="112" y="142"/>
                    </a:lnTo>
                    <a:lnTo>
                      <a:pt x="90" y="107"/>
                    </a:lnTo>
                    <a:lnTo>
                      <a:pt x="8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56007" name="Freeform 7"/>
              <p:cNvSpPr>
                <a:spLocks/>
              </p:cNvSpPr>
              <p:nvPr/>
            </p:nvSpPr>
            <p:spPr bwMode="auto">
              <a:xfrm>
                <a:off x="3875" y="5977"/>
                <a:ext cx="93" cy="295"/>
              </a:xfrm>
              <a:custGeom>
                <a:avLst/>
                <a:gdLst>
                  <a:gd name="T0" fmla="*/ 68 w 93"/>
                  <a:gd name="T1" fmla="*/ 28 h 295"/>
                  <a:gd name="T2" fmla="*/ 45 w 93"/>
                  <a:gd name="T3" fmla="*/ 5 h 295"/>
                  <a:gd name="T4" fmla="*/ 25 w 93"/>
                  <a:gd name="T5" fmla="*/ 0 h 295"/>
                  <a:gd name="T6" fmla="*/ 8 w 93"/>
                  <a:gd name="T7" fmla="*/ 23 h 295"/>
                  <a:gd name="T8" fmla="*/ 0 w 93"/>
                  <a:gd name="T9" fmla="*/ 70 h 295"/>
                  <a:gd name="T10" fmla="*/ 5 w 93"/>
                  <a:gd name="T11" fmla="*/ 115 h 295"/>
                  <a:gd name="T12" fmla="*/ 8 w 93"/>
                  <a:gd name="T13" fmla="*/ 158 h 295"/>
                  <a:gd name="T14" fmla="*/ 20 w 93"/>
                  <a:gd name="T15" fmla="*/ 198 h 295"/>
                  <a:gd name="T16" fmla="*/ 30 w 93"/>
                  <a:gd name="T17" fmla="*/ 248 h 295"/>
                  <a:gd name="T18" fmla="*/ 35 w 93"/>
                  <a:gd name="T19" fmla="*/ 265 h 295"/>
                  <a:gd name="T20" fmla="*/ 45 w 93"/>
                  <a:gd name="T21" fmla="*/ 295 h 295"/>
                  <a:gd name="T22" fmla="*/ 58 w 93"/>
                  <a:gd name="T23" fmla="*/ 280 h 295"/>
                  <a:gd name="T24" fmla="*/ 68 w 93"/>
                  <a:gd name="T25" fmla="*/ 295 h 295"/>
                  <a:gd name="T26" fmla="*/ 88 w 93"/>
                  <a:gd name="T27" fmla="*/ 260 h 295"/>
                  <a:gd name="T28" fmla="*/ 93 w 93"/>
                  <a:gd name="T29" fmla="*/ 203 h 295"/>
                  <a:gd name="T30" fmla="*/ 93 w 93"/>
                  <a:gd name="T31" fmla="*/ 98 h 295"/>
                  <a:gd name="T32" fmla="*/ 68 w 93"/>
                  <a:gd name="T33" fmla="*/ 28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295">
                    <a:moveTo>
                      <a:pt x="68" y="28"/>
                    </a:moveTo>
                    <a:lnTo>
                      <a:pt x="45" y="5"/>
                    </a:lnTo>
                    <a:lnTo>
                      <a:pt x="25" y="0"/>
                    </a:lnTo>
                    <a:lnTo>
                      <a:pt x="8" y="23"/>
                    </a:lnTo>
                    <a:lnTo>
                      <a:pt x="0" y="70"/>
                    </a:lnTo>
                    <a:lnTo>
                      <a:pt x="5" y="115"/>
                    </a:lnTo>
                    <a:lnTo>
                      <a:pt x="8" y="158"/>
                    </a:lnTo>
                    <a:lnTo>
                      <a:pt x="20" y="198"/>
                    </a:lnTo>
                    <a:lnTo>
                      <a:pt x="30" y="248"/>
                    </a:lnTo>
                    <a:lnTo>
                      <a:pt x="35" y="265"/>
                    </a:lnTo>
                    <a:lnTo>
                      <a:pt x="45" y="295"/>
                    </a:lnTo>
                    <a:lnTo>
                      <a:pt x="58" y="280"/>
                    </a:lnTo>
                    <a:lnTo>
                      <a:pt x="68" y="295"/>
                    </a:lnTo>
                    <a:lnTo>
                      <a:pt x="88" y="260"/>
                    </a:lnTo>
                    <a:lnTo>
                      <a:pt x="93" y="203"/>
                    </a:lnTo>
                    <a:lnTo>
                      <a:pt x="93" y="98"/>
                    </a:lnTo>
                    <a:lnTo>
                      <a:pt x="68" y="2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56008" name="Freeform 8"/>
            <p:cNvSpPr>
              <a:spLocks/>
            </p:cNvSpPr>
            <p:nvPr/>
          </p:nvSpPr>
          <p:spPr bwMode="auto">
            <a:xfrm flipH="1">
              <a:off x="1742" y="2001"/>
              <a:ext cx="162" cy="225"/>
            </a:xfrm>
            <a:custGeom>
              <a:avLst/>
              <a:gdLst>
                <a:gd name="T0" fmla="*/ 52 w 947"/>
                <a:gd name="T1" fmla="*/ 192 h 1308"/>
                <a:gd name="T2" fmla="*/ 12 w 947"/>
                <a:gd name="T3" fmla="*/ 370 h 1308"/>
                <a:gd name="T4" fmla="*/ 15 w 947"/>
                <a:gd name="T5" fmla="*/ 523 h 1308"/>
                <a:gd name="T6" fmla="*/ 0 w 947"/>
                <a:gd name="T7" fmla="*/ 658 h 1308"/>
                <a:gd name="T8" fmla="*/ 5 w 947"/>
                <a:gd name="T9" fmla="*/ 753 h 1308"/>
                <a:gd name="T10" fmla="*/ 27 w 947"/>
                <a:gd name="T11" fmla="*/ 850 h 1308"/>
                <a:gd name="T12" fmla="*/ 87 w 947"/>
                <a:gd name="T13" fmla="*/ 998 h 1308"/>
                <a:gd name="T14" fmla="*/ 142 w 947"/>
                <a:gd name="T15" fmla="*/ 1121 h 1308"/>
                <a:gd name="T16" fmla="*/ 190 w 947"/>
                <a:gd name="T17" fmla="*/ 1226 h 1308"/>
                <a:gd name="T18" fmla="*/ 290 w 947"/>
                <a:gd name="T19" fmla="*/ 1293 h 1308"/>
                <a:gd name="T20" fmla="*/ 425 w 947"/>
                <a:gd name="T21" fmla="*/ 1308 h 1308"/>
                <a:gd name="T22" fmla="*/ 515 w 947"/>
                <a:gd name="T23" fmla="*/ 1303 h 1308"/>
                <a:gd name="T24" fmla="*/ 590 w 947"/>
                <a:gd name="T25" fmla="*/ 1273 h 1308"/>
                <a:gd name="T26" fmla="*/ 662 w 947"/>
                <a:gd name="T27" fmla="*/ 1226 h 1308"/>
                <a:gd name="T28" fmla="*/ 752 w 947"/>
                <a:gd name="T29" fmla="*/ 1121 h 1308"/>
                <a:gd name="T30" fmla="*/ 812 w 947"/>
                <a:gd name="T31" fmla="*/ 980 h 1308"/>
                <a:gd name="T32" fmla="*/ 835 w 947"/>
                <a:gd name="T33" fmla="*/ 873 h 1308"/>
                <a:gd name="T34" fmla="*/ 845 w 947"/>
                <a:gd name="T35" fmla="*/ 793 h 1308"/>
                <a:gd name="T36" fmla="*/ 880 w 947"/>
                <a:gd name="T37" fmla="*/ 768 h 1308"/>
                <a:gd name="T38" fmla="*/ 910 w 947"/>
                <a:gd name="T39" fmla="*/ 710 h 1308"/>
                <a:gd name="T40" fmla="*/ 940 w 947"/>
                <a:gd name="T41" fmla="*/ 625 h 1308"/>
                <a:gd name="T42" fmla="*/ 947 w 947"/>
                <a:gd name="T43" fmla="*/ 538 h 1308"/>
                <a:gd name="T44" fmla="*/ 925 w 947"/>
                <a:gd name="T45" fmla="*/ 478 h 1308"/>
                <a:gd name="T46" fmla="*/ 872 w 947"/>
                <a:gd name="T47" fmla="*/ 478 h 1308"/>
                <a:gd name="T48" fmla="*/ 822 w 947"/>
                <a:gd name="T49" fmla="*/ 493 h 1308"/>
                <a:gd name="T50" fmla="*/ 827 w 947"/>
                <a:gd name="T51" fmla="*/ 347 h 1308"/>
                <a:gd name="T52" fmla="*/ 807 w 947"/>
                <a:gd name="T53" fmla="*/ 205 h 1308"/>
                <a:gd name="T54" fmla="*/ 737 w 947"/>
                <a:gd name="T55" fmla="*/ 90 h 1308"/>
                <a:gd name="T56" fmla="*/ 602 w 947"/>
                <a:gd name="T57" fmla="*/ 17 h 1308"/>
                <a:gd name="T58" fmla="*/ 400 w 947"/>
                <a:gd name="T59" fmla="*/ 0 h 1308"/>
                <a:gd name="T60" fmla="*/ 200 w 947"/>
                <a:gd name="T61" fmla="*/ 32 h 1308"/>
                <a:gd name="T62" fmla="*/ 77 w 947"/>
                <a:gd name="T63" fmla="*/ 137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47" h="1308">
                  <a:moveTo>
                    <a:pt x="77" y="137"/>
                  </a:moveTo>
                  <a:lnTo>
                    <a:pt x="52" y="192"/>
                  </a:lnTo>
                  <a:lnTo>
                    <a:pt x="27" y="282"/>
                  </a:lnTo>
                  <a:lnTo>
                    <a:pt x="12" y="370"/>
                  </a:lnTo>
                  <a:lnTo>
                    <a:pt x="5" y="440"/>
                  </a:lnTo>
                  <a:lnTo>
                    <a:pt x="15" y="523"/>
                  </a:lnTo>
                  <a:lnTo>
                    <a:pt x="10" y="578"/>
                  </a:lnTo>
                  <a:lnTo>
                    <a:pt x="0" y="658"/>
                  </a:lnTo>
                  <a:lnTo>
                    <a:pt x="0" y="708"/>
                  </a:lnTo>
                  <a:lnTo>
                    <a:pt x="5" y="753"/>
                  </a:lnTo>
                  <a:lnTo>
                    <a:pt x="12" y="805"/>
                  </a:lnTo>
                  <a:lnTo>
                    <a:pt x="27" y="850"/>
                  </a:lnTo>
                  <a:lnTo>
                    <a:pt x="60" y="933"/>
                  </a:lnTo>
                  <a:lnTo>
                    <a:pt x="87" y="998"/>
                  </a:lnTo>
                  <a:lnTo>
                    <a:pt x="117" y="1066"/>
                  </a:lnTo>
                  <a:lnTo>
                    <a:pt x="142" y="1121"/>
                  </a:lnTo>
                  <a:lnTo>
                    <a:pt x="160" y="1171"/>
                  </a:lnTo>
                  <a:lnTo>
                    <a:pt x="190" y="1226"/>
                  </a:lnTo>
                  <a:lnTo>
                    <a:pt x="235" y="1271"/>
                  </a:lnTo>
                  <a:lnTo>
                    <a:pt x="290" y="1293"/>
                  </a:lnTo>
                  <a:lnTo>
                    <a:pt x="362" y="1308"/>
                  </a:lnTo>
                  <a:lnTo>
                    <a:pt x="425" y="1308"/>
                  </a:lnTo>
                  <a:lnTo>
                    <a:pt x="475" y="1308"/>
                  </a:lnTo>
                  <a:lnTo>
                    <a:pt x="515" y="1303"/>
                  </a:lnTo>
                  <a:lnTo>
                    <a:pt x="552" y="1293"/>
                  </a:lnTo>
                  <a:lnTo>
                    <a:pt x="590" y="1273"/>
                  </a:lnTo>
                  <a:lnTo>
                    <a:pt x="625" y="1256"/>
                  </a:lnTo>
                  <a:lnTo>
                    <a:pt x="662" y="1226"/>
                  </a:lnTo>
                  <a:lnTo>
                    <a:pt x="700" y="1183"/>
                  </a:lnTo>
                  <a:lnTo>
                    <a:pt x="752" y="1121"/>
                  </a:lnTo>
                  <a:lnTo>
                    <a:pt x="782" y="1063"/>
                  </a:lnTo>
                  <a:lnTo>
                    <a:pt x="812" y="980"/>
                  </a:lnTo>
                  <a:lnTo>
                    <a:pt x="827" y="925"/>
                  </a:lnTo>
                  <a:lnTo>
                    <a:pt x="835" y="873"/>
                  </a:lnTo>
                  <a:lnTo>
                    <a:pt x="842" y="830"/>
                  </a:lnTo>
                  <a:lnTo>
                    <a:pt x="845" y="793"/>
                  </a:lnTo>
                  <a:lnTo>
                    <a:pt x="860" y="783"/>
                  </a:lnTo>
                  <a:lnTo>
                    <a:pt x="880" y="768"/>
                  </a:lnTo>
                  <a:lnTo>
                    <a:pt x="895" y="738"/>
                  </a:lnTo>
                  <a:lnTo>
                    <a:pt x="910" y="710"/>
                  </a:lnTo>
                  <a:lnTo>
                    <a:pt x="925" y="678"/>
                  </a:lnTo>
                  <a:lnTo>
                    <a:pt x="940" y="625"/>
                  </a:lnTo>
                  <a:lnTo>
                    <a:pt x="942" y="583"/>
                  </a:lnTo>
                  <a:lnTo>
                    <a:pt x="947" y="538"/>
                  </a:lnTo>
                  <a:lnTo>
                    <a:pt x="940" y="510"/>
                  </a:lnTo>
                  <a:lnTo>
                    <a:pt x="925" y="478"/>
                  </a:lnTo>
                  <a:lnTo>
                    <a:pt x="890" y="478"/>
                  </a:lnTo>
                  <a:lnTo>
                    <a:pt x="872" y="478"/>
                  </a:lnTo>
                  <a:lnTo>
                    <a:pt x="850" y="500"/>
                  </a:lnTo>
                  <a:lnTo>
                    <a:pt x="822" y="493"/>
                  </a:lnTo>
                  <a:lnTo>
                    <a:pt x="827" y="420"/>
                  </a:lnTo>
                  <a:lnTo>
                    <a:pt x="827" y="347"/>
                  </a:lnTo>
                  <a:lnTo>
                    <a:pt x="822" y="290"/>
                  </a:lnTo>
                  <a:lnTo>
                    <a:pt x="807" y="205"/>
                  </a:lnTo>
                  <a:lnTo>
                    <a:pt x="777" y="140"/>
                  </a:lnTo>
                  <a:lnTo>
                    <a:pt x="737" y="90"/>
                  </a:lnTo>
                  <a:lnTo>
                    <a:pt x="672" y="45"/>
                  </a:lnTo>
                  <a:lnTo>
                    <a:pt x="602" y="17"/>
                  </a:lnTo>
                  <a:lnTo>
                    <a:pt x="502" y="0"/>
                  </a:lnTo>
                  <a:lnTo>
                    <a:pt x="400" y="0"/>
                  </a:lnTo>
                  <a:lnTo>
                    <a:pt x="297" y="7"/>
                  </a:lnTo>
                  <a:lnTo>
                    <a:pt x="200" y="32"/>
                  </a:lnTo>
                  <a:lnTo>
                    <a:pt x="135" y="80"/>
                  </a:lnTo>
                  <a:lnTo>
                    <a:pt x="77" y="137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6009" name="Freeform 9"/>
            <p:cNvSpPr>
              <a:spLocks/>
            </p:cNvSpPr>
            <p:nvPr/>
          </p:nvSpPr>
          <p:spPr bwMode="auto">
            <a:xfrm flipH="1">
              <a:off x="1737" y="1973"/>
              <a:ext cx="166" cy="125"/>
            </a:xfrm>
            <a:custGeom>
              <a:avLst/>
              <a:gdLst>
                <a:gd name="T0" fmla="*/ 60 w 970"/>
                <a:gd name="T1" fmla="*/ 373 h 728"/>
                <a:gd name="T2" fmla="*/ 42 w 970"/>
                <a:gd name="T3" fmla="*/ 345 h 728"/>
                <a:gd name="T4" fmla="*/ 25 w 970"/>
                <a:gd name="T5" fmla="*/ 295 h 728"/>
                <a:gd name="T6" fmla="*/ 25 w 970"/>
                <a:gd name="T7" fmla="*/ 235 h 728"/>
                <a:gd name="T8" fmla="*/ 15 w 970"/>
                <a:gd name="T9" fmla="*/ 205 h 728"/>
                <a:gd name="T10" fmla="*/ 0 w 970"/>
                <a:gd name="T11" fmla="*/ 178 h 728"/>
                <a:gd name="T12" fmla="*/ 42 w 970"/>
                <a:gd name="T13" fmla="*/ 130 h 728"/>
                <a:gd name="T14" fmla="*/ 97 w 970"/>
                <a:gd name="T15" fmla="*/ 100 h 728"/>
                <a:gd name="T16" fmla="*/ 160 w 970"/>
                <a:gd name="T17" fmla="*/ 45 h 728"/>
                <a:gd name="T18" fmla="*/ 272 w 970"/>
                <a:gd name="T19" fmla="*/ 18 h 728"/>
                <a:gd name="T20" fmla="*/ 355 w 970"/>
                <a:gd name="T21" fmla="*/ 8 h 728"/>
                <a:gd name="T22" fmla="*/ 477 w 970"/>
                <a:gd name="T23" fmla="*/ 0 h 728"/>
                <a:gd name="T24" fmla="*/ 612 w 970"/>
                <a:gd name="T25" fmla="*/ 3 h 728"/>
                <a:gd name="T26" fmla="*/ 577 w 970"/>
                <a:gd name="T27" fmla="*/ 65 h 728"/>
                <a:gd name="T28" fmla="*/ 650 w 970"/>
                <a:gd name="T29" fmla="*/ 60 h 728"/>
                <a:gd name="T30" fmla="*/ 707 w 970"/>
                <a:gd name="T31" fmla="*/ 60 h 728"/>
                <a:gd name="T32" fmla="*/ 775 w 970"/>
                <a:gd name="T33" fmla="*/ 75 h 728"/>
                <a:gd name="T34" fmla="*/ 850 w 970"/>
                <a:gd name="T35" fmla="*/ 105 h 728"/>
                <a:gd name="T36" fmla="*/ 897 w 970"/>
                <a:gd name="T37" fmla="*/ 143 h 728"/>
                <a:gd name="T38" fmla="*/ 910 w 970"/>
                <a:gd name="T39" fmla="*/ 195 h 728"/>
                <a:gd name="T40" fmla="*/ 882 w 970"/>
                <a:gd name="T41" fmla="*/ 240 h 728"/>
                <a:gd name="T42" fmla="*/ 917 w 970"/>
                <a:gd name="T43" fmla="*/ 288 h 728"/>
                <a:gd name="T44" fmla="*/ 950 w 970"/>
                <a:gd name="T45" fmla="*/ 368 h 728"/>
                <a:gd name="T46" fmla="*/ 962 w 970"/>
                <a:gd name="T47" fmla="*/ 443 h 728"/>
                <a:gd name="T48" fmla="*/ 970 w 970"/>
                <a:gd name="T49" fmla="*/ 503 h 728"/>
                <a:gd name="T50" fmla="*/ 965 w 970"/>
                <a:gd name="T51" fmla="*/ 601 h 728"/>
                <a:gd name="T52" fmla="*/ 950 w 970"/>
                <a:gd name="T53" fmla="*/ 686 h 728"/>
                <a:gd name="T54" fmla="*/ 890 w 970"/>
                <a:gd name="T55" fmla="*/ 631 h 728"/>
                <a:gd name="T56" fmla="*/ 860 w 970"/>
                <a:gd name="T57" fmla="*/ 653 h 728"/>
                <a:gd name="T58" fmla="*/ 852 w 970"/>
                <a:gd name="T59" fmla="*/ 671 h 728"/>
                <a:gd name="T60" fmla="*/ 835 w 970"/>
                <a:gd name="T61" fmla="*/ 706 h 728"/>
                <a:gd name="T62" fmla="*/ 827 w 970"/>
                <a:gd name="T63" fmla="*/ 728 h 728"/>
                <a:gd name="T64" fmla="*/ 785 w 970"/>
                <a:gd name="T65" fmla="*/ 713 h 728"/>
                <a:gd name="T66" fmla="*/ 797 w 970"/>
                <a:gd name="T67" fmla="*/ 616 h 728"/>
                <a:gd name="T68" fmla="*/ 797 w 970"/>
                <a:gd name="T69" fmla="*/ 525 h 728"/>
                <a:gd name="T70" fmla="*/ 740 w 970"/>
                <a:gd name="T71" fmla="*/ 475 h 728"/>
                <a:gd name="T72" fmla="*/ 720 w 970"/>
                <a:gd name="T73" fmla="*/ 388 h 728"/>
                <a:gd name="T74" fmla="*/ 707 w 970"/>
                <a:gd name="T75" fmla="*/ 303 h 728"/>
                <a:gd name="T76" fmla="*/ 622 w 970"/>
                <a:gd name="T77" fmla="*/ 335 h 728"/>
                <a:gd name="T78" fmla="*/ 535 w 970"/>
                <a:gd name="T79" fmla="*/ 353 h 728"/>
                <a:gd name="T80" fmla="*/ 590 w 970"/>
                <a:gd name="T81" fmla="*/ 373 h 728"/>
                <a:gd name="T82" fmla="*/ 487 w 970"/>
                <a:gd name="T83" fmla="*/ 378 h 728"/>
                <a:gd name="T84" fmla="*/ 392 w 970"/>
                <a:gd name="T85" fmla="*/ 373 h 728"/>
                <a:gd name="T86" fmla="*/ 357 w 970"/>
                <a:gd name="T87" fmla="*/ 373 h 728"/>
                <a:gd name="T88" fmla="*/ 302 w 970"/>
                <a:gd name="T89" fmla="*/ 385 h 728"/>
                <a:gd name="T90" fmla="*/ 235 w 970"/>
                <a:gd name="T91" fmla="*/ 360 h 728"/>
                <a:gd name="T92" fmla="*/ 190 w 970"/>
                <a:gd name="T93" fmla="*/ 358 h 728"/>
                <a:gd name="T94" fmla="*/ 142 w 970"/>
                <a:gd name="T95" fmla="*/ 353 h 728"/>
                <a:gd name="T96" fmla="*/ 100 w 970"/>
                <a:gd name="T97" fmla="*/ 365 h 728"/>
                <a:gd name="T98" fmla="*/ 60 w 970"/>
                <a:gd name="T99" fmla="*/ 373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70" h="728">
                  <a:moveTo>
                    <a:pt x="60" y="373"/>
                  </a:moveTo>
                  <a:lnTo>
                    <a:pt x="42" y="345"/>
                  </a:lnTo>
                  <a:lnTo>
                    <a:pt x="25" y="295"/>
                  </a:lnTo>
                  <a:lnTo>
                    <a:pt x="25" y="235"/>
                  </a:lnTo>
                  <a:lnTo>
                    <a:pt x="15" y="205"/>
                  </a:lnTo>
                  <a:lnTo>
                    <a:pt x="0" y="178"/>
                  </a:lnTo>
                  <a:lnTo>
                    <a:pt x="42" y="130"/>
                  </a:lnTo>
                  <a:lnTo>
                    <a:pt x="97" y="100"/>
                  </a:lnTo>
                  <a:lnTo>
                    <a:pt x="160" y="45"/>
                  </a:lnTo>
                  <a:lnTo>
                    <a:pt x="272" y="18"/>
                  </a:lnTo>
                  <a:lnTo>
                    <a:pt x="355" y="8"/>
                  </a:lnTo>
                  <a:lnTo>
                    <a:pt x="477" y="0"/>
                  </a:lnTo>
                  <a:lnTo>
                    <a:pt x="612" y="3"/>
                  </a:lnTo>
                  <a:lnTo>
                    <a:pt x="577" y="65"/>
                  </a:lnTo>
                  <a:lnTo>
                    <a:pt x="650" y="60"/>
                  </a:lnTo>
                  <a:lnTo>
                    <a:pt x="707" y="60"/>
                  </a:lnTo>
                  <a:lnTo>
                    <a:pt x="775" y="75"/>
                  </a:lnTo>
                  <a:lnTo>
                    <a:pt x="850" y="105"/>
                  </a:lnTo>
                  <a:lnTo>
                    <a:pt x="897" y="143"/>
                  </a:lnTo>
                  <a:lnTo>
                    <a:pt x="910" y="195"/>
                  </a:lnTo>
                  <a:lnTo>
                    <a:pt x="882" y="240"/>
                  </a:lnTo>
                  <a:lnTo>
                    <a:pt x="917" y="288"/>
                  </a:lnTo>
                  <a:lnTo>
                    <a:pt x="950" y="368"/>
                  </a:lnTo>
                  <a:lnTo>
                    <a:pt x="962" y="443"/>
                  </a:lnTo>
                  <a:lnTo>
                    <a:pt x="970" y="503"/>
                  </a:lnTo>
                  <a:lnTo>
                    <a:pt x="965" y="601"/>
                  </a:lnTo>
                  <a:lnTo>
                    <a:pt x="950" y="686"/>
                  </a:lnTo>
                  <a:lnTo>
                    <a:pt x="890" y="631"/>
                  </a:lnTo>
                  <a:lnTo>
                    <a:pt x="860" y="653"/>
                  </a:lnTo>
                  <a:lnTo>
                    <a:pt x="852" y="671"/>
                  </a:lnTo>
                  <a:lnTo>
                    <a:pt x="835" y="706"/>
                  </a:lnTo>
                  <a:lnTo>
                    <a:pt x="827" y="728"/>
                  </a:lnTo>
                  <a:lnTo>
                    <a:pt x="785" y="713"/>
                  </a:lnTo>
                  <a:lnTo>
                    <a:pt x="797" y="616"/>
                  </a:lnTo>
                  <a:lnTo>
                    <a:pt x="797" y="525"/>
                  </a:lnTo>
                  <a:lnTo>
                    <a:pt x="740" y="475"/>
                  </a:lnTo>
                  <a:lnTo>
                    <a:pt x="720" y="388"/>
                  </a:lnTo>
                  <a:lnTo>
                    <a:pt x="707" y="303"/>
                  </a:lnTo>
                  <a:lnTo>
                    <a:pt x="622" y="335"/>
                  </a:lnTo>
                  <a:lnTo>
                    <a:pt x="535" y="353"/>
                  </a:lnTo>
                  <a:lnTo>
                    <a:pt x="590" y="373"/>
                  </a:lnTo>
                  <a:lnTo>
                    <a:pt x="487" y="378"/>
                  </a:lnTo>
                  <a:lnTo>
                    <a:pt x="392" y="373"/>
                  </a:lnTo>
                  <a:lnTo>
                    <a:pt x="357" y="373"/>
                  </a:lnTo>
                  <a:lnTo>
                    <a:pt x="302" y="385"/>
                  </a:lnTo>
                  <a:lnTo>
                    <a:pt x="235" y="360"/>
                  </a:lnTo>
                  <a:lnTo>
                    <a:pt x="190" y="358"/>
                  </a:lnTo>
                  <a:lnTo>
                    <a:pt x="142" y="353"/>
                  </a:lnTo>
                  <a:lnTo>
                    <a:pt x="100" y="365"/>
                  </a:lnTo>
                  <a:lnTo>
                    <a:pt x="60" y="37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6010" name="Freeform 10"/>
            <p:cNvSpPr>
              <a:spLocks/>
            </p:cNvSpPr>
            <p:nvPr/>
          </p:nvSpPr>
          <p:spPr bwMode="auto">
            <a:xfrm flipH="1">
              <a:off x="1576" y="2187"/>
              <a:ext cx="196" cy="603"/>
            </a:xfrm>
            <a:custGeom>
              <a:avLst/>
              <a:gdLst>
                <a:gd name="T0" fmla="*/ 95 w 1285"/>
                <a:gd name="T1" fmla="*/ 0 h 3853"/>
                <a:gd name="T2" fmla="*/ 143 w 1285"/>
                <a:gd name="T3" fmla="*/ 32 h 3853"/>
                <a:gd name="T4" fmla="*/ 180 w 1285"/>
                <a:gd name="T5" fmla="*/ 55 h 3853"/>
                <a:gd name="T6" fmla="*/ 238 w 1285"/>
                <a:gd name="T7" fmla="*/ 82 h 3853"/>
                <a:gd name="T8" fmla="*/ 305 w 1285"/>
                <a:gd name="T9" fmla="*/ 110 h 3853"/>
                <a:gd name="T10" fmla="*/ 383 w 1285"/>
                <a:gd name="T11" fmla="*/ 135 h 3853"/>
                <a:gd name="T12" fmla="*/ 525 w 1285"/>
                <a:gd name="T13" fmla="*/ 167 h 3853"/>
                <a:gd name="T14" fmla="*/ 855 w 1285"/>
                <a:gd name="T15" fmla="*/ 220 h 3853"/>
                <a:gd name="T16" fmla="*/ 895 w 1285"/>
                <a:gd name="T17" fmla="*/ 365 h 3853"/>
                <a:gd name="T18" fmla="*/ 945 w 1285"/>
                <a:gd name="T19" fmla="*/ 460 h 3853"/>
                <a:gd name="T20" fmla="*/ 1105 w 1285"/>
                <a:gd name="T21" fmla="*/ 873 h 3853"/>
                <a:gd name="T22" fmla="*/ 1265 w 1285"/>
                <a:gd name="T23" fmla="*/ 1478 h 3853"/>
                <a:gd name="T24" fmla="*/ 1285 w 1285"/>
                <a:gd name="T25" fmla="*/ 1809 h 3853"/>
                <a:gd name="T26" fmla="*/ 1270 w 1285"/>
                <a:gd name="T27" fmla="*/ 2116 h 3853"/>
                <a:gd name="T28" fmla="*/ 1247 w 1285"/>
                <a:gd name="T29" fmla="*/ 2347 h 3853"/>
                <a:gd name="T30" fmla="*/ 1200 w 1285"/>
                <a:gd name="T31" fmla="*/ 2704 h 3853"/>
                <a:gd name="T32" fmla="*/ 1187 w 1285"/>
                <a:gd name="T33" fmla="*/ 2880 h 3853"/>
                <a:gd name="T34" fmla="*/ 1165 w 1285"/>
                <a:gd name="T35" fmla="*/ 3062 h 3853"/>
                <a:gd name="T36" fmla="*/ 1165 w 1285"/>
                <a:gd name="T37" fmla="*/ 3277 h 3853"/>
                <a:gd name="T38" fmla="*/ 1232 w 1285"/>
                <a:gd name="T39" fmla="*/ 3615 h 3853"/>
                <a:gd name="T40" fmla="*/ 1115 w 1285"/>
                <a:gd name="T41" fmla="*/ 3705 h 3853"/>
                <a:gd name="T42" fmla="*/ 912 w 1285"/>
                <a:gd name="T43" fmla="*/ 3800 h 3853"/>
                <a:gd name="T44" fmla="*/ 740 w 1285"/>
                <a:gd name="T45" fmla="*/ 3845 h 3853"/>
                <a:gd name="T46" fmla="*/ 575 w 1285"/>
                <a:gd name="T47" fmla="*/ 3853 h 3853"/>
                <a:gd name="T48" fmla="*/ 440 w 1285"/>
                <a:gd name="T49" fmla="*/ 3845 h 3853"/>
                <a:gd name="T50" fmla="*/ 350 w 1285"/>
                <a:gd name="T51" fmla="*/ 3830 h 3853"/>
                <a:gd name="T52" fmla="*/ 278 w 1285"/>
                <a:gd name="T53" fmla="*/ 3758 h 3853"/>
                <a:gd name="T54" fmla="*/ 263 w 1285"/>
                <a:gd name="T55" fmla="*/ 3638 h 3853"/>
                <a:gd name="T56" fmla="*/ 258 w 1285"/>
                <a:gd name="T57" fmla="*/ 3493 h 3853"/>
                <a:gd name="T58" fmla="*/ 248 w 1285"/>
                <a:gd name="T59" fmla="*/ 3292 h 3853"/>
                <a:gd name="T60" fmla="*/ 225 w 1285"/>
                <a:gd name="T61" fmla="*/ 3052 h 3853"/>
                <a:gd name="T62" fmla="*/ 210 w 1285"/>
                <a:gd name="T63" fmla="*/ 2752 h 3853"/>
                <a:gd name="T64" fmla="*/ 190 w 1285"/>
                <a:gd name="T65" fmla="*/ 2334 h 3853"/>
                <a:gd name="T66" fmla="*/ 153 w 1285"/>
                <a:gd name="T67" fmla="*/ 1856 h 3853"/>
                <a:gd name="T68" fmla="*/ 70 w 1285"/>
                <a:gd name="T69" fmla="*/ 1241 h 3853"/>
                <a:gd name="T70" fmla="*/ 15 w 1285"/>
                <a:gd name="T71" fmla="*/ 905 h 3853"/>
                <a:gd name="T72" fmla="*/ 8 w 1285"/>
                <a:gd name="T73" fmla="*/ 793 h 3853"/>
                <a:gd name="T74" fmla="*/ 8 w 1285"/>
                <a:gd name="T75" fmla="*/ 665 h 3853"/>
                <a:gd name="T76" fmla="*/ 8 w 1285"/>
                <a:gd name="T77" fmla="*/ 553 h 3853"/>
                <a:gd name="T78" fmla="*/ 0 w 1285"/>
                <a:gd name="T79" fmla="*/ 420 h 3853"/>
                <a:gd name="T80" fmla="*/ 15 w 1285"/>
                <a:gd name="T81" fmla="*/ 297 h 3853"/>
                <a:gd name="T82" fmla="*/ 35 w 1285"/>
                <a:gd name="T83" fmla="*/ 227 h 3853"/>
                <a:gd name="T84" fmla="*/ 63 w 1285"/>
                <a:gd name="T85" fmla="*/ 140 h 3853"/>
                <a:gd name="T86" fmla="*/ 83 w 1285"/>
                <a:gd name="T87" fmla="*/ 67 h 3853"/>
                <a:gd name="T88" fmla="*/ 95 w 1285"/>
                <a:gd name="T89" fmla="*/ 0 h 3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5" h="3853">
                  <a:moveTo>
                    <a:pt x="95" y="0"/>
                  </a:moveTo>
                  <a:lnTo>
                    <a:pt x="143" y="32"/>
                  </a:lnTo>
                  <a:lnTo>
                    <a:pt x="180" y="55"/>
                  </a:lnTo>
                  <a:lnTo>
                    <a:pt x="238" y="82"/>
                  </a:lnTo>
                  <a:lnTo>
                    <a:pt x="305" y="110"/>
                  </a:lnTo>
                  <a:lnTo>
                    <a:pt x="383" y="135"/>
                  </a:lnTo>
                  <a:lnTo>
                    <a:pt x="525" y="167"/>
                  </a:lnTo>
                  <a:lnTo>
                    <a:pt x="855" y="220"/>
                  </a:lnTo>
                  <a:lnTo>
                    <a:pt x="895" y="365"/>
                  </a:lnTo>
                  <a:lnTo>
                    <a:pt x="945" y="460"/>
                  </a:lnTo>
                  <a:lnTo>
                    <a:pt x="1105" y="873"/>
                  </a:lnTo>
                  <a:lnTo>
                    <a:pt x="1265" y="1478"/>
                  </a:lnTo>
                  <a:lnTo>
                    <a:pt x="1285" y="1809"/>
                  </a:lnTo>
                  <a:lnTo>
                    <a:pt x="1270" y="2116"/>
                  </a:lnTo>
                  <a:lnTo>
                    <a:pt x="1247" y="2347"/>
                  </a:lnTo>
                  <a:lnTo>
                    <a:pt x="1200" y="2704"/>
                  </a:lnTo>
                  <a:lnTo>
                    <a:pt x="1187" y="2880"/>
                  </a:lnTo>
                  <a:lnTo>
                    <a:pt x="1165" y="3062"/>
                  </a:lnTo>
                  <a:lnTo>
                    <a:pt x="1165" y="3277"/>
                  </a:lnTo>
                  <a:lnTo>
                    <a:pt x="1232" y="3615"/>
                  </a:lnTo>
                  <a:lnTo>
                    <a:pt x="1115" y="3705"/>
                  </a:lnTo>
                  <a:lnTo>
                    <a:pt x="912" y="3800"/>
                  </a:lnTo>
                  <a:lnTo>
                    <a:pt x="740" y="3845"/>
                  </a:lnTo>
                  <a:lnTo>
                    <a:pt x="575" y="3853"/>
                  </a:lnTo>
                  <a:lnTo>
                    <a:pt x="440" y="3845"/>
                  </a:lnTo>
                  <a:lnTo>
                    <a:pt x="350" y="3830"/>
                  </a:lnTo>
                  <a:lnTo>
                    <a:pt x="278" y="3758"/>
                  </a:lnTo>
                  <a:lnTo>
                    <a:pt x="263" y="3638"/>
                  </a:lnTo>
                  <a:lnTo>
                    <a:pt x="258" y="3493"/>
                  </a:lnTo>
                  <a:lnTo>
                    <a:pt x="248" y="3292"/>
                  </a:lnTo>
                  <a:lnTo>
                    <a:pt x="225" y="3052"/>
                  </a:lnTo>
                  <a:lnTo>
                    <a:pt x="210" y="2752"/>
                  </a:lnTo>
                  <a:lnTo>
                    <a:pt x="190" y="2334"/>
                  </a:lnTo>
                  <a:lnTo>
                    <a:pt x="153" y="1856"/>
                  </a:lnTo>
                  <a:lnTo>
                    <a:pt x="70" y="1241"/>
                  </a:lnTo>
                  <a:lnTo>
                    <a:pt x="15" y="905"/>
                  </a:lnTo>
                  <a:lnTo>
                    <a:pt x="8" y="793"/>
                  </a:lnTo>
                  <a:lnTo>
                    <a:pt x="8" y="665"/>
                  </a:lnTo>
                  <a:lnTo>
                    <a:pt x="8" y="553"/>
                  </a:lnTo>
                  <a:lnTo>
                    <a:pt x="0" y="420"/>
                  </a:lnTo>
                  <a:lnTo>
                    <a:pt x="15" y="297"/>
                  </a:lnTo>
                  <a:lnTo>
                    <a:pt x="35" y="227"/>
                  </a:lnTo>
                  <a:lnTo>
                    <a:pt x="63" y="140"/>
                  </a:lnTo>
                  <a:lnTo>
                    <a:pt x="83" y="67"/>
                  </a:lnTo>
                  <a:lnTo>
                    <a:pt x="9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6011" name="Freeform 11"/>
            <p:cNvSpPr>
              <a:spLocks/>
            </p:cNvSpPr>
            <p:nvPr/>
          </p:nvSpPr>
          <p:spPr bwMode="auto">
            <a:xfrm flipH="1">
              <a:off x="1619" y="2412"/>
              <a:ext cx="45" cy="256"/>
            </a:xfrm>
            <a:custGeom>
              <a:avLst/>
              <a:gdLst>
                <a:gd name="T0" fmla="*/ 40 w 260"/>
                <a:gd name="T1" fmla="*/ 0 h 1486"/>
                <a:gd name="T2" fmla="*/ 77 w 260"/>
                <a:gd name="T3" fmla="*/ 456 h 1486"/>
                <a:gd name="T4" fmla="*/ 65 w 260"/>
                <a:gd name="T5" fmla="*/ 616 h 1486"/>
                <a:gd name="T6" fmla="*/ 0 w 260"/>
                <a:gd name="T7" fmla="*/ 818 h 1486"/>
                <a:gd name="T8" fmla="*/ 27 w 260"/>
                <a:gd name="T9" fmla="*/ 966 h 1486"/>
                <a:gd name="T10" fmla="*/ 92 w 260"/>
                <a:gd name="T11" fmla="*/ 1086 h 1486"/>
                <a:gd name="T12" fmla="*/ 117 w 260"/>
                <a:gd name="T13" fmla="*/ 1351 h 1486"/>
                <a:gd name="T14" fmla="*/ 127 w 260"/>
                <a:gd name="T15" fmla="*/ 1486 h 1486"/>
                <a:gd name="T16" fmla="*/ 237 w 260"/>
                <a:gd name="T17" fmla="*/ 928 h 1486"/>
                <a:gd name="T18" fmla="*/ 260 w 260"/>
                <a:gd name="T19" fmla="*/ 623 h 1486"/>
                <a:gd name="T20" fmla="*/ 40 w 260"/>
                <a:gd name="T21" fmla="*/ 0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1486">
                  <a:moveTo>
                    <a:pt x="40" y="0"/>
                  </a:moveTo>
                  <a:lnTo>
                    <a:pt x="77" y="456"/>
                  </a:lnTo>
                  <a:lnTo>
                    <a:pt x="65" y="616"/>
                  </a:lnTo>
                  <a:lnTo>
                    <a:pt x="0" y="818"/>
                  </a:lnTo>
                  <a:lnTo>
                    <a:pt x="27" y="966"/>
                  </a:lnTo>
                  <a:lnTo>
                    <a:pt x="92" y="1086"/>
                  </a:lnTo>
                  <a:lnTo>
                    <a:pt x="117" y="1351"/>
                  </a:lnTo>
                  <a:lnTo>
                    <a:pt x="127" y="1486"/>
                  </a:lnTo>
                  <a:lnTo>
                    <a:pt x="237" y="928"/>
                  </a:lnTo>
                  <a:lnTo>
                    <a:pt x="260" y="623"/>
                  </a:lnTo>
                  <a:lnTo>
                    <a:pt x="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256012" name="Group 12"/>
            <p:cNvGrpSpPr>
              <a:grpSpLocks/>
            </p:cNvGrpSpPr>
            <p:nvPr/>
          </p:nvGrpSpPr>
          <p:grpSpPr bwMode="auto">
            <a:xfrm flipH="1">
              <a:off x="1576" y="2620"/>
              <a:ext cx="113" cy="127"/>
              <a:chOff x="5182" y="9758"/>
              <a:chExt cx="658" cy="738"/>
            </a:xfrm>
          </p:grpSpPr>
          <p:sp>
            <p:nvSpPr>
              <p:cNvPr id="256013" name="Freeform 13"/>
              <p:cNvSpPr>
                <a:spLocks/>
              </p:cNvSpPr>
              <p:nvPr/>
            </p:nvSpPr>
            <p:spPr bwMode="auto">
              <a:xfrm>
                <a:off x="5182" y="9840"/>
                <a:ext cx="578" cy="656"/>
              </a:xfrm>
              <a:custGeom>
                <a:avLst/>
                <a:gdLst>
                  <a:gd name="T0" fmla="*/ 563 w 578"/>
                  <a:gd name="T1" fmla="*/ 195 h 656"/>
                  <a:gd name="T2" fmla="*/ 558 w 578"/>
                  <a:gd name="T3" fmla="*/ 361 h 656"/>
                  <a:gd name="T4" fmla="*/ 550 w 578"/>
                  <a:gd name="T5" fmla="*/ 448 h 656"/>
                  <a:gd name="T6" fmla="*/ 543 w 578"/>
                  <a:gd name="T7" fmla="*/ 503 h 656"/>
                  <a:gd name="T8" fmla="*/ 528 w 578"/>
                  <a:gd name="T9" fmla="*/ 563 h 656"/>
                  <a:gd name="T10" fmla="*/ 505 w 578"/>
                  <a:gd name="T11" fmla="*/ 588 h 656"/>
                  <a:gd name="T12" fmla="*/ 480 w 578"/>
                  <a:gd name="T13" fmla="*/ 596 h 656"/>
                  <a:gd name="T14" fmla="*/ 455 w 578"/>
                  <a:gd name="T15" fmla="*/ 606 h 656"/>
                  <a:gd name="T16" fmla="*/ 438 w 578"/>
                  <a:gd name="T17" fmla="*/ 621 h 656"/>
                  <a:gd name="T18" fmla="*/ 410 w 578"/>
                  <a:gd name="T19" fmla="*/ 636 h 656"/>
                  <a:gd name="T20" fmla="*/ 383 w 578"/>
                  <a:gd name="T21" fmla="*/ 648 h 656"/>
                  <a:gd name="T22" fmla="*/ 345 w 578"/>
                  <a:gd name="T23" fmla="*/ 656 h 656"/>
                  <a:gd name="T24" fmla="*/ 318 w 578"/>
                  <a:gd name="T25" fmla="*/ 653 h 656"/>
                  <a:gd name="T26" fmla="*/ 290 w 578"/>
                  <a:gd name="T27" fmla="*/ 638 h 656"/>
                  <a:gd name="T28" fmla="*/ 263 w 578"/>
                  <a:gd name="T29" fmla="*/ 638 h 656"/>
                  <a:gd name="T30" fmla="*/ 223 w 578"/>
                  <a:gd name="T31" fmla="*/ 633 h 656"/>
                  <a:gd name="T32" fmla="*/ 185 w 578"/>
                  <a:gd name="T33" fmla="*/ 631 h 656"/>
                  <a:gd name="T34" fmla="*/ 143 w 578"/>
                  <a:gd name="T35" fmla="*/ 613 h 656"/>
                  <a:gd name="T36" fmla="*/ 113 w 578"/>
                  <a:gd name="T37" fmla="*/ 608 h 656"/>
                  <a:gd name="T38" fmla="*/ 78 w 578"/>
                  <a:gd name="T39" fmla="*/ 556 h 656"/>
                  <a:gd name="T40" fmla="*/ 70 w 578"/>
                  <a:gd name="T41" fmla="*/ 526 h 656"/>
                  <a:gd name="T42" fmla="*/ 60 w 578"/>
                  <a:gd name="T43" fmla="*/ 478 h 656"/>
                  <a:gd name="T44" fmla="*/ 60 w 578"/>
                  <a:gd name="T45" fmla="*/ 391 h 656"/>
                  <a:gd name="T46" fmla="*/ 45 w 578"/>
                  <a:gd name="T47" fmla="*/ 396 h 656"/>
                  <a:gd name="T48" fmla="*/ 30 w 578"/>
                  <a:gd name="T49" fmla="*/ 388 h 656"/>
                  <a:gd name="T50" fmla="*/ 23 w 578"/>
                  <a:gd name="T51" fmla="*/ 371 h 656"/>
                  <a:gd name="T52" fmla="*/ 5 w 578"/>
                  <a:gd name="T53" fmla="*/ 316 h 656"/>
                  <a:gd name="T54" fmla="*/ 0 w 578"/>
                  <a:gd name="T55" fmla="*/ 268 h 656"/>
                  <a:gd name="T56" fmla="*/ 30 w 578"/>
                  <a:gd name="T57" fmla="*/ 205 h 656"/>
                  <a:gd name="T58" fmla="*/ 65 w 578"/>
                  <a:gd name="T59" fmla="*/ 163 h 656"/>
                  <a:gd name="T60" fmla="*/ 120 w 578"/>
                  <a:gd name="T61" fmla="*/ 95 h 656"/>
                  <a:gd name="T62" fmla="*/ 148 w 578"/>
                  <a:gd name="T63" fmla="*/ 78 h 656"/>
                  <a:gd name="T64" fmla="*/ 183 w 578"/>
                  <a:gd name="T65" fmla="*/ 65 h 656"/>
                  <a:gd name="T66" fmla="*/ 220 w 578"/>
                  <a:gd name="T67" fmla="*/ 60 h 656"/>
                  <a:gd name="T68" fmla="*/ 268 w 578"/>
                  <a:gd name="T69" fmla="*/ 45 h 656"/>
                  <a:gd name="T70" fmla="*/ 330 w 578"/>
                  <a:gd name="T71" fmla="*/ 0 h 656"/>
                  <a:gd name="T72" fmla="*/ 578 w 578"/>
                  <a:gd name="T73" fmla="*/ 88 h 656"/>
                  <a:gd name="T74" fmla="*/ 563 w 578"/>
                  <a:gd name="T75" fmla="*/ 195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8" h="656">
                    <a:moveTo>
                      <a:pt x="563" y="195"/>
                    </a:moveTo>
                    <a:lnTo>
                      <a:pt x="558" y="361"/>
                    </a:lnTo>
                    <a:lnTo>
                      <a:pt x="550" y="448"/>
                    </a:lnTo>
                    <a:lnTo>
                      <a:pt x="543" y="503"/>
                    </a:lnTo>
                    <a:lnTo>
                      <a:pt x="528" y="563"/>
                    </a:lnTo>
                    <a:lnTo>
                      <a:pt x="505" y="588"/>
                    </a:lnTo>
                    <a:lnTo>
                      <a:pt x="480" y="596"/>
                    </a:lnTo>
                    <a:lnTo>
                      <a:pt x="455" y="606"/>
                    </a:lnTo>
                    <a:lnTo>
                      <a:pt x="438" y="621"/>
                    </a:lnTo>
                    <a:lnTo>
                      <a:pt x="410" y="636"/>
                    </a:lnTo>
                    <a:lnTo>
                      <a:pt x="383" y="648"/>
                    </a:lnTo>
                    <a:lnTo>
                      <a:pt x="345" y="656"/>
                    </a:lnTo>
                    <a:lnTo>
                      <a:pt x="318" y="653"/>
                    </a:lnTo>
                    <a:lnTo>
                      <a:pt x="290" y="638"/>
                    </a:lnTo>
                    <a:lnTo>
                      <a:pt x="263" y="638"/>
                    </a:lnTo>
                    <a:lnTo>
                      <a:pt x="223" y="633"/>
                    </a:lnTo>
                    <a:lnTo>
                      <a:pt x="185" y="631"/>
                    </a:lnTo>
                    <a:lnTo>
                      <a:pt x="143" y="613"/>
                    </a:lnTo>
                    <a:lnTo>
                      <a:pt x="113" y="608"/>
                    </a:lnTo>
                    <a:lnTo>
                      <a:pt x="78" y="556"/>
                    </a:lnTo>
                    <a:lnTo>
                      <a:pt x="70" y="526"/>
                    </a:lnTo>
                    <a:lnTo>
                      <a:pt x="60" y="478"/>
                    </a:lnTo>
                    <a:lnTo>
                      <a:pt x="60" y="391"/>
                    </a:lnTo>
                    <a:lnTo>
                      <a:pt x="45" y="396"/>
                    </a:lnTo>
                    <a:lnTo>
                      <a:pt x="30" y="388"/>
                    </a:lnTo>
                    <a:lnTo>
                      <a:pt x="23" y="371"/>
                    </a:lnTo>
                    <a:lnTo>
                      <a:pt x="5" y="316"/>
                    </a:lnTo>
                    <a:lnTo>
                      <a:pt x="0" y="268"/>
                    </a:lnTo>
                    <a:lnTo>
                      <a:pt x="30" y="205"/>
                    </a:lnTo>
                    <a:lnTo>
                      <a:pt x="65" y="163"/>
                    </a:lnTo>
                    <a:lnTo>
                      <a:pt x="120" y="95"/>
                    </a:lnTo>
                    <a:lnTo>
                      <a:pt x="148" y="78"/>
                    </a:lnTo>
                    <a:lnTo>
                      <a:pt x="183" y="65"/>
                    </a:lnTo>
                    <a:lnTo>
                      <a:pt x="220" y="60"/>
                    </a:lnTo>
                    <a:lnTo>
                      <a:pt x="268" y="45"/>
                    </a:lnTo>
                    <a:lnTo>
                      <a:pt x="330" y="0"/>
                    </a:lnTo>
                    <a:lnTo>
                      <a:pt x="578" y="88"/>
                    </a:lnTo>
                    <a:lnTo>
                      <a:pt x="563" y="19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56014" name="Freeform 14"/>
              <p:cNvSpPr>
                <a:spLocks/>
              </p:cNvSpPr>
              <p:nvPr/>
            </p:nvSpPr>
            <p:spPr bwMode="auto">
              <a:xfrm>
                <a:off x="5380" y="9758"/>
                <a:ext cx="460" cy="275"/>
              </a:xfrm>
              <a:custGeom>
                <a:avLst/>
                <a:gdLst>
                  <a:gd name="T0" fmla="*/ 0 w 460"/>
                  <a:gd name="T1" fmla="*/ 92 h 275"/>
                  <a:gd name="T2" fmla="*/ 22 w 460"/>
                  <a:gd name="T3" fmla="*/ 120 h 275"/>
                  <a:gd name="T4" fmla="*/ 42 w 460"/>
                  <a:gd name="T5" fmla="*/ 137 h 275"/>
                  <a:gd name="T6" fmla="*/ 90 w 460"/>
                  <a:gd name="T7" fmla="*/ 157 h 275"/>
                  <a:gd name="T8" fmla="*/ 137 w 460"/>
                  <a:gd name="T9" fmla="*/ 187 h 275"/>
                  <a:gd name="T10" fmla="*/ 217 w 460"/>
                  <a:gd name="T11" fmla="*/ 220 h 275"/>
                  <a:gd name="T12" fmla="*/ 285 w 460"/>
                  <a:gd name="T13" fmla="*/ 245 h 275"/>
                  <a:gd name="T14" fmla="*/ 360 w 460"/>
                  <a:gd name="T15" fmla="*/ 265 h 275"/>
                  <a:gd name="T16" fmla="*/ 432 w 460"/>
                  <a:gd name="T17" fmla="*/ 275 h 275"/>
                  <a:gd name="T18" fmla="*/ 460 w 460"/>
                  <a:gd name="T19" fmla="*/ 195 h 275"/>
                  <a:gd name="T20" fmla="*/ 42 w 460"/>
                  <a:gd name="T21" fmla="*/ 0 h 275"/>
                  <a:gd name="T22" fmla="*/ 0 w 460"/>
                  <a:gd name="T23" fmla="*/ 9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0" h="275">
                    <a:moveTo>
                      <a:pt x="0" y="92"/>
                    </a:moveTo>
                    <a:lnTo>
                      <a:pt x="22" y="120"/>
                    </a:lnTo>
                    <a:lnTo>
                      <a:pt x="42" y="137"/>
                    </a:lnTo>
                    <a:lnTo>
                      <a:pt x="90" y="157"/>
                    </a:lnTo>
                    <a:lnTo>
                      <a:pt x="137" y="187"/>
                    </a:lnTo>
                    <a:lnTo>
                      <a:pt x="217" y="220"/>
                    </a:lnTo>
                    <a:lnTo>
                      <a:pt x="285" y="245"/>
                    </a:lnTo>
                    <a:lnTo>
                      <a:pt x="360" y="265"/>
                    </a:lnTo>
                    <a:lnTo>
                      <a:pt x="432" y="275"/>
                    </a:lnTo>
                    <a:lnTo>
                      <a:pt x="460" y="195"/>
                    </a:lnTo>
                    <a:lnTo>
                      <a:pt x="42" y="0"/>
                    </a:lnTo>
                    <a:lnTo>
                      <a:pt x="0" y="9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56015" name="Freeform 15"/>
            <p:cNvSpPr>
              <a:spLocks/>
            </p:cNvSpPr>
            <p:nvPr/>
          </p:nvSpPr>
          <p:spPr bwMode="auto">
            <a:xfrm flipH="1">
              <a:off x="1535" y="2219"/>
              <a:ext cx="149" cy="441"/>
            </a:xfrm>
            <a:custGeom>
              <a:avLst/>
              <a:gdLst>
                <a:gd name="T0" fmla="*/ 95 w 802"/>
                <a:gd name="T1" fmla="*/ 5 h 3017"/>
                <a:gd name="T2" fmla="*/ 150 w 802"/>
                <a:gd name="T3" fmla="*/ 0 h 3017"/>
                <a:gd name="T4" fmla="*/ 217 w 802"/>
                <a:gd name="T5" fmla="*/ 52 h 3017"/>
                <a:gd name="T6" fmla="*/ 262 w 802"/>
                <a:gd name="T7" fmla="*/ 97 h 3017"/>
                <a:gd name="T8" fmla="*/ 305 w 802"/>
                <a:gd name="T9" fmla="*/ 160 h 3017"/>
                <a:gd name="T10" fmla="*/ 355 w 802"/>
                <a:gd name="T11" fmla="*/ 255 h 3017"/>
                <a:gd name="T12" fmla="*/ 400 w 802"/>
                <a:gd name="T13" fmla="*/ 318 h 3017"/>
                <a:gd name="T14" fmla="*/ 442 w 802"/>
                <a:gd name="T15" fmla="*/ 423 h 3017"/>
                <a:gd name="T16" fmla="*/ 480 w 802"/>
                <a:gd name="T17" fmla="*/ 535 h 3017"/>
                <a:gd name="T18" fmla="*/ 512 w 802"/>
                <a:gd name="T19" fmla="*/ 668 h 3017"/>
                <a:gd name="T20" fmla="*/ 675 w 802"/>
                <a:gd name="T21" fmla="*/ 1273 h 3017"/>
                <a:gd name="T22" fmla="*/ 780 w 802"/>
                <a:gd name="T23" fmla="*/ 1609 h 3017"/>
                <a:gd name="T24" fmla="*/ 802 w 802"/>
                <a:gd name="T25" fmla="*/ 1769 h 3017"/>
                <a:gd name="T26" fmla="*/ 780 w 802"/>
                <a:gd name="T27" fmla="*/ 1919 h 3017"/>
                <a:gd name="T28" fmla="*/ 780 w 802"/>
                <a:gd name="T29" fmla="*/ 1987 h 3017"/>
                <a:gd name="T30" fmla="*/ 632 w 802"/>
                <a:gd name="T31" fmla="*/ 2682 h 3017"/>
                <a:gd name="T32" fmla="*/ 552 w 802"/>
                <a:gd name="T33" fmla="*/ 3017 h 3017"/>
                <a:gd name="T34" fmla="*/ 425 w 802"/>
                <a:gd name="T35" fmla="*/ 2992 h 3017"/>
                <a:gd name="T36" fmla="*/ 345 w 802"/>
                <a:gd name="T37" fmla="*/ 2970 h 3017"/>
                <a:gd name="T38" fmla="*/ 250 w 802"/>
                <a:gd name="T39" fmla="*/ 2932 h 3017"/>
                <a:gd name="T40" fmla="*/ 55 w 802"/>
                <a:gd name="T41" fmla="*/ 2837 h 3017"/>
                <a:gd name="T42" fmla="*/ 260 w 802"/>
                <a:gd name="T43" fmla="*/ 1919 h 3017"/>
                <a:gd name="T44" fmla="*/ 272 w 802"/>
                <a:gd name="T45" fmla="*/ 1596 h 3017"/>
                <a:gd name="T46" fmla="*/ 57 w 802"/>
                <a:gd name="T47" fmla="*/ 963 h 3017"/>
                <a:gd name="T48" fmla="*/ 5 w 802"/>
                <a:gd name="T49" fmla="*/ 603 h 3017"/>
                <a:gd name="T50" fmla="*/ 0 w 802"/>
                <a:gd name="T51" fmla="*/ 435 h 3017"/>
                <a:gd name="T52" fmla="*/ 25 w 802"/>
                <a:gd name="T53" fmla="*/ 303 h 3017"/>
                <a:gd name="T54" fmla="*/ 52 w 802"/>
                <a:gd name="T55" fmla="*/ 135 h 3017"/>
                <a:gd name="T56" fmla="*/ 95 w 802"/>
                <a:gd name="T57" fmla="*/ 5 h 3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02" h="3017">
                  <a:moveTo>
                    <a:pt x="95" y="5"/>
                  </a:moveTo>
                  <a:lnTo>
                    <a:pt x="150" y="0"/>
                  </a:lnTo>
                  <a:lnTo>
                    <a:pt x="217" y="52"/>
                  </a:lnTo>
                  <a:lnTo>
                    <a:pt x="262" y="97"/>
                  </a:lnTo>
                  <a:lnTo>
                    <a:pt x="305" y="160"/>
                  </a:lnTo>
                  <a:lnTo>
                    <a:pt x="355" y="255"/>
                  </a:lnTo>
                  <a:lnTo>
                    <a:pt x="400" y="318"/>
                  </a:lnTo>
                  <a:lnTo>
                    <a:pt x="442" y="423"/>
                  </a:lnTo>
                  <a:lnTo>
                    <a:pt x="480" y="535"/>
                  </a:lnTo>
                  <a:lnTo>
                    <a:pt x="512" y="668"/>
                  </a:lnTo>
                  <a:lnTo>
                    <a:pt x="675" y="1273"/>
                  </a:lnTo>
                  <a:lnTo>
                    <a:pt x="780" y="1609"/>
                  </a:lnTo>
                  <a:lnTo>
                    <a:pt x="802" y="1769"/>
                  </a:lnTo>
                  <a:lnTo>
                    <a:pt x="780" y="1919"/>
                  </a:lnTo>
                  <a:lnTo>
                    <a:pt x="780" y="1987"/>
                  </a:lnTo>
                  <a:lnTo>
                    <a:pt x="632" y="2682"/>
                  </a:lnTo>
                  <a:lnTo>
                    <a:pt x="552" y="3017"/>
                  </a:lnTo>
                  <a:lnTo>
                    <a:pt x="425" y="2992"/>
                  </a:lnTo>
                  <a:lnTo>
                    <a:pt x="345" y="2970"/>
                  </a:lnTo>
                  <a:lnTo>
                    <a:pt x="250" y="2932"/>
                  </a:lnTo>
                  <a:lnTo>
                    <a:pt x="55" y="2837"/>
                  </a:lnTo>
                  <a:lnTo>
                    <a:pt x="260" y="1919"/>
                  </a:lnTo>
                  <a:lnTo>
                    <a:pt x="272" y="1596"/>
                  </a:lnTo>
                  <a:lnTo>
                    <a:pt x="57" y="963"/>
                  </a:lnTo>
                  <a:lnTo>
                    <a:pt x="5" y="603"/>
                  </a:lnTo>
                  <a:lnTo>
                    <a:pt x="0" y="435"/>
                  </a:lnTo>
                  <a:lnTo>
                    <a:pt x="25" y="303"/>
                  </a:lnTo>
                  <a:lnTo>
                    <a:pt x="52" y="135"/>
                  </a:lnTo>
                  <a:lnTo>
                    <a:pt x="95" y="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256016" name="Group 16"/>
            <p:cNvGrpSpPr>
              <a:grpSpLocks/>
            </p:cNvGrpSpPr>
            <p:nvPr/>
          </p:nvGrpSpPr>
          <p:grpSpPr bwMode="auto">
            <a:xfrm flipH="1" flipV="1">
              <a:off x="2167" y="2528"/>
              <a:ext cx="224" cy="101"/>
              <a:chOff x="1177" y="8699"/>
              <a:chExt cx="1312" cy="586"/>
            </a:xfrm>
          </p:grpSpPr>
          <p:sp>
            <p:nvSpPr>
              <p:cNvPr id="256017" name="Freeform 17"/>
              <p:cNvSpPr>
                <a:spLocks/>
              </p:cNvSpPr>
              <p:nvPr/>
            </p:nvSpPr>
            <p:spPr bwMode="auto">
              <a:xfrm>
                <a:off x="1177" y="8699"/>
                <a:ext cx="1312" cy="586"/>
              </a:xfrm>
              <a:custGeom>
                <a:avLst/>
                <a:gdLst>
                  <a:gd name="T0" fmla="*/ 1112 w 1312"/>
                  <a:gd name="T1" fmla="*/ 168 h 586"/>
                  <a:gd name="T2" fmla="*/ 972 w 1312"/>
                  <a:gd name="T3" fmla="*/ 168 h 586"/>
                  <a:gd name="T4" fmla="*/ 907 w 1312"/>
                  <a:gd name="T5" fmla="*/ 140 h 586"/>
                  <a:gd name="T6" fmla="*/ 849 w 1312"/>
                  <a:gd name="T7" fmla="*/ 118 h 586"/>
                  <a:gd name="T8" fmla="*/ 769 w 1312"/>
                  <a:gd name="T9" fmla="*/ 103 h 586"/>
                  <a:gd name="T10" fmla="*/ 722 w 1312"/>
                  <a:gd name="T11" fmla="*/ 103 h 586"/>
                  <a:gd name="T12" fmla="*/ 654 w 1312"/>
                  <a:gd name="T13" fmla="*/ 103 h 586"/>
                  <a:gd name="T14" fmla="*/ 579 w 1312"/>
                  <a:gd name="T15" fmla="*/ 75 h 586"/>
                  <a:gd name="T16" fmla="*/ 479 w 1312"/>
                  <a:gd name="T17" fmla="*/ 38 h 586"/>
                  <a:gd name="T18" fmla="*/ 449 w 1312"/>
                  <a:gd name="T19" fmla="*/ 23 h 586"/>
                  <a:gd name="T20" fmla="*/ 412 w 1312"/>
                  <a:gd name="T21" fmla="*/ 0 h 586"/>
                  <a:gd name="T22" fmla="*/ 389 w 1312"/>
                  <a:gd name="T23" fmla="*/ 0 h 586"/>
                  <a:gd name="T24" fmla="*/ 379 w 1312"/>
                  <a:gd name="T25" fmla="*/ 15 h 586"/>
                  <a:gd name="T26" fmla="*/ 379 w 1312"/>
                  <a:gd name="T27" fmla="*/ 38 h 586"/>
                  <a:gd name="T28" fmla="*/ 394 w 1312"/>
                  <a:gd name="T29" fmla="*/ 65 h 586"/>
                  <a:gd name="T30" fmla="*/ 429 w 1312"/>
                  <a:gd name="T31" fmla="*/ 103 h 586"/>
                  <a:gd name="T32" fmla="*/ 469 w 1312"/>
                  <a:gd name="T33" fmla="*/ 135 h 586"/>
                  <a:gd name="T34" fmla="*/ 519 w 1312"/>
                  <a:gd name="T35" fmla="*/ 175 h 586"/>
                  <a:gd name="T36" fmla="*/ 497 w 1312"/>
                  <a:gd name="T37" fmla="*/ 213 h 586"/>
                  <a:gd name="T38" fmla="*/ 469 w 1312"/>
                  <a:gd name="T39" fmla="*/ 233 h 586"/>
                  <a:gd name="T40" fmla="*/ 422 w 1312"/>
                  <a:gd name="T41" fmla="*/ 263 h 586"/>
                  <a:gd name="T42" fmla="*/ 322 w 1312"/>
                  <a:gd name="T43" fmla="*/ 296 h 586"/>
                  <a:gd name="T44" fmla="*/ 135 w 1312"/>
                  <a:gd name="T45" fmla="*/ 296 h 586"/>
                  <a:gd name="T46" fmla="*/ 97 w 1312"/>
                  <a:gd name="T47" fmla="*/ 291 h 586"/>
                  <a:gd name="T48" fmla="*/ 47 w 1312"/>
                  <a:gd name="T49" fmla="*/ 281 h 586"/>
                  <a:gd name="T50" fmla="*/ 27 w 1312"/>
                  <a:gd name="T51" fmla="*/ 278 h 586"/>
                  <a:gd name="T52" fmla="*/ 10 w 1312"/>
                  <a:gd name="T53" fmla="*/ 283 h 586"/>
                  <a:gd name="T54" fmla="*/ 0 w 1312"/>
                  <a:gd name="T55" fmla="*/ 308 h 586"/>
                  <a:gd name="T56" fmla="*/ 15 w 1312"/>
                  <a:gd name="T57" fmla="*/ 333 h 586"/>
                  <a:gd name="T58" fmla="*/ 42 w 1312"/>
                  <a:gd name="T59" fmla="*/ 371 h 586"/>
                  <a:gd name="T60" fmla="*/ 80 w 1312"/>
                  <a:gd name="T61" fmla="*/ 446 h 586"/>
                  <a:gd name="T62" fmla="*/ 180 w 1312"/>
                  <a:gd name="T63" fmla="*/ 511 h 586"/>
                  <a:gd name="T64" fmla="*/ 417 w 1312"/>
                  <a:gd name="T65" fmla="*/ 576 h 586"/>
                  <a:gd name="T66" fmla="*/ 529 w 1312"/>
                  <a:gd name="T67" fmla="*/ 586 h 586"/>
                  <a:gd name="T68" fmla="*/ 657 w 1312"/>
                  <a:gd name="T69" fmla="*/ 583 h 586"/>
                  <a:gd name="T70" fmla="*/ 982 w 1312"/>
                  <a:gd name="T71" fmla="*/ 498 h 586"/>
                  <a:gd name="T72" fmla="*/ 1149 w 1312"/>
                  <a:gd name="T73" fmla="*/ 411 h 586"/>
                  <a:gd name="T74" fmla="*/ 1312 w 1312"/>
                  <a:gd name="T75" fmla="*/ 336 h 586"/>
                  <a:gd name="T76" fmla="*/ 1297 w 1312"/>
                  <a:gd name="T77" fmla="*/ 143 h 586"/>
                  <a:gd name="T78" fmla="*/ 1112 w 1312"/>
                  <a:gd name="T79" fmla="*/ 168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12" h="586">
                    <a:moveTo>
                      <a:pt x="1112" y="168"/>
                    </a:moveTo>
                    <a:lnTo>
                      <a:pt x="972" y="168"/>
                    </a:lnTo>
                    <a:lnTo>
                      <a:pt x="907" y="140"/>
                    </a:lnTo>
                    <a:lnTo>
                      <a:pt x="849" y="118"/>
                    </a:lnTo>
                    <a:lnTo>
                      <a:pt x="769" y="103"/>
                    </a:lnTo>
                    <a:lnTo>
                      <a:pt x="722" y="103"/>
                    </a:lnTo>
                    <a:lnTo>
                      <a:pt x="654" y="103"/>
                    </a:lnTo>
                    <a:lnTo>
                      <a:pt x="579" y="75"/>
                    </a:lnTo>
                    <a:lnTo>
                      <a:pt x="479" y="38"/>
                    </a:lnTo>
                    <a:lnTo>
                      <a:pt x="449" y="23"/>
                    </a:lnTo>
                    <a:lnTo>
                      <a:pt x="412" y="0"/>
                    </a:lnTo>
                    <a:lnTo>
                      <a:pt x="389" y="0"/>
                    </a:lnTo>
                    <a:lnTo>
                      <a:pt x="379" y="15"/>
                    </a:lnTo>
                    <a:lnTo>
                      <a:pt x="379" y="38"/>
                    </a:lnTo>
                    <a:lnTo>
                      <a:pt x="394" y="65"/>
                    </a:lnTo>
                    <a:lnTo>
                      <a:pt x="429" y="103"/>
                    </a:lnTo>
                    <a:lnTo>
                      <a:pt x="469" y="135"/>
                    </a:lnTo>
                    <a:lnTo>
                      <a:pt x="519" y="175"/>
                    </a:lnTo>
                    <a:lnTo>
                      <a:pt x="497" y="213"/>
                    </a:lnTo>
                    <a:lnTo>
                      <a:pt x="469" y="233"/>
                    </a:lnTo>
                    <a:lnTo>
                      <a:pt x="422" y="263"/>
                    </a:lnTo>
                    <a:lnTo>
                      <a:pt x="322" y="296"/>
                    </a:lnTo>
                    <a:lnTo>
                      <a:pt x="135" y="296"/>
                    </a:lnTo>
                    <a:lnTo>
                      <a:pt x="97" y="291"/>
                    </a:lnTo>
                    <a:lnTo>
                      <a:pt x="47" y="281"/>
                    </a:lnTo>
                    <a:lnTo>
                      <a:pt x="27" y="278"/>
                    </a:lnTo>
                    <a:lnTo>
                      <a:pt x="10" y="283"/>
                    </a:lnTo>
                    <a:lnTo>
                      <a:pt x="0" y="308"/>
                    </a:lnTo>
                    <a:lnTo>
                      <a:pt x="15" y="333"/>
                    </a:lnTo>
                    <a:lnTo>
                      <a:pt x="42" y="371"/>
                    </a:lnTo>
                    <a:lnTo>
                      <a:pt x="80" y="446"/>
                    </a:lnTo>
                    <a:lnTo>
                      <a:pt x="180" y="511"/>
                    </a:lnTo>
                    <a:lnTo>
                      <a:pt x="417" y="576"/>
                    </a:lnTo>
                    <a:lnTo>
                      <a:pt x="529" y="586"/>
                    </a:lnTo>
                    <a:lnTo>
                      <a:pt x="657" y="583"/>
                    </a:lnTo>
                    <a:lnTo>
                      <a:pt x="982" y="498"/>
                    </a:lnTo>
                    <a:lnTo>
                      <a:pt x="1149" y="411"/>
                    </a:lnTo>
                    <a:lnTo>
                      <a:pt x="1312" y="336"/>
                    </a:lnTo>
                    <a:lnTo>
                      <a:pt x="1297" y="143"/>
                    </a:lnTo>
                    <a:lnTo>
                      <a:pt x="1112" y="16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56018" name="Freeform 18"/>
              <p:cNvSpPr>
                <a:spLocks/>
              </p:cNvSpPr>
              <p:nvPr/>
            </p:nvSpPr>
            <p:spPr bwMode="auto">
              <a:xfrm>
                <a:off x="2146" y="8724"/>
                <a:ext cx="215" cy="551"/>
              </a:xfrm>
              <a:custGeom>
                <a:avLst/>
                <a:gdLst>
                  <a:gd name="T0" fmla="*/ 8 w 215"/>
                  <a:gd name="T1" fmla="*/ 3 h 551"/>
                  <a:gd name="T2" fmla="*/ 0 w 215"/>
                  <a:gd name="T3" fmla="*/ 258 h 551"/>
                  <a:gd name="T4" fmla="*/ 5 w 215"/>
                  <a:gd name="T5" fmla="*/ 396 h 551"/>
                  <a:gd name="T6" fmla="*/ 18 w 215"/>
                  <a:gd name="T7" fmla="*/ 471 h 551"/>
                  <a:gd name="T8" fmla="*/ 38 w 215"/>
                  <a:gd name="T9" fmla="*/ 551 h 551"/>
                  <a:gd name="T10" fmla="*/ 215 w 215"/>
                  <a:gd name="T11" fmla="*/ 481 h 551"/>
                  <a:gd name="T12" fmla="*/ 155 w 215"/>
                  <a:gd name="T13" fmla="*/ 0 h 551"/>
                  <a:gd name="T14" fmla="*/ 8 w 215"/>
                  <a:gd name="T15" fmla="*/ 3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551">
                    <a:moveTo>
                      <a:pt x="8" y="3"/>
                    </a:moveTo>
                    <a:lnTo>
                      <a:pt x="0" y="258"/>
                    </a:lnTo>
                    <a:lnTo>
                      <a:pt x="5" y="396"/>
                    </a:lnTo>
                    <a:lnTo>
                      <a:pt x="18" y="471"/>
                    </a:lnTo>
                    <a:lnTo>
                      <a:pt x="38" y="551"/>
                    </a:lnTo>
                    <a:lnTo>
                      <a:pt x="215" y="481"/>
                    </a:lnTo>
                    <a:lnTo>
                      <a:pt x="155" y="0"/>
                    </a:lnTo>
                    <a:lnTo>
                      <a:pt x="8" y="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56019" name="Freeform 19"/>
            <p:cNvSpPr>
              <a:spLocks/>
            </p:cNvSpPr>
            <p:nvPr/>
          </p:nvSpPr>
          <p:spPr bwMode="auto">
            <a:xfrm flipH="1">
              <a:off x="1859" y="2215"/>
              <a:ext cx="338" cy="599"/>
            </a:xfrm>
            <a:custGeom>
              <a:avLst/>
              <a:gdLst>
                <a:gd name="T0" fmla="*/ 1722 w 1982"/>
                <a:gd name="T1" fmla="*/ 85 h 3798"/>
                <a:gd name="T2" fmla="*/ 1620 w 1982"/>
                <a:gd name="T3" fmla="*/ 140 h 3798"/>
                <a:gd name="T4" fmla="*/ 1537 w 1982"/>
                <a:gd name="T5" fmla="*/ 182 h 3798"/>
                <a:gd name="T6" fmla="*/ 1447 w 1982"/>
                <a:gd name="T7" fmla="*/ 232 h 3798"/>
                <a:gd name="T8" fmla="*/ 1362 w 1982"/>
                <a:gd name="T9" fmla="*/ 282 h 3798"/>
                <a:gd name="T10" fmla="*/ 1287 w 1982"/>
                <a:gd name="T11" fmla="*/ 327 h 3798"/>
                <a:gd name="T12" fmla="*/ 1220 w 1982"/>
                <a:gd name="T13" fmla="*/ 380 h 3798"/>
                <a:gd name="T14" fmla="*/ 1175 w 1982"/>
                <a:gd name="T15" fmla="*/ 425 h 3798"/>
                <a:gd name="T16" fmla="*/ 1142 w 1982"/>
                <a:gd name="T17" fmla="*/ 463 h 3798"/>
                <a:gd name="T18" fmla="*/ 1115 w 1982"/>
                <a:gd name="T19" fmla="*/ 508 h 3798"/>
                <a:gd name="T20" fmla="*/ 1092 w 1982"/>
                <a:gd name="T21" fmla="*/ 568 h 3798"/>
                <a:gd name="T22" fmla="*/ 1077 w 1982"/>
                <a:gd name="T23" fmla="*/ 658 h 3798"/>
                <a:gd name="T24" fmla="*/ 955 w 1982"/>
                <a:gd name="T25" fmla="*/ 1348 h 3798"/>
                <a:gd name="T26" fmla="*/ 852 w 1982"/>
                <a:gd name="T27" fmla="*/ 1641 h 3798"/>
                <a:gd name="T28" fmla="*/ 807 w 1982"/>
                <a:gd name="T29" fmla="*/ 1699 h 3798"/>
                <a:gd name="T30" fmla="*/ 780 w 1982"/>
                <a:gd name="T31" fmla="*/ 1721 h 3798"/>
                <a:gd name="T32" fmla="*/ 700 w 1982"/>
                <a:gd name="T33" fmla="*/ 1759 h 3798"/>
                <a:gd name="T34" fmla="*/ 565 w 1982"/>
                <a:gd name="T35" fmla="*/ 1809 h 3798"/>
                <a:gd name="T36" fmla="*/ 403 w 1982"/>
                <a:gd name="T37" fmla="*/ 1861 h 3798"/>
                <a:gd name="T38" fmla="*/ 235 w 1982"/>
                <a:gd name="T39" fmla="*/ 1901 h 3798"/>
                <a:gd name="T40" fmla="*/ 105 w 1982"/>
                <a:gd name="T41" fmla="*/ 1929 h 3798"/>
                <a:gd name="T42" fmla="*/ 0 w 1982"/>
                <a:gd name="T43" fmla="*/ 1944 h 3798"/>
                <a:gd name="T44" fmla="*/ 0 w 1982"/>
                <a:gd name="T45" fmla="*/ 2054 h 3798"/>
                <a:gd name="T46" fmla="*/ 0 w 1982"/>
                <a:gd name="T47" fmla="*/ 2182 h 3798"/>
                <a:gd name="T48" fmla="*/ 5 w 1982"/>
                <a:gd name="T49" fmla="*/ 2264 h 3798"/>
                <a:gd name="T50" fmla="*/ 20 w 1982"/>
                <a:gd name="T51" fmla="*/ 2362 h 3798"/>
                <a:gd name="T52" fmla="*/ 63 w 1982"/>
                <a:gd name="T53" fmla="*/ 2517 h 3798"/>
                <a:gd name="T54" fmla="*/ 268 w 1982"/>
                <a:gd name="T55" fmla="*/ 2472 h 3798"/>
                <a:gd name="T56" fmla="*/ 612 w 1982"/>
                <a:gd name="T57" fmla="*/ 2382 h 3798"/>
                <a:gd name="T58" fmla="*/ 1032 w 1982"/>
                <a:gd name="T59" fmla="*/ 2249 h 3798"/>
                <a:gd name="T60" fmla="*/ 1135 w 1982"/>
                <a:gd name="T61" fmla="*/ 2189 h 3798"/>
                <a:gd name="T62" fmla="*/ 1240 w 1982"/>
                <a:gd name="T63" fmla="*/ 2129 h 3798"/>
                <a:gd name="T64" fmla="*/ 1305 w 1982"/>
                <a:gd name="T65" fmla="*/ 2036 h 3798"/>
                <a:gd name="T66" fmla="*/ 1327 w 1982"/>
                <a:gd name="T67" fmla="*/ 2006 h 3798"/>
                <a:gd name="T68" fmla="*/ 1400 w 1982"/>
                <a:gd name="T69" fmla="*/ 1814 h 3798"/>
                <a:gd name="T70" fmla="*/ 1430 w 1982"/>
                <a:gd name="T71" fmla="*/ 1529 h 3798"/>
                <a:gd name="T72" fmla="*/ 1375 w 1982"/>
                <a:gd name="T73" fmla="*/ 1931 h 3798"/>
                <a:gd name="T74" fmla="*/ 1375 w 1982"/>
                <a:gd name="T75" fmla="*/ 2091 h 3798"/>
                <a:gd name="T76" fmla="*/ 1355 w 1982"/>
                <a:gd name="T77" fmla="*/ 2309 h 3798"/>
                <a:gd name="T78" fmla="*/ 1330 w 1982"/>
                <a:gd name="T79" fmla="*/ 2607 h 3798"/>
                <a:gd name="T80" fmla="*/ 1285 w 1982"/>
                <a:gd name="T81" fmla="*/ 2907 h 3798"/>
                <a:gd name="T82" fmla="*/ 1255 w 1982"/>
                <a:gd name="T83" fmla="*/ 3260 h 3798"/>
                <a:gd name="T84" fmla="*/ 1225 w 1982"/>
                <a:gd name="T85" fmla="*/ 3798 h 3798"/>
                <a:gd name="T86" fmla="*/ 1352 w 1982"/>
                <a:gd name="T87" fmla="*/ 3783 h 3798"/>
                <a:gd name="T88" fmla="*/ 1465 w 1982"/>
                <a:gd name="T89" fmla="*/ 3768 h 3798"/>
                <a:gd name="T90" fmla="*/ 1622 w 1982"/>
                <a:gd name="T91" fmla="*/ 3718 h 3798"/>
                <a:gd name="T92" fmla="*/ 1719 w 1982"/>
                <a:gd name="T93" fmla="*/ 3658 h 3798"/>
                <a:gd name="T94" fmla="*/ 1779 w 1982"/>
                <a:gd name="T95" fmla="*/ 3598 h 3798"/>
                <a:gd name="T96" fmla="*/ 1839 w 1982"/>
                <a:gd name="T97" fmla="*/ 3388 h 3798"/>
                <a:gd name="T98" fmla="*/ 1867 w 1982"/>
                <a:gd name="T99" fmla="*/ 2997 h 3798"/>
                <a:gd name="T100" fmla="*/ 1897 w 1982"/>
                <a:gd name="T101" fmla="*/ 2622 h 3798"/>
                <a:gd name="T102" fmla="*/ 1897 w 1982"/>
                <a:gd name="T103" fmla="*/ 2322 h 3798"/>
                <a:gd name="T104" fmla="*/ 1854 w 1982"/>
                <a:gd name="T105" fmla="*/ 1769 h 3798"/>
                <a:gd name="T106" fmla="*/ 1889 w 1982"/>
                <a:gd name="T107" fmla="*/ 1251 h 3798"/>
                <a:gd name="T108" fmla="*/ 1952 w 1982"/>
                <a:gd name="T109" fmla="*/ 900 h 3798"/>
                <a:gd name="T110" fmla="*/ 1982 w 1982"/>
                <a:gd name="T111" fmla="*/ 453 h 3798"/>
                <a:gd name="T112" fmla="*/ 1944 w 1982"/>
                <a:gd name="T113" fmla="*/ 205 h 3798"/>
                <a:gd name="T114" fmla="*/ 1907 w 1982"/>
                <a:gd name="T115" fmla="*/ 0 h 3798"/>
                <a:gd name="T116" fmla="*/ 1722 w 1982"/>
                <a:gd name="T117" fmla="*/ 85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2" h="3798">
                  <a:moveTo>
                    <a:pt x="1722" y="85"/>
                  </a:moveTo>
                  <a:lnTo>
                    <a:pt x="1620" y="140"/>
                  </a:lnTo>
                  <a:lnTo>
                    <a:pt x="1537" y="182"/>
                  </a:lnTo>
                  <a:lnTo>
                    <a:pt x="1447" y="232"/>
                  </a:lnTo>
                  <a:lnTo>
                    <a:pt x="1362" y="282"/>
                  </a:lnTo>
                  <a:lnTo>
                    <a:pt x="1287" y="327"/>
                  </a:lnTo>
                  <a:lnTo>
                    <a:pt x="1220" y="380"/>
                  </a:lnTo>
                  <a:lnTo>
                    <a:pt x="1175" y="425"/>
                  </a:lnTo>
                  <a:lnTo>
                    <a:pt x="1142" y="463"/>
                  </a:lnTo>
                  <a:lnTo>
                    <a:pt x="1115" y="508"/>
                  </a:lnTo>
                  <a:lnTo>
                    <a:pt x="1092" y="568"/>
                  </a:lnTo>
                  <a:lnTo>
                    <a:pt x="1077" y="658"/>
                  </a:lnTo>
                  <a:lnTo>
                    <a:pt x="955" y="1348"/>
                  </a:lnTo>
                  <a:lnTo>
                    <a:pt x="852" y="1641"/>
                  </a:lnTo>
                  <a:lnTo>
                    <a:pt x="807" y="1699"/>
                  </a:lnTo>
                  <a:lnTo>
                    <a:pt x="780" y="1721"/>
                  </a:lnTo>
                  <a:lnTo>
                    <a:pt x="700" y="1759"/>
                  </a:lnTo>
                  <a:lnTo>
                    <a:pt x="565" y="1809"/>
                  </a:lnTo>
                  <a:lnTo>
                    <a:pt x="403" y="1861"/>
                  </a:lnTo>
                  <a:lnTo>
                    <a:pt x="235" y="1901"/>
                  </a:lnTo>
                  <a:lnTo>
                    <a:pt x="105" y="1929"/>
                  </a:lnTo>
                  <a:lnTo>
                    <a:pt x="0" y="1944"/>
                  </a:lnTo>
                  <a:lnTo>
                    <a:pt x="0" y="2054"/>
                  </a:lnTo>
                  <a:lnTo>
                    <a:pt x="0" y="2182"/>
                  </a:lnTo>
                  <a:lnTo>
                    <a:pt x="5" y="2264"/>
                  </a:lnTo>
                  <a:lnTo>
                    <a:pt x="20" y="2362"/>
                  </a:lnTo>
                  <a:lnTo>
                    <a:pt x="63" y="2517"/>
                  </a:lnTo>
                  <a:lnTo>
                    <a:pt x="268" y="2472"/>
                  </a:lnTo>
                  <a:lnTo>
                    <a:pt x="612" y="2382"/>
                  </a:lnTo>
                  <a:lnTo>
                    <a:pt x="1032" y="2249"/>
                  </a:lnTo>
                  <a:lnTo>
                    <a:pt x="1135" y="2189"/>
                  </a:lnTo>
                  <a:lnTo>
                    <a:pt x="1240" y="2129"/>
                  </a:lnTo>
                  <a:lnTo>
                    <a:pt x="1305" y="2036"/>
                  </a:lnTo>
                  <a:lnTo>
                    <a:pt x="1327" y="2006"/>
                  </a:lnTo>
                  <a:lnTo>
                    <a:pt x="1400" y="1814"/>
                  </a:lnTo>
                  <a:lnTo>
                    <a:pt x="1430" y="1529"/>
                  </a:lnTo>
                  <a:lnTo>
                    <a:pt x="1375" y="1931"/>
                  </a:lnTo>
                  <a:lnTo>
                    <a:pt x="1375" y="2091"/>
                  </a:lnTo>
                  <a:lnTo>
                    <a:pt x="1355" y="2309"/>
                  </a:lnTo>
                  <a:lnTo>
                    <a:pt x="1330" y="2607"/>
                  </a:lnTo>
                  <a:lnTo>
                    <a:pt x="1285" y="2907"/>
                  </a:lnTo>
                  <a:lnTo>
                    <a:pt x="1255" y="3260"/>
                  </a:lnTo>
                  <a:lnTo>
                    <a:pt x="1225" y="3798"/>
                  </a:lnTo>
                  <a:lnTo>
                    <a:pt x="1352" y="3783"/>
                  </a:lnTo>
                  <a:lnTo>
                    <a:pt x="1465" y="3768"/>
                  </a:lnTo>
                  <a:lnTo>
                    <a:pt x="1622" y="3718"/>
                  </a:lnTo>
                  <a:lnTo>
                    <a:pt x="1719" y="3658"/>
                  </a:lnTo>
                  <a:lnTo>
                    <a:pt x="1779" y="3598"/>
                  </a:lnTo>
                  <a:lnTo>
                    <a:pt x="1839" y="3388"/>
                  </a:lnTo>
                  <a:lnTo>
                    <a:pt x="1867" y="2997"/>
                  </a:lnTo>
                  <a:lnTo>
                    <a:pt x="1897" y="2622"/>
                  </a:lnTo>
                  <a:lnTo>
                    <a:pt x="1897" y="2322"/>
                  </a:lnTo>
                  <a:lnTo>
                    <a:pt x="1854" y="1769"/>
                  </a:lnTo>
                  <a:lnTo>
                    <a:pt x="1889" y="1251"/>
                  </a:lnTo>
                  <a:lnTo>
                    <a:pt x="1952" y="900"/>
                  </a:lnTo>
                  <a:lnTo>
                    <a:pt x="1982" y="453"/>
                  </a:lnTo>
                  <a:lnTo>
                    <a:pt x="1944" y="205"/>
                  </a:lnTo>
                  <a:lnTo>
                    <a:pt x="1907" y="0"/>
                  </a:lnTo>
                  <a:lnTo>
                    <a:pt x="1722" y="8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6020" name="Freeform 20"/>
            <p:cNvSpPr>
              <a:spLocks/>
            </p:cNvSpPr>
            <p:nvPr/>
          </p:nvSpPr>
          <p:spPr bwMode="auto">
            <a:xfrm flipH="1">
              <a:off x="1999" y="2497"/>
              <a:ext cx="61" cy="51"/>
            </a:xfrm>
            <a:custGeom>
              <a:avLst/>
              <a:gdLst>
                <a:gd name="T0" fmla="*/ 45 w 355"/>
                <a:gd name="T1" fmla="*/ 2 h 297"/>
                <a:gd name="T2" fmla="*/ 68 w 355"/>
                <a:gd name="T3" fmla="*/ 0 h 297"/>
                <a:gd name="T4" fmla="*/ 90 w 355"/>
                <a:gd name="T5" fmla="*/ 2 h 297"/>
                <a:gd name="T6" fmla="*/ 115 w 355"/>
                <a:gd name="T7" fmla="*/ 7 h 297"/>
                <a:gd name="T8" fmla="*/ 153 w 355"/>
                <a:gd name="T9" fmla="*/ 27 h 297"/>
                <a:gd name="T10" fmla="*/ 355 w 355"/>
                <a:gd name="T11" fmla="*/ 165 h 297"/>
                <a:gd name="T12" fmla="*/ 155 w 355"/>
                <a:gd name="T13" fmla="*/ 62 h 297"/>
                <a:gd name="T14" fmla="*/ 108 w 355"/>
                <a:gd name="T15" fmla="*/ 47 h 297"/>
                <a:gd name="T16" fmla="*/ 75 w 355"/>
                <a:gd name="T17" fmla="*/ 45 h 297"/>
                <a:gd name="T18" fmla="*/ 48 w 355"/>
                <a:gd name="T19" fmla="*/ 45 h 297"/>
                <a:gd name="T20" fmla="*/ 83 w 355"/>
                <a:gd name="T21" fmla="*/ 85 h 297"/>
                <a:gd name="T22" fmla="*/ 110 w 355"/>
                <a:gd name="T23" fmla="*/ 112 h 297"/>
                <a:gd name="T24" fmla="*/ 125 w 355"/>
                <a:gd name="T25" fmla="*/ 142 h 297"/>
                <a:gd name="T26" fmla="*/ 170 w 355"/>
                <a:gd name="T27" fmla="*/ 297 h 297"/>
                <a:gd name="T28" fmla="*/ 103 w 355"/>
                <a:gd name="T29" fmla="*/ 152 h 297"/>
                <a:gd name="T30" fmla="*/ 73 w 355"/>
                <a:gd name="T31" fmla="*/ 112 h 297"/>
                <a:gd name="T32" fmla="*/ 35 w 355"/>
                <a:gd name="T33" fmla="*/ 75 h 297"/>
                <a:gd name="T34" fmla="*/ 0 w 355"/>
                <a:gd name="T35" fmla="*/ 60 h 297"/>
                <a:gd name="T36" fmla="*/ 45 w 355"/>
                <a:gd name="T37" fmla="*/ 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5" h="297">
                  <a:moveTo>
                    <a:pt x="45" y="2"/>
                  </a:moveTo>
                  <a:lnTo>
                    <a:pt x="68" y="0"/>
                  </a:lnTo>
                  <a:lnTo>
                    <a:pt x="90" y="2"/>
                  </a:lnTo>
                  <a:lnTo>
                    <a:pt x="115" y="7"/>
                  </a:lnTo>
                  <a:lnTo>
                    <a:pt x="153" y="27"/>
                  </a:lnTo>
                  <a:lnTo>
                    <a:pt x="355" y="165"/>
                  </a:lnTo>
                  <a:lnTo>
                    <a:pt x="155" y="62"/>
                  </a:lnTo>
                  <a:lnTo>
                    <a:pt x="108" y="47"/>
                  </a:lnTo>
                  <a:lnTo>
                    <a:pt x="75" y="45"/>
                  </a:lnTo>
                  <a:lnTo>
                    <a:pt x="48" y="45"/>
                  </a:lnTo>
                  <a:lnTo>
                    <a:pt x="83" y="85"/>
                  </a:lnTo>
                  <a:lnTo>
                    <a:pt x="110" y="112"/>
                  </a:lnTo>
                  <a:lnTo>
                    <a:pt x="125" y="142"/>
                  </a:lnTo>
                  <a:lnTo>
                    <a:pt x="170" y="297"/>
                  </a:lnTo>
                  <a:lnTo>
                    <a:pt x="103" y="152"/>
                  </a:lnTo>
                  <a:lnTo>
                    <a:pt x="73" y="112"/>
                  </a:lnTo>
                  <a:lnTo>
                    <a:pt x="35" y="75"/>
                  </a:lnTo>
                  <a:lnTo>
                    <a:pt x="0" y="60"/>
                  </a:lnTo>
                  <a:lnTo>
                    <a:pt x="45" y="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56021" name="Freeform 21"/>
          <p:cNvSpPr>
            <a:spLocks/>
          </p:cNvSpPr>
          <p:nvPr/>
        </p:nvSpPr>
        <p:spPr bwMode="auto">
          <a:xfrm flipV="1">
            <a:off x="3517900" y="3827463"/>
            <a:ext cx="1920875" cy="234950"/>
          </a:xfrm>
          <a:custGeom>
            <a:avLst/>
            <a:gdLst>
              <a:gd name="T0" fmla="*/ 0 w 4620"/>
              <a:gd name="T1" fmla="*/ 0 h 1"/>
              <a:gd name="T2" fmla="*/ 4620 w 46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20" h="1">
                <a:moveTo>
                  <a:pt x="0" y="0"/>
                </a:moveTo>
                <a:lnTo>
                  <a:pt x="4620" y="0"/>
                </a:lnTo>
              </a:path>
            </a:pathLst>
          </a:custGeom>
          <a:noFill/>
          <a:ln w="50800" cmpd="sng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56022" name="AutoShape 22"/>
          <p:cNvSpPr>
            <a:spLocks noChangeArrowheads="1"/>
          </p:cNvSpPr>
          <p:nvPr/>
        </p:nvSpPr>
        <p:spPr bwMode="auto">
          <a:xfrm rot="16187481">
            <a:off x="4382294" y="2844006"/>
            <a:ext cx="466725" cy="1928813"/>
          </a:xfrm>
          <a:prstGeom prst="can">
            <a:avLst>
              <a:gd name="adj" fmla="val 64668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6023" name="WordArt 23"/>
          <p:cNvSpPr>
            <a:spLocks noChangeArrowheads="1" noChangeShapeType="1" noTextEdit="1"/>
          </p:cNvSpPr>
          <p:nvPr/>
        </p:nvSpPr>
        <p:spPr bwMode="auto">
          <a:xfrm>
            <a:off x="4113213" y="3667125"/>
            <a:ext cx="1277937" cy="292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стек</a:t>
            </a:r>
          </a:p>
        </p:txBody>
      </p:sp>
      <p:sp>
        <p:nvSpPr>
          <p:cNvPr id="256024" name="Text Box 24"/>
          <p:cNvSpPr txBox="1">
            <a:spLocks noChangeArrowheads="1"/>
          </p:cNvSpPr>
          <p:nvPr/>
        </p:nvSpPr>
        <p:spPr bwMode="auto">
          <a:xfrm>
            <a:off x="3070225" y="4321175"/>
            <a:ext cx="1250950" cy="608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2400">
                <a:latin typeface="Times New Roman" pitchFamily="18" charset="0"/>
              </a:rPr>
              <a:t>изход</a:t>
            </a:r>
            <a:endParaRPr lang="en-US" altLang="bg-BG" sz="2400" b="1"/>
          </a:p>
        </p:txBody>
      </p:sp>
      <p:sp>
        <p:nvSpPr>
          <p:cNvPr id="256025" name="Rectangle 25"/>
          <p:cNvSpPr>
            <a:spLocks noChangeArrowheads="1"/>
          </p:cNvSpPr>
          <p:nvPr/>
        </p:nvSpPr>
        <p:spPr bwMode="auto">
          <a:xfrm>
            <a:off x="3167063" y="430213"/>
            <a:ext cx="2127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fr-FR" altLang="bg-BG" sz="2000" b="1"/>
              <a:t>Last In First Out</a:t>
            </a:r>
            <a:endParaRPr lang="en-US" altLang="bg-BG" sz="2000" b="1"/>
          </a:p>
        </p:txBody>
      </p:sp>
      <p:sp>
        <p:nvSpPr>
          <p:cNvPr id="256026" name="Oval 26"/>
          <p:cNvSpPr>
            <a:spLocks noChangeArrowheads="1"/>
          </p:cNvSpPr>
          <p:nvPr/>
        </p:nvSpPr>
        <p:spPr bwMode="auto">
          <a:xfrm>
            <a:off x="3511550" y="3667125"/>
            <a:ext cx="412750" cy="3365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2392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56027" name="Oval 27"/>
          <p:cNvSpPr>
            <a:spLocks noChangeArrowheads="1"/>
          </p:cNvSpPr>
          <p:nvPr/>
        </p:nvSpPr>
        <p:spPr bwMode="auto">
          <a:xfrm>
            <a:off x="3211513" y="3571875"/>
            <a:ext cx="546100" cy="4968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935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5.18519E-6 C -0.00938 -0.04376 -0.01875 -0.08727 -0.05695 -0.10371 C -0.09514 -0.12014 -0.19358 -0.11042 -0.22917 -0.09815 C -0.26476 -0.08589 -0.26789 -0.05788 -0.27084 -0.02964 " pathEditMode="relative" ptsTypes="aaaA">
                                      <p:cBhvr>
                                        <p:cTn id="9" dur="500" fill="hold"/>
                                        <p:tgtEl>
                                          <p:spTgt spid="256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56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56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56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6" grpId="0" animBg="1"/>
      <p:bldP spid="256026" grpId="1" animBg="1"/>
      <p:bldP spid="256026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546" name="Group 2"/>
          <p:cNvGrpSpPr>
            <a:grpSpLocks/>
          </p:cNvGrpSpPr>
          <p:nvPr/>
        </p:nvGrpSpPr>
        <p:grpSpPr bwMode="auto">
          <a:xfrm>
            <a:off x="2849563" y="1681163"/>
            <a:ext cx="3917950" cy="2478087"/>
            <a:chOff x="2383" y="843"/>
            <a:chExt cx="1172" cy="841"/>
          </a:xfrm>
        </p:grpSpPr>
        <p:sp>
          <p:nvSpPr>
            <p:cNvPr id="236547" name="Freeform 3"/>
            <p:cNvSpPr>
              <a:spLocks/>
            </p:cNvSpPr>
            <p:nvPr/>
          </p:nvSpPr>
          <p:spPr bwMode="auto">
            <a:xfrm flipH="1">
              <a:off x="2832" y="1072"/>
              <a:ext cx="267" cy="505"/>
            </a:xfrm>
            <a:custGeom>
              <a:avLst/>
              <a:gdLst>
                <a:gd name="T0" fmla="*/ 457 w 1564"/>
                <a:gd name="T1" fmla="*/ 45 h 2938"/>
                <a:gd name="T2" fmla="*/ 404 w 1564"/>
                <a:gd name="T3" fmla="*/ 75 h 2938"/>
                <a:gd name="T4" fmla="*/ 0 w 1564"/>
                <a:gd name="T5" fmla="*/ 343 h 2938"/>
                <a:gd name="T6" fmla="*/ 107 w 1564"/>
                <a:gd name="T7" fmla="*/ 2272 h 2938"/>
                <a:gd name="T8" fmla="*/ 107 w 1564"/>
                <a:gd name="T9" fmla="*/ 2375 h 2938"/>
                <a:gd name="T10" fmla="*/ 129 w 1564"/>
                <a:gd name="T11" fmla="*/ 2555 h 2938"/>
                <a:gd name="T12" fmla="*/ 122 w 1564"/>
                <a:gd name="T13" fmla="*/ 2757 h 2938"/>
                <a:gd name="T14" fmla="*/ 444 w 1564"/>
                <a:gd name="T15" fmla="*/ 2883 h 2938"/>
                <a:gd name="T16" fmla="*/ 784 w 1564"/>
                <a:gd name="T17" fmla="*/ 2938 h 2938"/>
                <a:gd name="T18" fmla="*/ 1194 w 1564"/>
                <a:gd name="T19" fmla="*/ 2900 h 2938"/>
                <a:gd name="T20" fmla="*/ 1534 w 1564"/>
                <a:gd name="T21" fmla="*/ 2775 h 2938"/>
                <a:gd name="T22" fmla="*/ 1564 w 1564"/>
                <a:gd name="T23" fmla="*/ 2412 h 2938"/>
                <a:gd name="T24" fmla="*/ 1534 w 1564"/>
                <a:gd name="T25" fmla="*/ 1486 h 2938"/>
                <a:gd name="T26" fmla="*/ 1281 w 1564"/>
                <a:gd name="T27" fmla="*/ 305 h 2938"/>
                <a:gd name="T28" fmla="*/ 944 w 1564"/>
                <a:gd name="T29" fmla="*/ 30 h 2938"/>
                <a:gd name="T30" fmla="*/ 847 w 1564"/>
                <a:gd name="T31" fmla="*/ 0 h 2938"/>
                <a:gd name="T32" fmla="*/ 697 w 1564"/>
                <a:gd name="T33" fmla="*/ 8 h 2938"/>
                <a:gd name="T34" fmla="*/ 592 w 1564"/>
                <a:gd name="T35" fmla="*/ 8 h 2938"/>
                <a:gd name="T36" fmla="*/ 524 w 1564"/>
                <a:gd name="T37" fmla="*/ 38 h 2938"/>
                <a:gd name="T38" fmla="*/ 457 w 1564"/>
                <a:gd name="T39" fmla="*/ 45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4" h="2938">
                  <a:moveTo>
                    <a:pt x="457" y="45"/>
                  </a:moveTo>
                  <a:lnTo>
                    <a:pt x="404" y="75"/>
                  </a:lnTo>
                  <a:lnTo>
                    <a:pt x="0" y="343"/>
                  </a:lnTo>
                  <a:lnTo>
                    <a:pt x="107" y="2272"/>
                  </a:lnTo>
                  <a:lnTo>
                    <a:pt x="107" y="2375"/>
                  </a:lnTo>
                  <a:lnTo>
                    <a:pt x="129" y="2555"/>
                  </a:lnTo>
                  <a:lnTo>
                    <a:pt x="122" y="2757"/>
                  </a:lnTo>
                  <a:lnTo>
                    <a:pt x="444" y="2883"/>
                  </a:lnTo>
                  <a:lnTo>
                    <a:pt x="784" y="2938"/>
                  </a:lnTo>
                  <a:lnTo>
                    <a:pt x="1194" y="2900"/>
                  </a:lnTo>
                  <a:lnTo>
                    <a:pt x="1534" y="2775"/>
                  </a:lnTo>
                  <a:lnTo>
                    <a:pt x="1564" y="2412"/>
                  </a:lnTo>
                  <a:lnTo>
                    <a:pt x="1534" y="1486"/>
                  </a:lnTo>
                  <a:lnTo>
                    <a:pt x="1281" y="305"/>
                  </a:lnTo>
                  <a:lnTo>
                    <a:pt x="944" y="30"/>
                  </a:lnTo>
                  <a:lnTo>
                    <a:pt x="847" y="0"/>
                  </a:lnTo>
                  <a:lnTo>
                    <a:pt x="697" y="8"/>
                  </a:lnTo>
                  <a:lnTo>
                    <a:pt x="592" y="8"/>
                  </a:lnTo>
                  <a:lnTo>
                    <a:pt x="524" y="38"/>
                  </a:lnTo>
                  <a:lnTo>
                    <a:pt x="457" y="4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36548" name="Freeform 4"/>
            <p:cNvSpPr>
              <a:spLocks/>
            </p:cNvSpPr>
            <p:nvPr/>
          </p:nvSpPr>
          <p:spPr bwMode="auto">
            <a:xfrm flipH="1">
              <a:off x="2936" y="1030"/>
              <a:ext cx="100" cy="88"/>
            </a:xfrm>
            <a:custGeom>
              <a:avLst/>
              <a:gdLst>
                <a:gd name="T0" fmla="*/ 540 w 583"/>
                <a:gd name="T1" fmla="*/ 0 h 511"/>
                <a:gd name="T2" fmla="*/ 560 w 583"/>
                <a:gd name="T3" fmla="*/ 116 h 511"/>
                <a:gd name="T4" fmla="*/ 563 w 583"/>
                <a:gd name="T5" fmla="*/ 173 h 511"/>
                <a:gd name="T6" fmla="*/ 570 w 583"/>
                <a:gd name="T7" fmla="*/ 248 h 511"/>
                <a:gd name="T8" fmla="*/ 583 w 583"/>
                <a:gd name="T9" fmla="*/ 321 h 511"/>
                <a:gd name="T10" fmla="*/ 548 w 583"/>
                <a:gd name="T11" fmla="*/ 383 h 511"/>
                <a:gd name="T12" fmla="*/ 503 w 583"/>
                <a:gd name="T13" fmla="*/ 453 h 511"/>
                <a:gd name="T14" fmla="*/ 453 w 583"/>
                <a:gd name="T15" fmla="*/ 488 h 511"/>
                <a:gd name="T16" fmla="*/ 385 w 583"/>
                <a:gd name="T17" fmla="*/ 508 h 511"/>
                <a:gd name="T18" fmla="*/ 305 w 583"/>
                <a:gd name="T19" fmla="*/ 511 h 511"/>
                <a:gd name="T20" fmla="*/ 220 w 583"/>
                <a:gd name="T21" fmla="*/ 503 h 511"/>
                <a:gd name="T22" fmla="*/ 160 w 583"/>
                <a:gd name="T23" fmla="*/ 481 h 511"/>
                <a:gd name="T24" fmla="*/ 108 w 583"/>
                <a:gd name="T25" fmla="*/ 456 h 511"/>
                <a:gd name="T26" fmla="*/ 70 w 583"/>
                <a:gd name="T27" fmla="*/ 426 h 511"/>
                <a:gd name="T28" fmla="*/ 33 w 583"/>
                <a:gd name="T29" fmla="*/ 373 h 511"/>
                <a:gd name="T30" fmla="*/ 15 w 583"/>
                <a:gd name="T31" fmla="*/ 321 h 511"/>
                <a:gd name="T32" fmla="*/ 8 w 583"/>
                <a:gd name="T33" fmla="*/ 271 h 511"/>
                <a:gd name="T34" fmla="*/ 0 w 583"/>
                <a:gd name="T35" fmla="*/ 116 h 511"/>
                <a:gd name="T36" fmla="*/ 540 w 583"/>
                <a:gd name="T37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3" h="511">
                  <a:moveTo>
                    <a:pt x="540" y="0"/>
                  </a:moveTo>
                  <a:lnTo>
                    <a:pt x="560" y="116"/>
                  </a:lnTo>
                  <a:lnTo>
                    <a:pt x="563" y="173"/>
                  </a:lnTo>
                  <a:lnTo>
                    <a:pt x="570" y="248"/>
                  </a:lnTo>
                  <a:lnTo>
                    <a:pt x="583" y="321"/>
                  </a:lnTo>
                  <a:lnTo>
                    <a:pt x="548" y="383"/>
                  </a:lnTo>
                  <a:lnTo>
                    <a:pt x="503" y="453"/>
                  </a:lnTo>
                  <a:lnTo>
                    <a:pt x="453" y="488"/>
                  </a:lnTo>
                  <a:lnTo>
                    <a:pt x="385" y="508"/>
                  </a:lnTo>
                  <a:lnTo>
                    <a:pt x="305" y="511"/>
                  </a:lnTo>
                  <a:lnTo>
                    <a:pt x="220" y="503"/>
                  </a:lnTo>
                  <a:lnTo>
                    <a:pt x="160" y="481"/>
                  </a:lnTo>
                  <a:lnTo>
                    <a:pt x="108" y="456"/>
                  </a:lnTo>
                  <a:lnTo>
                    <a:pt x="70" y="426"/>
                  </a:lnTo>
                  <a:lnTo>
                    <a:pt x="33" y="373"/>
                  </a:lnTo>
                  <a:lnTo>
                    <a:pt x="15" y="321"/>
                  </a:lnTo>
                  <a:lnTo>
                    <a:pt x="8" y="271"/>
                  </a:lnTo>
                  <a:lnTo>
                    <a:pt x="0" y="116"/>
                  </a:lnTo>
                  <a:lnTo>
                    <a:pt x="5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236549" name="Group 5"/>
            <p:cNvGrpSpPr>
              <a:grpSpLocks/>
            </p:cNvGrpSpPr>
            <p:nvPr/>
          </p:nvGrpSpPr>
          <p:grpSpPr bwMode="auto">
            <a:xfrm flipH="1">
              <a:off x="3054" y="878"/>
              <a:ext cx="29" cy="124"/>
              <a:chOff x="3858" y="5552"/>
              <a:chExt cx="167" cy="720"/>
            </a:xfrm>
          </p:grpSpPr>
          <p:sp>
            <p:nvSpPr>
              <p:cNvPr id="236550" name="Freeform 6"/>
              <p:cNvSpPr>
                <a:spLocks/>
              </p:cNvSpPr>
              <p:nvPr/>
            </p:nvSpPr>
            <p:spPr bwMode="auto">
              <a:xfrm>
                <a:off x="3858" y="5552"/>
                <a:ext cx="167" cy="503"/>
              </a:xfrm>
              <a:custGeom>
                <a:avLst/>
                <a:gdLst>
                  <a:gd name="T0" fmla="*/ 85 w 167"/>
                  <a:gd name="T1" fmla="*/ 0 h 503"/>
                  <a:gd name="T2" fmla="*/ 37 w 167"/>
                  <a:gd name="T3" fmla="*/ 55 h 503"/>
                  <a:gd name="T4" fmla="*/ 7 w 167"/>
                  <a:gd name="T5" fmla="*/ 120 h 503"/>
                  <a:gd name="T6" fmla="*/ 0 w 167"/>
                  <a:gd name="T7" fmla="*/ 195 h 503"/>
                  <a:gd name="T8" fmla="*/ 0 w 167"/>
                  <a:gd name="T9" fmla="*/ 247 h 503"/>
                  <a:gd name="T10" fmla="*/ 15 w 167"/>
                  <a:gd name="T11" fmla="*/ 345 h 503"/>
                  <a:gd name="T12" fmla="*/ 22 w 167"/>
                  <a:gd name="T13" fmla="*/ 400 h 503"/>
                  <a:gd name="T14" fmla="*/ 37 w 167"/>
                  <a:gd name="T15" fmla="*/ 428 h 503"/>
                  <a:gd name="T16" fmla="*/ 67 w 167"/>
                  <a:gd name="T17" fmla="*/ 445 h 503"/>
                  <a:gd name="T18" fmla="*/ 92 w 167"/>
                  <a:gd name="T19" fmla="*/ 503 h 503"/>
                  <a:gd name="T20" fmla="*/ 100 w 167"/>
                  <a:gd name="T21" fmla="*/ 420 h 503"/>
                  <a:gd name="T22" fmla="*/ 112 w 167"/>
                  <a:gd name="T23" fmla="*/ 360 h 503"/>
                  <a:gd name="T24" fmla="*/ 142 w 167"/>
                  <a:gd name="T25" fmla="*/ 280 h 503"/>
                  <a:gd name="T26" fmla="*/ 137 w 167"/>
                  <a:gd name="T27" fmla="*/ 217 h 503"/>
                  <a:gd name="T28" fmla="*/ 167 w 167"/>
                  <a:gd name="T29" fmla="*/ 175 h 503"/>
                  <a:gd name="T30" fmla="*/ 112 w 167"/>
                  <a:gd name="T31" fmla="*/ 142 h 503"/>
                  <a:gd name="T32" fmla="*/ 90 w 167"/>
                  <a:gd name="T33" fmla="*/ 107 h 503"/>
                  <a:gd name="T34" fmla="*/ 85 w 167"/>
                  <a:gd name="T35" fmla="*/ 0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7" h="503">
                    <a:moveTo>
                      <a:pt x="85" y="0"/>
                    </a:moveTo>
                    <a:lnTo>
                      <a:pt x="37" y="55"/>
                    </a:lnTo>
                    <a:lnTo>
                      <a:pt x="7" y="120"/>
                    </a:lnTo>
                    <a:lnTo>
                      <a:pt x="0" y="195"/>
                    </a:lnTo>
                    <a:lnTo>
                      <a:pt x="0" y="247"/>
                    </a:lnTo>
                    <a:lnTo>
                      <a:pt x="15" y="345"/>
                    </a:lnTo>
                    <a:lnTo>
                      <a:pt x="22" y="400"/>
                    </a:lnTo>
                    <a:lnTo>
                      <a:pt x="37" y="428"/>
                    </a:lnTo>
                    <a:lnTo>
                      <a:pt x="67" y="445"/>
                    </a:lnTo>
                    <a:lnTo>
                      <a:pt x="92" y="503"/>
                    </a:lnTo>
                    <a:lnTo>
                      <a:pt x="100" y="420"/>
                    </a:lnTo>
                    <a:lnTo>
                      <a:pt x="112" y="360"/>
                    </a:lnTo>
                    <a:lnTo>
                      <a:pt x="142" y="280"/>
                    </a:lnTo>
                    <a:lnTo>
                      <a:pt x="137" y="217"/>
                    </a:lnTo>
                    <a:lnTo>
                      <a:pt x="167" y="175"/>
                    </a:lnTo>
                    <a:lnTo>
                      <a:pt x="112" y="142"/>
                    </a:lnTo>
                    <a:lnTo>
                      <a:pt x="90" y="107"/>
                    </a:lnTo>
                    <a:lnTo>
                      <a:pt x="8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36551" name="Freeform 7"/>
              <p:cNvSpPr>
                <a:spLocks/>
              </p:cNvSpPr>
              <p:nvPr/>
            </p:nvSpPr>
            <p:spPr bwMode="auto">
              <a:xfrm>
                <a:off x="3875" y="5977"/>
                <a:ext cx="93" cy="295"/>
              </a:xfrm>
              <a:custGeom>
                <a:avLst/>
                <a:gdLst>
                  <a:gd name="T0" fmla="*/ 68 w 93"/>
                  <a:gd name="T1" fmla="*/ 28 h 295"/>
                  <a:gd name="T2" fmla="*/ 45 w 93"/>
                  <a:gd name="T3" fmla="*/ 5 h 295"/>
                  <a:gd name="T4" fmla="*/ 25 w 93"/>
                  <a:gd name="T5" fmla="*/ 0 h 295"/>
                  <a:gd name="T6" fmla="*/ 8 w 93"/>
                  <a:gd name="T7" fmla="*/ 23 h 295"/>
                  <a:gd name="T8" fmla="*/ 0 w 93"/>
                  <a:gd name="T9" fmla="*/ 70 h 295"/>
                  <a:gd name="T10" fmla="*/ 5 w 93"/>
                  <a:gd name="T11" fmla="*/ 115 h 295"/>
                  <a:gd name="T12" fmla="*/ 8 w 93"/>
                  <a:gd name="T13" fmla="*/ 158 h 295"/>
                  <a:gd name="T14" fmla="*/ 20 w 93"/>
                  <a:gd name="T15" fmla="*/ 198 h 295"/>
                  <a:gd name="T16" fmla="*/ 30 w 93"/>
                  <a:gd name="T17" fmla="*/ 248 h 295"/>
                  <a:gd name="T18" fmla="*/ 35 w 93"/>
                  <a:gd name="T19" fmla="*/ 265 h 295"/>
                  <a:gd name="T20" fmla="*/ 45 w 93"/>
                  <a:gd name="T21" fmla="*/ 295 h 295"/>
                  <a:gd name="T22" fmla="*/ 58 w 93"/>
                  <a:gd name="T23" fmla="*/ 280 h 295"/>
                  <a:gd name="T24" fmla="*/ 68 w 93"/>
                  <a:gd name="T25" fmla="*/ 295 h 295"/>
                  <a:gd name="T26" fmla="*/ 88 w 93"/>
                  <a:gd name="T27" fmla="*/ 260 h 295"/>
                  <a:gd name="T28" fmla="*/ 93 w 93"/>
                  <a:gd name="T29" fmla="*/ 203 h 295"/>
                  <a:gd name="T30" fmla="*/ 93 w 93"/>
                  <a:gd name="T31" fmla="*/ 98 h 295"/>
                  <a:gd name="T32" fmla="*/ 68 w 93"/>
                  <a:gd name="T33" fmla="*/ 28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295">
                    <a:moveTo>
                      <a:pt x="68" y="28"/>
                    </a:moveTo>
                    <a:lnTo>
                      <a:pt x="45" y="5"/>
                    </a:lnTo>
                    <a:lnTo>
                      <a:pt x="25" y="0"/>
                    </a:lnTo>
                    <a:lnTo>
                      <a:pt x="8" y="23"/>
                    </a:lnTo>
                    <a:lnTo>
                      <a:pt x="0" y="70"/>
                    </a:lnTo>
                    <a:lnTo>
                      <a:pt x="5" y="115"/>
                    </a:lnTo>
                    <a:lnTo>
                      <a:pt x="8" y="158"/>
                    </a:lnTo>
                    <a:lnTo>
                      <a:pt x="20" y="198"/>
                    </a:lnTo>
                    <a:lnTo>
                      <a:pt x="30" y="248"/>
                    </a:lnTo>
                    <a:lnTo>
                      <a:pt x="35" y="265"/>
                    </a:lnTo>
                    <a:lnTo>
                      <a:pt x="45" y="295"/>
                    </a:lnTo>
                    <a:lnTo>
                      <a:pt x="58" y="280"/>
                    </a:lnTo>
                    <a:lnTo>
                      <a:pt x="68" y="295"/>
                    </a:lnTo>
                    <a:lnTo>
                      <a:pt x="88" y="260"/>
                    </a:lnTo>
                    <a:lnTo>
                      <a:pt x="93" y="203"/>
                    </a:lnTo>
                    <a:lnTo>
                      <a:pt x="93" y="98"/>
                    </a:lnTo>
                    <a:lnTo>
                      <a:pt x="68" y="2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36552" name="Freeform 8"/>
            <p:cNvSpPr>
              <a:spLocks/>
            </p:cNvSpPr>
            <p:nvPr/>
          </p:nvSpPr>
          <p:spPr bwMode="auto">
            <a:xfrm flipH="1">
              <a:off x="2906" y="871"/>
              <a:ext cx="162" cy="225"/>
            </a:xfrm>
            <a:custGeom>
              <a:avLst/>
              <a:gdLst>
                <a:gd name="T0" fmla="*/ 52 w 947"/>
                <a:gd name="T1" fmla="*/ 192 h 1308"/>
                <a:gd name="T2" fmla="*/ 12 w 947"/>
                <a:gd name="T3" fmla="*/ 370 h 1308"/>
                <a:gd name="T4" fmla="*/ 15 w 947"/>
                <a:gd name="T5" fmla="*/ 523 h 1308"/>
                <a:gd name="T6" fmla="*/ 0 w 947"/>
                <a:gd name="T7" fmla="*/ 658 h 1308"/>
                <a:gd name="T8" fmla="*/ 5 w 947"/>
                <a:gd name="T9" fmla="*/ 753 h 1308"/>
                <a:gd name="T10" fmla="*/ 27 w 947"/>
                <a:gd name="T11" fmla="*/ 850 h 1308"/>
                <a:gd name="T12" fmla="*/ 87 w 947"/>
                <a:gd name="T13" fmla="*/ 998 h 1308"/>
                <a:gd name="T14" fmla="*/ 142 w 947"/>
                <a:gd name="T15" fmla="*/ 1121 h 1308"/>
                <a:gd name="T16" fmla="*/ 190 w 947"/>
                <a:gd name="T17" fmla="*/ 1226 h 1308"/>
                <a:gd name="T18" fmla="*/ 290 w 947"/>
                <a:gd name="T19" fmla="*/ 1293 h 1308"/>
                <a:gd name="T20" fmla="*/ 425 w 947"/>
                <a:gd name="T21" fmla="*/ 1308 h 1308"/>
                <a:gd name="T22" fmla="*/ 515 w 947"/>
                <a:gd name="T23" fmla="*/ 1303 h 1308"/>
                <a:gd name="T24" fmla="*/ 590 w 947"/>
                <a:gd name="T25" fmla="*/ 1273 h 1308"/>
                <a:gd name="T26" fmla="*/ 662 w 947"/>
                <a:gd name="T27" fmla="*/ 1226 h 1308"/>
                <a:gd name="T28" fmla="*/ 752 w 947"/>
                <a:gd name="T29" fmla="*/ 1121 h 1308"/>
                <a:gd name="T30" fmla="*/ 812 w 947"/>
                <a:gd name="T31" fmla="*/ 980 h 1308"/>
                <a:gd name="T32" fmla="*/ 835 w 947"/>
                <a:gd name="T33" fmla="*/ 873 h 1308"/>
                <a:gd name="T34" fmla="*/ 845 w 947"/>
                <a:gd name="T35" fmla="*/ 793 h 1308"/>
                <a:gd name="T36" fmla="*/ 880 w 947"/>
                <a:gd name="T37" fmla="*/ 768 h 1308"/>
                <a:gd name="T38" fmla="*/ 910 w 947"/>
                <a:gd name="T39" fmla="*/ 710 h 1308"/>
                <a:gd name="T40" fmla="*/ 940 w 947"/>
                <a:gd name="T41" fmla="*/ 625 h 1308"/>
                <a:gd name="T42" fmla="*/ 947 w 947"/>
                <a:gd name="T43" fmla="*/ 538 h 1308"/>
                <a:gd name="T44" fmla="*/ 925 w 947"/>
                <a:gd name="T45" fmla="*/ 478 h 1308"/>
                <a:gd name="T46" fmla="*/ 872 w 947"/>
                <a:gd name="T47" fmla="*/ 478 h 1308"/>
                <a:gd name="T48" fmla="*/ 822 w 947"/>
                <a:gd name="T49" fmla="*/ 493 h 1308"/>
                <a:gd name="T50" fmla="*/ 827 w 947"/>
                <a:gd name="T51" fmla="*/ 347 h 1308"/>
                <a:gd name="T52" fmla="*/ 807 w 947"/>
                <a:gd name="T53" fmla="*/ 205 h 1308"/>
                <a:gd name="T54" fmla="*/ 737 w 947"/>
                <a:gd name="T55" fmla="*/ 90 h 1308"/>
                <a:gd name="T56" fmla="*/ 602 w 947"/>
                <a:gd name="T57" fmla="*/ 17 h 1308"/>
                <a:gd name="T58" fmla="*/ 400 w 947"/>
                <a:gd name="T59" fmla="*/ 0 h 1308"/>
                <a:gd name="T60" fmla="*/ 200 w 947"/>
                <a:gd name="T61" fmla="*/ 32 h 1308"/>
                <a:gd name="T62" fmla="*/ 77 w 947"/>
                <a:gd name="T63" fmla="*/ 137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47" h="1308">
                  <a:moveTo>
                    <a:pt x="77" y="137"/>
                  </a:moveTo>
                  <a:lnTo>
                    <a:pt x="52" y="192"/>
                  </a:lnTo>
                  <a:lnTo>
                    <a:pt x="27" y="282"/>
                  </a:lnTo>
                  <a:lnTo>
                    <a:pt x="12" y="370"/>
                  </a:lnTo>
                  <a:lnTo>
                    <a:pt x="5" y="440"/>
                  </a:lnTo>
                  <a:lnTo>
                    <a:pt x="15" y="523"/>
                  </a:lnTo>
                  <a:lnTo>
                    <a:pt x="10" y="578"/>
                  </a:lnTo>
                  <a:lnTo>
                    <a:pt x="0" y="658"/>
                  </a:lnTo>
                  <a:lnTo>
                    <a:pt x="0" y="708"/>
                  </a:lnTo>
                  <a:lnTo>
                    <a:pt x="5" y="753"/>
                  </a:lnTo>
                  <a:lnTo>
                    <a:pt x="12" y="805"/>
                  </a:lnTo>
                  <a:lnTo>
                    <a:pt x="27" y="850"/>
                  </a:lnTo>
                  <a:lnTo>
                    <a:pt x="60" y="933"/>
                  </a:lnTo>
                  <a:lnTo>
                    <a:pt x="87" y="998"/>
                  </a:lnTo>
                  <a:lnTo>
                    <a:pt x="117" y="1066"/>
                  </a:lnTo>
                  <a:lnTo>
                    <a:pt x="142" y="1121"/>
                  </a:lnTo>
                  <a:lnTo>
                    <a:pt x="160" y="1171"/>
                  </a:lnTo>
                  <a:lnTo>
                    <a:pt x="190" y="1226"/>
                  </a:lnTo>
                  <a:lnTo>
                    <a:pt x="235" y="1271"/>
                  </a:lnTo>
                  <a:lnTo>
                    <a:pt x="290" y="1293"/>
                  </a:lnTo>
                  <a:lnTo>
                    <a:pt x="362" y="1308"/>
                  </a:lnTo>
                  <a:lnTo>
                    <a:pt x="425" y="1308"/>
                  </a:lnTo>
                  <a:lnTo>
                    <a:pt x="475" y="1308"/>
                  </a:lnTo>
                  <a:lnTo>
                    <a:pt x="515" y="1303"/>
                  </a:lnTo>
                  <a:lnTo>
                    <a:pt x="552" y="1293"/>
                  </a:lnTo>
                  <a:lnTo>
                    <a:pt x="590" y="1273"/>
                  </a:lnTo>
                  <a:lnTo>
                    <a:pt x="625" y="1256"/>
                  </a:lnTo>
                  <a:lnTo>
                    <a:pt x="662" y="1226"/>
                  </a:lnTo>
                  <a:lnTo>
                    <a:pt x="700" y="1183"/>
                  </a:lnTo>
                  <a:lnTo>
                    <a:pt x="752" y="1121"/>
                  </a:lnTo>
                  <a:lnTo>
                    <a:pt x="782" y="1063"/>
                  </a:lnTo>
                  <a:lnTo>
                    <a:pt x="812" y="980"/>
                  </a:lnTo>
                  <a:lnTo>
                    <a:pt x="827" y="925"/>
                  </a:lnTo>
                  <a:lnTo>
                    <a:pt x="835" y="873"/>
                  </a:lnTo>
                  <a:lnTo>
                    <a:pt x="842" y="830"/>
                  </a:lnTo>
                  <a:lnTo>
                    <a:pt x="845" y="793"/>
                  </a:lnTo>
                  <a:lnTo>
                    <a:pt x="860" y="783"/>
                  </a:lnTo>
                  <a:lnTo>
                    <a:pt x="880" y="768"/>
                  </a:lnTo>
                  <a:lnTo>
                    <a:pt x="895" y="738"/>
                  </a:lnTo>
                  <a:lnTo>
                    <a:pt x="910" y="710"/>
                  </a:lnTo>
                  <a:lnTo>
                    <a:pt x="925" y="678"/>
                  </a:lnTo>
                  <a:lnTo>
                    <a:pt x="940" y="625"/>
                  </a:lnTo>
                  <a:lnTo>
                    <a:pt x="942" y="583"/>
                  </a:lnTo>
                  <a:lnTo>
                    <a:pt x="947" y="538"/>
                  </a:lnTo>
                  <a:lnTo>
                    <a:pt x="940" y="510"/>
                  </a:lnTo>
                  <a:lnTo>
                    <a:pt x="925" y="478"/>
                  </a:lnTo>
                  <a:lnTo>
                    <a:pt x="890" y="478"/>
                  </a:lnTo>
                  <a:lnTo>
                    <a:pt x="872" y="478"/>
                  </a:lnTo>
                  <a:lnTo>
                    <a:pt x="850" y="500"/>
                  </a:lnTo>
                  <a:lnTo>
                    <a:pt x="822" y="493"/>
                  </a:lnTo>
                  <a:lnTo>
                    <a:pt x="827" y="420"/>
                  </a:lnTo>
                  <a:lnTo>
                    <a:pt x="827" y="347"/>
                  </a:lnTo>
                  <a:lnTo>
                    <a:pt x="822" y="290"/>
                  </a:lnTo>
                  <a:lnTo>
                    <a:pt x="807" y="205"/>
                  </a:lnTo>
                  <a:lnTo>
                    <a:pt x="777" y="140"/>
                  </a:lnTo>
                  <a:lnTo>
                    <a:pt x="737" y="90"/>
                  </a:lnTo>
                  <a:lnTo>
                    <a:pt x="672" y="45"/>
                  </a:lnTo>
                  <a:lnTo>
                    <a:pt x="602" y="17"/>
                  </a:lnTo>
                  <a:lnTo>
                    <a:pt x="502" y="0"/>
                  </a:lnTo>
                  <a:lnTo>
                    <a:pt x="400" y="0"/>
                  </a:lnTo>
                  <a:lnTo>
                    <a:pt x="297" y="7"/>
                  </a:lnTo>
                  <a:lnTo>
                    <a:pt x="200" y="32"/>
                  </a:lnTo>
                  <a:lnTo>
                    <a:pt x="135" y="80"/>
                  </a:lnTo>
                  <a:lnTo>
                    <a:pt x="77" y="137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36553" name="Freeform 9"/>
            <p:cNvSpPr>
              <a:spLocks/>
            </p:cNvSpPr>
            <p:nvPr/>
          </p:nvSpPr>
          <p:spPr bwMode="auto">
            <a:xfrm flipH="1">
              <a:off x="2901" y="843"/>
              <a:ext cx="166" cy="125"/>
            </a:xfrm>
            <a:custGeom>
              <a:avLst/>
              <a:gdLst>
                <a:gd name="T0" fmla="*/ 60 w 970"/>
                <a:gd name="T1" fmla="*/ 373 h 728"/>
                <a:gd name="T2" fmla="*/ 42 w 970"/>
                <a:gd name="T3" fmla="*/ 345 h 728"/>
                <a:gd name="T4" fmla="*/ 25 w 970"/>
                <a:gd name="T5" fmla="*/ 295 h 728"/>
                <a:gd name="T6" fmla="*/ 25 w 970"/>
                <a:gd name="T7" fmla="*/ 235 h 728"/>
                <a:gd name="T8" fmla="*/ 15 w 970"/>
                <a:gd name="T9" fmla="*/ 205 h 728"/>
                <a:gd name="T10" fmla="*/ 0 w 970"/>
                <a:gd name="T11" fmla="*/ 178 h 728"/>
                <a:gd name="T12" fmla="*/ 42 w 970"/>
                <a:gd name="T13" fmla="*/ 130 h 728"/>
                <a:gd name="T14" fmla="*/ 97 w 970"/>
                <a:gd name="T15" fmla="*/ 100 h 728"/>
                <a:gd name="T16" fmla="*/ 160 w 970"/>
                <a:gd name="T17" fmla="*/ 45 h 728"/>
                <a:gd name="T18" fmla="*/ 272 w 970"/>
                <a:gd name="T19" fmla="*/ 18 h 728"/>
                <a:gd name="T20" fmla="*/ 355 w 970"/>
                <a:gd name="T21" fmla="*/ 8 h 728"/>
                <a:gd name="T22" fmla="*/ 477 w 970"/>
                <a:gd name="T23" fmla="*/ 0 h 728"/>
                <a:gd name="T24" fmla="*/ 612 w 970"/>
                <a:gd name="T25" fmla="*/ 3 h 728"/>
                <a:gd name="T26" fmla="*/ 577 w 970"/>
                <a:gd name="T27" fmla="*/ 65 h 728"/>
                <a:gd name="T28" fmla="*/ 650 w 970"/>
                <a:gd name="T29" fmla="*/ 60 h 728"/>
                <a:gd name="T30" fmla="*/ 707 w 970"/>
                <a:gd name="T31" fmla="*/ 60 h 728"/>
                <a:gd name="T32" fmla="*/ 775 w 970"/>
                <a:gd name="T33" fmla="*/ 75 h 728"/>
                <a:gd name="T34" fmla="*/ 850 w 970"/>
                <a:gd name="T35" fmla="*/ 105 h 728"/>
                <a:gd name="T36" fmla="*/ 897 w 970"/>
                <a:gd name="T37" fmla="*/ 143 h 728"/>
                <a:gd name="T38" fmla="*/ 910 w 970"/>
                <a:gd name="T39" fmla="*/ 195 h 728"/>
                <a:gd name="T40" fmla="*/ 882 w 970"/>
                <a:gd name="T41" fmla="*/ 240 h 728"/>
                <a:gd name="T42" fmla="*/ 917 w 970"/>
                <a:gd name="T43" fmla="*/ 288 h 728"/>
                <a:gd name="T44" fmla="*/ 950 w 970"/>
                <a:gd name="T45" fmla="*/ 368 h 728"/>
                <a:gd name="T46" fmla="*/ 962 w 970"/>
                <a:gd name="T47" fmla="*/ 443 h 728"/>
                <a:gd name="T48" fmla="*/ 970 w 970"/>
                <a:gd name="T49" fmla="*/ 503 h 728"/>
                <a:gd name="T50" fmla="*/ 965 w 970"/>
                <a:gd name="T51" fmla="*/ 601 h 728"/>
                <a:gd name="T52" fmla="*/ 950 w 970"/>
                <a:gd name="T53" fmla="*/ 686 h 728"/>
                <a:gd name="T54" fmla="*/ 890 w 970"/>
                <a:gd name="T55" fmla="*/ 631 h 728"/>
                <a:gd name="T56" fmla="*/ 860 w 970"/>
                <a:gd name="T57" fmla="*/ 653 h 728"/>
                <a:gd name="T58" fmla="*/ 852 w 970"/>
                <a:gd name="T59" fmla="*/ 671 h 728"/>
                <a:gd name="T60" fmla="*/ 835 w 970"/>
                <a:gd name="T61" fmla="*/ 706 h 728"/>
                <a:gd name="T62" fmla="*/ 827 w 970"/>
                <a:gd name="T63" fmla="*/ 728 h 728"/>
                <a:gd name="T64" fmla="*/ 785 w 970"/>
                <a:gd name="T65" fmla="*/ 713 h 728"/>
                <a:gd name="T66" fmla="*/ 797 w 970"/>
                <a:gd name="T67" fmla="*/ 616 h 728"/>
                <a:gd name="T68" fmla="*/ 797 w 970"/>
                <a:gd name="T69" fmla="*/ 525 h 728"/>
                <a:gd name="T70" fmla="*/ 740 w 970"/>
                <a:gd name="T71" fmla="*/ 475 h 728"/>
                <a:gd name="T72" fmla="*/ 720 w 970"/>
                <a:gd name="T73" fmla="*/ 388 h 728"/>
                <a:gd name="T74" fmla="*/ 707 w 970"/>
                <a:gd name="T75" fmla="*/ 303 h 728"/>
                <a:gd name="T76" fmla="*/ 622 w 970"/>
                <a:gd name="T77" fmla="*/ 335 h 728"/>
                <a:gd name="T78" fmla="*/ 535 w 970"/>
                <a:gd name="T79" fmla="*/ 353 h 728"/>
                <a:gd name="T80" fmla="*/ 590 w 970"/>
                <a:gd name="T81" fmla="*/ 373 h 728"/>
                <a:gd name="T82" fmla="*/ 487 w 970"/>
                <a:gd name="T83" fmla="*/ 378 h 728"/>
                <a:gd name="T84" fmla="*/ 392 w 970"/>
                <a:gd name="T85" fmla="*/ 373 h 728"/>
                <a:gd name="T86" fmla="*/ 357 w 970"/>
                <a:gd name="T87" fmla="*/ 373 h 728"/>
                <a:gd name="T88" fmla="*/ 302 w 970"/>
                <a:gd name="T89" fmla="*/ 385 h 728"/>
                <a:gd name="T90" fmla="*/ 235 w 970"/>
                <a:gd name="T91" fmla="*/ 360 h 728"/>
                <a:gd name="T92" fmla="*/ 190 w 970"/>
                <a:gd name="T93" fmla="*/ 358 h 728"/>
                <a:gd name="T94" fmla="*/ 142 w 970"/>
                <a:gd name="T95" fmla="*/ 353 h 728"/>
                <a:gd name="T96" fmla="*/ 100 w 970"/>
                <a:gd name="T97" fmla="*/ 365 h 728"/>
                <a:gd name="T98" fmla="*/ 60 w 970"/>
                <a:gd name="T99" fmla="*/ 373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70" h="728">
                  <a:moveTo>
                    <a:pt x="60" y="373"/>
                  </a:moveTo>
                  <a:lnTo>
                    <a:pt x="42" y="345"/>
                  </a:lnTo>
                  <a:lnTo>
                    <a:pt x="25" y="295"/>
                  </a:lnTo>
                  <a:lnTo>
                    <a:pt x="25" y="235"/>
                  </a:lnTo>
                  <a:lnTo>
                    <a:pt x="15" y="205"/>
                  </a:lnTo>
                  <a:lnTo>
                    <a:pt x="0" y="178"/>
                  </a:lnTo>
                  <a:lnTo>
                    <a:pt x="42" y="130"/>
                  </a:lnTo>
                  <a:lnTo>
                    <a:pt x="97" y="100"/>
                  </a:lnTo>
                  <a:lnTo>
                    <a:pt x="160" y="45"/>
                  </a:lnTo>
                  <a:lnTo>
                    <a:pt x="272" y="18"/>
                  </a:lnTo>
                  <a:lnTo>
                    <a:pt x="355" y="8"/>
                  </a:lnTo>
                  <a:lnTo>
                    <a:pt x="477" y="0"/>
                  </a:lnTo>
                  <a:lnTo>
                    <a:pt x="612" y="3"/>
                  </a:lnTo>
                  <a:lnTo>
                    <a:pt x="577" y="65"/>
                  </a:lnTo>
                  <a:lnTo>
                    <a:pt x="650" y="60"/>
                  </a:lnTo>
                  <a:lnTo>
                    <a:pt x="707" y="60"/>
                  </a:lnTo>
                  <a:lnTo>
                    <a:pt x="775" y="75"/>
                  </a:lnTo>
                  <a:lnTo>
                    <a:pt x="850" y="105"/>
                  </a:lnTo>
                  <a:lnTo>
                    <a:pt x="897" y="143"/>
                  </a:lnTo>
                  <a:lnTo>
                    <a:pt x="910" y="195"/>
                  </a:lnTo>
                  <a:lnTo>
                    <a:pt x="882" y="240"/>
                  </a:lnTo>
                  <a:lnTo>
                    <a:pt x="917" y="288"/>
                  </a:lnTo>
                  <a:lnTo>
                    <a:pt x="950" y="368"/>
                  </a:lnTo>
                  <a:lnTo>
                    <a:pt x="962" y="443"/>
                  </a:lnTo>
                  <a:lnTo>
                    <a:pt x="970" y="503"/>
                  </a:lnTo>
                  <a:lnTo>
                    <a:pt x="965" y="601"/>
                  </a:lnTo>
                  <a:lnTo>
                    <a:pt x="950" y="686"/>
                  </a:lnTo>
                  <a:lnTo>
                    <a:pt x="890" y="631"/>
                  </a:lnTo>
                  <a:lnTo>
                    <a:pt x="860" y="653"/>
                  </a:lnTo>
                  <a:lnTo>
                    <a:pt x="852" y="671"/>
                  </a:lnTo>
                  <a:lnTo>
                    <a:pt x="835" y="706"/>
                  </a:lnTo>
                  <a:lnTo>
                    <a:pt x="827" y="728"/>
                  </a:lnTo>
                  <a:lnTo>
                    <a:pt x="785" y="713"/>
                  </a:lnTo>
                  <a:lnTo>
                    <a:pt x="797" y="616"/>
                  </a:lnTo>
                  <a:lnTo>
                    <a:pt x="797" y="525"/>
                  </a:lnTo>
                  <a:lnTo>
                    <a:pt x="740" y="475"/>
                  </a:lnTo>
                  <a:lnTo>
                    <a:pt x="720" y="388"/>
                  </a:lnTo>
                  <a:lnTo>
                    <a:pt x="707" y="303"/>
                  </a:lnTo>
                  <a:lnTo>
                    <a:pt x="622" y="335"/>
                  </a:lnTo>
                  <a:lnTo>
                    <a:pt x="535" y="353"/>
                  </a:lnTo>
                  <a:lnTo>
                    <a:pt x="590" y="373"/>
                  </a:lnTo>
                  <a:lnTo>
                    <a:pt x="487" y="378"/>
                  </a:lnTo>
                  <a:lnTo>
                    <a:pt x="392" y="373"/>
                  </a:lnTo>
                  <a:lnTo>
                    <a:pt x="357" y="373"/>
                  </a:lnTo>
                  <a:lnTo>
                    <a:pt x="302" y="385"/>
                  </a:lnTo>
                  <a:lnTo>
                    <a:pt x="235" y="360"/>
                  </a:lnTo>
                  <a:lnTo>
                    <a:pt x="190" y="358"/>
                  </a:lnTo>
                  <a:lnTo>
                    <a:pt x="142" y="353"/>
                  </a:lnTo>
                  <a:lnTo>
                    <a:pt x="100" y="365"/>
                  </a:lnTo>
                  <a:lnTo>
                    <a:pt x="60" y="37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36554" name="Freeform 10"/>
            <p:cNvSpPr>
              <a:spLocks/>
            </p:cNvSpPr>
            <p:nvPr/>
          </p:nvSpPr>
          <p:spPr bwMode="auto">
            <a:xfrm flipH="1">
              <a:off x="2783" y="1282"/>
              <a:ext cx="45" cy="256"/>
            </a:xfrm>
            <a:custGeom>
              <a:avLst/>
              <a:gdLst>
                <a:gd name="T0" fmla="*/ 40 w 260"/>
                <a:gd name="T1" fmla="*/ 0 h 1486"/>
                <a:gd name="T2" fmla="*/ 77 w 260"/>
                <a:gd name="T3" fmla="*/ 456 h 1486"/>
                <a:gd name="T4" fmla="*/ 65 w 260"/>
                <a:gd name="T5" fmla="*/ 616 h 1486"/>
                <a:gd name="T6" fmla="*/ 0 w 260"/>
                <a:gd name="T7" fmla="*/ 818 h 1486"/>
                <a:gd name="T8" fmla="*/ 27 w 260"/>
                <a:gd name="T9" fmla="*/ 966 h 1486"/>
                <a:gd name="T10" fmla="*/ 92 w 260"/>
                <a:gd name="T11" fmla="*/ 1086 h 1486"/>
                <a:gd name="T12" fmla="*/ 117 w 260"/>
                <a:gd name="T13" fmla="*/ 1351 h 1486"/>
                <a:gd name="T14" fmla="*/ 127 w 260"/>
                <a:gd name="T15" fmla="*/ 1486 h 1486"/>
                <a:gd name="T16" fmla="*/ 237 w 260"/>
                <a:gd name="T17" fmla="*/ 928 h 1486"/>
                <a:gd name="T18" fmla="*/ 260 w 260"/>
                <a:gd name="T19" fmla="*/ 623 h 1486"/>
                <a:gd name="T20" fmla="*/ 40 w 260"/>
                <a:gd name="T21" fmla="*/ 0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1486">
                  <a:moveTo>
                    <a:pt x="40" y="0"/>
                  </a:moveTo>
                  <a:lnTo>
                    <a:pt x="77" y="456"/>
                  </a:lnTo>
                  <a:lnTo>
                    <a:pt x="65" y="616"/>
                  </a:lnTo>
                  <a:lnTo>
                    <a:pt x="0" y="818"/>
                  </a:lnTo>
                  <a:lnTo>
                    <a:pt x="27" y="966"/>
                  </a:lnTo>
                  <a:lnTo>
                    <a:pt x="92" y="1086"/>
                  </a:lnTo>
                  <a:lnTo>
                    <a:pt x="117" y="1351"/>
                  </a:lnTo>
                  <a:lnTo>
                    <a:pt x="127" y="1486"/>
                  </a:lnTo>
                  <a:lnTo>
                    <a:pt x="237" y="928"/>
                  </a:lnTo>
                  <a:lnTo>
                    <a:pt x="260" y="623"/>
                  </a:lnTo>
                  <a:lnTo>
                    <a:pt x="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236555" name="Group 11"/>
            <p:cNvGrpSpPr>
              <a:grpSpLocks/>
            </p:cNvGrpSpPr>
            <p:nvPr/>
          </p:nvGrpSpPr>
          <p:grpSpPr bwMode="auto">
            <a:xfrm flipH="1">
              <a:off x="3331" y="1398"/>
              <a:ext cx="224" cy="101"/>
              <a:chOff x="1177" y="8699"/>
              <a:chExt cx="1312" cy="586"/>
            </a:xfrm>
          </p:grpSpPr>
          <p:sp>
            <p:nvSpPr>
              <p:cNvPr id="236556" name="Freeform 12"/>
              <p:cNvSpPr>
                <a:spLocks/>
              </p:cNvSpPr>
              <p:nvPr/>
            </p:nvSpPr>
            <p:spPr bwMode="auto">
              <a:xfrm>
                <a:off x="1177" y="8699"/>
                <a:ext cx="1312" cy="586"/>
              </a:xfrm>
              <a:custGeom>
                <a:avLst/>
                <a:gdLst>
                  <a:gd name="T0" fmla="*/ 1112 w 1312"/>
                  <a:gd name="T1" fmla="*/ 168 h 586"/>
                  <a:gd name="T2" fmla="*/ 972 w 1312"/>
                  <a:gd name="T3" fmla="*/ 168 h 586"/>
                  <a:gd name="T4" fmla="*/ 907 w 1312"/>
                  <a:gd name="T5" fmla="*/ 140 h 586"/>
                  <a:gd name="T6" fmla="*/ 849 w 1312"/>
                  <a:gd name="T7" fmla="*/ 118 h 586"/>
                  <a:gd name="T8" fmla="*/ 769 w 1312"/>
                  <a:gd name="T9" fmla="*/ 103 h 586"/>
                  <a:gd name="T10" fmla="*/ 722 w 1312"/>
                  <a:gd name="T11" fmla="*/ 103 h 586"/>
                  <a:gd name="T12" fmla="*/ 654 w 1312"/>
                  <a:gd name="T13" fmla="*/ 103 h 586"/>
                  <a:gd name="T14" fmla="*/ 579 w 1312"/>
                  <a:gd name="T15" fmla="*/ 75 h 586"/>
                  <a:gd name="T16" fmla="*/ 479 w 1312"/>
                  <a:gd name="T17" fmla="*/ 38 h 586"/>
                  <a:gd name="T18" fmla="*/ 449 w 1312"/>
                  <a:gd name="T19" fmla="*/ 23 h 586"/>
                  <a:gd name="T20" fmla="*/ 412 w 1312"/>
                  <a:gd name="T21" fmla="*/ 0 h 586"/>
                  <a:gd name="T22" fmla="*/ 389 w 1312"/>
                  <a:gd name="T23" fmla="*/ 0 h 586"/>
                  <a:gd name="T24" fmla="*/ 379 w 1312"/>
                  <a:gd name="T25" fmla="*/ 15 h 586"/>
                  <a:gd name="T26" fmla="*/ 379 w 1312"/>
                  <a:gd name="T27" fmla="*/ 38 h 586"/>
                  <a:gd name="T28" fmla="*/ 394 w 1312"/>
                  <a:gd name="T29" fmla="*/ 65 h 586"/>
                  <a:gd name="T30" fmla="*/ 429 w 1312"/>
                  <a:gd name="T31" fmla="*/ 103 h 586"/>
                  <a:gd name="T32" fmla="*/ 469 w 1312"/>
                  <a:gd name="T33" fmla="*/ 135 h 586"/>
                  <a:gd name="T34" fmla="*/ 519 w 1312"/>
                  <a:gd name="T35" fmla="*/ 175 h 586"/>
                  <a:gd name="T36" fmla="*/ 497 w 1312"/>
                  <a:gd name="T37" fmla="*/ 213 h 586"/>
                  <a:gd name="T38" fmla="*/ 469 w 1312"/>
                  <a:gd name="T39" fmla="*/ 233 h 586"/>
                  <a:gd name="T40" fmla="*/ 422 w 1312"/>
                  <a:gd name="T41" fmla="*/ 263 h 586"/>
                  <a:gd name="T42" fmla="*/ 322 w 1312"/>
                  <a:gd name="T43" fmla="*/ 296 h 586"/>
                  <a:gd name="T44" fmla="*/ 135 w 1312"/>
                  <a:gd name="T45" fmla="*/ 296 h 586"/>
                  <a:gd name="T46" fmla="*/ 97 w 1312"/>
                  <a:gd name="T47" fmla="*/ 291 h 586"/>
                  <a:gd name="T48" fmla="*/ 47 w 1312"/>
                  <a:gd name="T49" fmla="*/ 281 h 586"/>
                  <a:gd name="T50" fmla="*/ 27 w 1312"/>
                  <a:gd name="T51" fmla="*/ 278 h 586"/>
                  <a:gd name="T52" fmla="*/ 10 w 1312"/>
                  <a:gd name="T53" fmla="*/ 283 h 586"/>
                  <a:gd name="T54" fmla="*/ 0 w 1312"/>
                  <a:gd name="T55" fmla="*/ 308 h 586"/>
                  <a:gd name="T56" fmla="*/ 15 w 1312"/>
                  <a:gd name="T57" fmla="*/ 333 h 586"/>
                  <a:gd name="T58" fmla="*/ 42 w 1312"/>
                  <a:gd name="T59" fmla="*/ 371 h 586"/>
                  <a:gd name="T60" fmla="*/ 80 w 1312"/>
                  <a:gd name="T61" fmla="*/ 446 h 586"/>
                  <a:gd name="T62" fmla="*/ 180 w 1312"/>
                  <a:gd name="T63" fmla="*/ 511 h 586"/>
                  <a:gd name="T64" fmla="*/ 417 w 1312"/>
                  <a:gd name="T65" fmla="*/ 576 h 586"/>
                  <a:gd name="T66" fmla="*/ 529 w 1312"/>
                  <a:gd name="T67" fmla="*/ 586 h 586"/>
                  <a:gd name="T68" fmla="*/ 657 w 1312"/>
                  <a:gd name="T69" fmla="*/ 583 h 586"/>
                  <a:gd name="T70" fmla="*/ 982 w 1312"/>
                  <a:gd name="T71" fmla="*/ 498 h 586"/>
                  <a:gd name="T72" fmla="*/ 1149 w 1312"/>
                  <a:gd name="T73" fmla="*/ 411 h 586"/>
                  <a:gd name="T74" fmla="*/ 1312 w 1312"/>
                  <a:gd name="T75" fmla="*/ 336 h 586"/>
                  <a:gd name="T76" fmla="*/ 1297 w 1312"/>
                  <a:gd name="T77" fmla="*/ 143 h 586"/>
                  <a:gd name="T78" fmla="*/ 1112 w 1312"/>
                  <a:gd name="T79" fmla="*/ 168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12" h="586">
                    <a:moveTo>
                      <a:pt x="1112" y="168"/>
                    </a:moveTo>
                    <a:lnTo>
                      <a:pt x="972" y="168"/>
                    </a:lnTo>
                    <a:lnTo>
                      <a:pt x="907" y="140"/>
                    </a:lnTo>
                    <a:lnTo>
                      <a:pt x="849" y="118"/>
                    </a:lnTo>
                    <a:lnTo>
                      <a:pt x="769" y="103"/>
                    </a:lnTo>
                    <a:lnTo>
                      <a:pt x="722" y="103"/>
                    </a:lnTo>
                    <a:lnTo>
                      <a:pt x="654" y="103"/>
                    </a:lnTo>
                    <a:lnTo>
                      <a:pt x="579" y="75"/>
                    </a:lnTo>
                    <a:lnTo>
                      <a:pt x="479" y="38"/>
                    </a:lnTo>
                    <a:lnTo>
                      <a:pt x="449" y="23"/>
                    </a:lnTo>
                    <a:lnTo>
                      <a:pt x="412" y="0"/>
                    </a:lnTo>
                    <a:lnTo>
                      <a:pt x="389" y="0"/>
                    </a:lnTo>
                    <a:lnTo>
                      <a:pt x="379" y="15"/>
                    </a:lnTo>
                    <a:lnTo>
                      <a:pt x="379" y="38"/>
                    </a:lnTo>
                    <a:lnTo>
                      <a:pt x="394" y="65"/>
                    </a:lnTo>
                    <a:lnTo>
                      <a:pt x="429" y="103"/>
                    </a:lnTo>
                    <a:lnTo>
                      <a:pt x="469" y="135"/>
                    </a:lnTo>
                    <a:lnTo>
                      <a:pt x="519" y="175"/>
                    </a:lnTo>
                    <a:lnTo>
                      <a:pt x="497" y="213"/>
                    </a:lnTo>
                    <a:lnTo>
                      <a:pt x="469" y="233"/>
                    </a:lnTo>
                    <a:lnTo>
                      <a:pt x="422" y="263"/>
                    </a:lnTo>
                    <a:lnTo>
                      <a:pt x="322" y="296"/>
                    </a:lnTo>
                    <a:lnTo>
                      <a:pt x="135" y="296"/>
                    </a:lnTo>
                    <a:lnTo>
                      <a:pt x="97" y="291"/>
                    </a:lnTo>
                    <a:lnTo>
                      <a:pt x="47" y="281"/>
                    </a:lnTo>
                    <a:lnTo>
                      <a:pt x="27" y="278"/>
                    </a:lnTo>
                    <a:lnTo>
                      <a:pt x="10" y="283"/>
                    </a:lnTo>
                    <a:lnTo>
                      <a:pt x="0" y="308"/>
                    </a:lnTo>
                    <a:lnTo>
                      <a:pt x="15" y="333"/>
                    </a:lnTo>
                    <a:lnTo>
                      <a:pt x="42" y="371"/>
                    </a:lnTo>
                    <a:lnTo>
                      <a:pt x="80" y="446"/>
                    </a:lnTo>
                    <a:lnTo>
                      <a:pt x="180" y="511"/>
                    </a:lnTo>
                    <a:lnTo>
                      <a:pt x="417" y="576"/>
                    </a:lnTo>
                    <a:lnTo>
                      <a:pt x="529" y="586"/>
                    </a:lnTo>
                    <a:lnTo>
                      <a:pt x="657" y="583"/>
                    </a:lnTo>
                    <a:lnTo>
                      <a:pt x="982" y="498"/>
                    </a:lnTo>
                    <a:lnTo>
                      <a:pt x="1149" y="411"/>
                    </a:lnTo>
                    <a:lnTo>
                      <a:pt x="1312" y="336"/>
                    </a:lnTo>
                    <a:lnTo>
                      <a:pt x="1297" y="143"/>
                    </a:lnTo>
                    <a:lnTo>
                      <a:pt x="1112" y="16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36557" name="Freeform 13"/>
              <p:cNvSpPr>
                <a:spLocks/>
              </p:cNvSpPr>
              <p:nvPr/>
            </p:nvSpPr>
            <p:spPr bwMode="auto">
              <a:xfrm>
                <a:off x="2146" y="8724"/>
                <a:ext cx="215" cy="551"/>
              </a:xfrm>
              <a:custGeom>
                <a:avLst/>
                <a:gdLst>
                  <a:gd name="T0" fmla="*/ 8 w 215"/>
                  <a:gd name="T1" fmla="*/ 3 h 551"/>
                  <a:gd name="T2" fmla="*/ 0 w 215"/>
                  <a:gd name="T3" fmla="*/ 258 h 551"/>
                  <a:gd name="T4" fmla="*/ 5 w 215"/>
                  <a:gd name="T5" fmla="*/ 396 h 551"/>
                  <a:gd name="T6" fmla="*/ 18 w 215"/>
                  <a:gd name="T7" fmla="*/ 471 h 551"/>
                  <a:gd name="T8" fmla="*/ 38 w 215"/>
                  <a:gd name="T9" fmla="*/ 551 h 551"/>
                  <a:gd name="T10" fmla="*/ 215 w 215"/>
                  <a:gd name="T11" fmla="*/ 481 h 551"/>
                  <a:gd name="T12" fmla="*/ 155 w 215"/>
                  <a:gd name="T13" fmla="*/ 0 h 551"/>
                  <a:gd name="T14" fmla="*/ 8 w 215"/>
                  <a:gd name="T15" fmla="*/ 3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551">
                    <a:moveTo>
                      <a:pt x="8" y="3"/>
                    </a:moveTo>
                    <a:lnTo>
                      <a:pt x="0" y="258"/>
                    </a:lnTo>
                    <a:lnTo>
                      <a:pt x="5" y="396"/>
                    </a:lnTo>
                    <a:lnTo>
                      <a:pt x="18" y="471"/>
                    </a:lnTo>
                    <a:lnTo>
                      <a:pt x="38" y="551"/>
                    </a:lnTo>
                    <a:lnTo>
                      <a:pt x="215" y="481"/>
                    </a:lnTo>
                    <a:lnTo>
                      <a:pt x="155" y="0"/>
                    </a:lnTo>
                    <a:lnTo>
                      <a:pt x="8" y="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36558" name="Freeform 14"/>
            <p:cNvSpPr>
              <a:spLocks/>
            </p:cNvSpPr>
            <p:nvPr/>
          </p:nvSpPr>
          <p:spPr bwMode="auto">
            <a:xfrm flipH="1">
              <a:off x="3023" y="1085"/>
              <a:ext cx="338" cy="599"/>
            </a:xfrm>
            <a:custGeom>
              <a:avLst/>
              <a:gdLst>
                <a:gd name="T0" fmla="*/ 1722 w 1982"/>
                <a:gd name="T1" fmla="*/ 85 h 3798"/>
                <a:gd name="T2" fmla="*/ 1620 w 1982"/>
                <a:gd name="T3" fmla="*/ 140 h 3798"/>
                <a:gd name="T4" fmla="*/ 1537 w 1982"/>
                <a:gd name="T5" fmla="*/ 182 h 3798"/>
                <a:gd name="T6" fmla="*/ 1447 w 1982"/>
                <a:gd name="T7" fmla="*/ 232 h 3798"/>
                <a:gd name="T8" fmla="*/ 1362 w 1982"/>
                <a:gd name="T9" fmla="*/ 282 h 3798"/>
                <a:gd name="T10" fmla="*/ 1287 w 1982"/>
                <a:gd name="T11" fmla="*/ 327 h 3798"/>
                <a:gd name="T12" fmla="*/ 1220 w 1982"/>
                <a:gd name="T13" fmla="*/ 380 h 3798"/>
                <a:gd name="T14" fmla="*/ 1175 w 1982"/>
                <a:gd name="T15" fmla="*/ 425 h 3798"/>
                <a:gd name="T16" fmla="*/ 1142 w 1982"/>
                <a:gd name="T17" fmla="*/ 463 h 3798"/>
                <a:gd name="T18" fmla="*/ 1115 w 1982"/>
                <a:gd name="T19" fmla="*/ 508 h 3798"/>
                <a:gd name="T20" fmla="*/ 1092 w 1982"/>
                <a:gd name="T21" fmla="*/ 568 h 3798"/>
                <a:gd name="T22" fmla="*/ 1077 w 1982"/>
                <a:gd name="T23" fmla="*/ 658 h 3798"/>
                <a:gd name="T24" fmla="*/ 955 w 1982"/>
                <a:gd name="T25" fmla="*/ 1348 h 3798"/>
                <a:gd name="T26" fmla="*/ 852 w 1982"/>
                <a:gd name="T27" fmla="*/ 1641 h 3798"/>
                <a:gd name="T28" fmla="*/ 807 w 1982"/>
                <a:gd name="T29" fmla="*/ 1699 h 3798"/>
                <a:gd name="T30" fmla="*/ 780 w 1982"/>
                <a:gd name="T31" fmla="*/ 1721 h 3798"/>
                <a:gd name="T32" fmla="*/ 700 w 1982"/>
                <a:gd name="T33" fmla="*/ 1759 h 3798"/>
                <a:gd name="T34" fmla="*/ 565 w 1982"/>
                <a:gd name="T35" fmla="*/ 1809 h 3798"/>
                <a:gd name="T36" fmla="*/ 403 w 1982"/>
                <a:gd name="T37" fmla="*/ 1861 h 3798"/>
                <a:gd name="T38" fmla="*/ 235 w 1982"/>
                <a:gd name="T39" fmla="*/ 1901 h 3798"/>
                <a:gd name="T40" fmla="*/ 105 w 1982"/>
                <a:gd name="T41" fmla="*/ 1929 h 3798"/>
                <a:gd name="T42" fmla="*/ 0 w 1982"/>
                <a:gd name="T43" fmla="*/ 1944 h 3798"/>
                <a:gd name="T44" fmla="*/ 0 w 1982"/>
                <a:gd name="T45" fmla="*/ 2054 h 3798"/>
                <a:gd name="T46" fmla="*/ 0 w 1982"/>
                <a:gd name="T47" fmla="*/ 2182 h 3798"/>
                <a:gd name="T48" fmla="*/ 5 w 1982"/>
                <a:gd name="T49" fmla="*/ 2264 h 3798"/>
                <a:gd name="T50" fmla="*/ 20 w 1982"/>
                <a:gd name="T51" fmla="*/ 2362 h 3798"/>
                <a:gd name="T52" fmla="*/ 63 w 1982"/>
                <a:gd name="T53" fmla="*/ 2517 h 3798"/>
                <a:gd name="T54" fmla="*/ 268 w 1982"/>
                <a:gd name="T55" fmla="*/ 2472 h 3798"/>
                <a:gd name="T56" fmla="*/ 612 w 1982"/>
                <a:gd name="T57" fmla="*/ 2382 h 3798"/>
                <a:gd name="T58" fmla="*/ 1032 w 1982"/>
                <a:gd name="T59" fmla="*/ 2249 h 3798"/>
                <a:gd name="T60" fmla="*/ 1135 w 1982"/>
                <a:gd name="T61" fmla="*/ 2189 h 3798"/>
                <a:gd name="T62" fmla="*/ 1240 w 1982"/>
                <a:gd name="T63" fmla="*/ 2129 h 3798"/>
                <a:gd name="T64" fmla="*/ 1305 w 1982"/>
                <a:gd name="T65" fmla="*/ 2036 h 3798"/>
                <a:gd name="T66" fmla="*/ 1327 w 1982"/>
                <a:gd name="T67" fmla="*/ 2006 h 3798"/>
                <a:gd name="T68" fmla="*/ 1400 w 1982"/>
                <a:gd name="T69" fmla="*/ 1814 h 3798"/>
                <a:gd name="T70" fmla="*/ 1430 w 1982"/>
                <a:gd name="T71" fmla="*/ 1529 h 3798"/>
                <a:gd name="T72" fmla="*/ 1375 w 1982"/>
                <a:gd name="T73" fmla="*/ 1931 h 3798"/>
                <a:gd name="T74" fmla="*/ 1375 w 1982"/>
                <a:gd name="T75" fmla="*/ 2091 h 3798"/>
                <a:gd name="T76" fmla="*/ 1355 w 1982"/>
                <a:gd name="T77" fmla="*/ 2309 h 3798"/>
                <a:gd name="T78" fmla="*/ 1330 w 1982"/>
                <a:gd name="T79" fmla="*/ 2607 h 3798"/>
                <a:gd name="T80" fmla="*/ 1285 w 1982"/>
                <a:gd name="T81" fmla="*/ 2907 h 3798"/>
                <a:gd name="T82" fmla="*/ 1255 w 1982"/>
                <a:gd name="T83" fmla="*/ 3260 h 3798"/>
                <a:gd name="T84" fmla="*/ 1225 w 1982"/>
                <a:gd name="T85" fmla="*/ 3798 h 3798"/>
                <a:gd name="T86" fmla="*/ 1352 w 1982"/>
                <a:gd name="T87" fmla="*/ 3783 h 3798"/>
                <a:gd name="T88" fmla="*/ 1465 w 1982"/>
                <a:gd name="T89" fmla="*/ 3768 h 3798"/>
                <a:gd name="T90" fmla="*/ 1622 w 1982"/>
                <a:gd name="T91" fmla="*/ 3718 h 3798"/>
                <a:gd name="T92" fmla="*/ 1719 w 1982"/>
                <a:gd name="T93" fmla="*/ 3658 h 3798"/>
                <a:gd name="T94" fmla="*/ 1779 w 1982"/>
                <a:gd name="T95" fmla="*/ 3598 h 3798"/>
                <a:gd name="T96" fmla="*/ 1839 w 1982"/>
                <a:gd name="T97" fmla="*/ 3388 h 3798"/>
                <a:gd name="T98" fmla="*/ 1867 w 1982"/>
                <a:gd name="T99" fmla="*/ 2997 h 3798"/>
                <a:gd name="T100" fmla="*/ 1897 w 1982"/>
                <a:gd name="T101" fmla="*/ 2622 h 3798"/>
                <a:gd name="T102" fmla="*/ 1897 w 1982"/>
                <a:gd name="T103" fmla="*/ 2322 h 3798"/>
                <a:gd name="T104" fmla="*/ 1854 w 1982"/>
                <a:gd name="T105" fmla="*/ 1769 h 3798"/>
                <a:gd name="T106" fmla="*/ 1889 w 1982"/>
                <a:gd name="T107" fmla="*/ 1251 h 3798"/>
                <a:gd name="T108" fmla="*/ 1952 w 1982"/>
                <a:gd name="T109" fmla="*/ 900 h 3798"/>
                <a:gd name="T110" fmla="*/ 1982 w 1982"/>
                <a:gd name="T111" fmla="*/ 453 h 3798"/>
                <a:gd name="T112" fmla="*/ 1944 w 1982"/>
                <a:gd name="T113" fmla="*/ 205 h 3798"/>
                <a:gd name="T114" fmla="*/ 1907 w 1982"/>
                <a:gd name="T115" fmla="*/ 0 h 3798"/>
                <a:gd name="T116" fmla="*/ 1722 w 1982"/>
                <a:gd name="T117" fmla="*/ 85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2" h="3798">
                  <a:moveTo>
                    <a:pt x="1722" y="85"/>
                  </a:moveTo>
                  <a:lnTo>
                    <a:pt x="1620" y="140"/>
                  </a:lnTo>
                  <a:lnTo>
                    <a:pt x="1537" y="182"/>
                  </a:lnTo>
                  <a:lnTo>
                    <a:pt x="1447" y="232"/>
                  </a:lnTo>
                  <a:lnTo>
                    <a:pt x="1362" y="282"/>
                  </a:lnTo>
                  <a:lnTo>
                    <a:pt x="1287" y="327"/>
                  </a:lnTo>
                  <a:lnTo>
                    <a:pt x="1220" y="380"/>
                  </a:lnTo>
                  <a:lnTo>
                    <a:pt x="1175" y="425"/>
                  </a:lnTo>
                  <a:lnTo>
                    <a:pt x="1142" y="463"/>
                  </a:lnTo>
                  <a:lnTo>
                    <a:pt x="1115" y="508"/>
                  </a:lnTo>
                  <a:lnTo>
                    <a:pt x="1092" y="568"/>
                  </a:lnTo>
                  <a:lnTo>
                    <a:pt x="1077" y="658"/>
                  </a:lnTo>
                  <a:lnTo>
                    <a:pt x="955" y="1348"/>
                  </a:lnTo>
                  <a:lnTo>
                    <a:pt x="852" y="1641"/>
                  </a:lnTo>
                  <a:lnTo>
                    <a:pt x="807" y="1699"/>
                  </a:lnTo>
                  <a:lnTo>
                    <a:pt x="780" y="1721"/>
                  </a:lnTo>
                  <a:lnTo>
                    <a:pt x="700" y="1759"/>
                  </a:lnTo>
                  <a:lnTo>
                    <a:pt x="565" y="1809"/>
                  </a:lnTo>
                  <a:lnTo>
                    <a:pt x="403" y="1861"/>
                  </a:lnTo>
                  <a:lnTo>
                    <a:pt x="235" y="1901"/>
                  </a:lnTo>
                  <a:lnTo>
                    <a:pt x="105" y="1929"/>
                  </a:lnTo>
                  <a:lnTo>
                    <a:pt x="0" y="1944"/>
                  </a:lnTo>
                  <a:lnTo>
                    <a:pt x="0" y="2054"/>
                  </a:lnTo>
                  <a:lnTo>
                    <a:pt x="0" y="2182"/>
                  </a:lnTo>
                  <a:lnTo>
                    <a:pt x="5" y="2264"/>
                  </a:lnTo>
                  <a:lnTo>
                    <a:pt x="20" y="2362"/>
                  </a:lnTo>
                  <a:lnTo>
                    <a:pt x="63" y="2517"/>
                  </a:lnTo>
                  <a:lnTo>
                    <a:pt x="268" y="2472"/>
                  </a:lnTo>
                  <a:lnTo>
                    <a:pt x="612" y="2382"/>
                  </a:lnTo>
                  <a:lnTo>
                    <a:pt x="1032" y="2249"/>
                  </a:lnTo>
                  <a:lnTo>
                    <a:pt x="1135" y="2189"/>
                  </a:lnTo>
                  <a:lnTo>
                    <a:pt x="1240" y="2129"/>
                  </a:lnTo>
                  <a:lnTo>
                    <a:pt x="1305" y="2036"/>
                  </a:lnTo>
                  <a:lnTo>
                    <a:pt x="1327" y="2006"/>
                  </a:lnTo>
                  <a:lnTo>
                    <a:pt x="1400" y="1814"/>
                  </a:lnTo>
                  <a:lnTo>
                    <a:pt x="1430" y="1529"/>
                  </a:lnTo>
                  <a:lnTo>
                    <a:pt x="1375" y="1931"/>
                  </a:lnTo>
                  <a:lnTo>
                    <a:pt x="1375" y="2091"/>
                  </a:lnTo>
                  <a:lnTo>
                    <a:pt x="1355" y="2309"/>
                  </a:lnTo>
                  <a:lnTo>
                    <a:pt x="1330" y="2607"/>
                  </a:lnTo>
                  <a:lnTo>
                    <a:pt x="1285" y="2907"/>
                  </a:lnTo>
                  <a:lnTo>
                    <a:pt x="1255" y="3260"/>
                  </a:lnTo>
                  <a:lnTo>
                    <a:pt x="1225" y="3798"/>
                  </a:lnTo>
                  <a:lnTo>
                    <a:pt x="1352" y="3783"/>
                  </a:lnTo>
                  <a:lnTo>
                    <a:pt x="1465" y="3768"/>
                  </a:lnTo>
                  <a:lnTo>
                    <a:pt x="1622" y="3718"/>
                  </a:lnTo>
                  <a:lnTo>
                    <a:pt x="1719" y="3658"/>
                  </a:lnTo>
                  <a:lnTo>
                    <a:pt x="1779" y="3598"/>
                  </a:lnTo>
                  <a:lnTo>
                    <a:pt x="1839" y="3388"/>
                  </a:lnTo>
                  <a:lnTo>
                    <a:pt x="1867" y="2997"/>
                  </a:lnTo>
                  <a:lnTo>
                    <a:pt x="1897" y="2622"/>
                  </a:lnTo>
                  <a:lnTo>
                    <a:pt x="1897" y="2322"/>
                  </a:lnTo>
                  <a:lnTo>
                    <a:pt x="1854" y="1769"/>
                  </a:lnTo>
                  <a:lnTo>
                    <a:pt x="1889" y="1251"/>
                  </a:lnTo>
                  <a:lnTo>
                    <a:pt x="1952" y="900"/>
                  </a:lnTo>
                  <a:lnTo>
                    <a:pt x="1982" y="453"/>
                  </a:lnTo>
                  <a:lnTo>
                    <a:pt x="1944" y="205"/>
                  </a:lnTo>
                  <a:lnTo>
                    <a:pt x="1907" y="0"/>
                  </a:lnTo>
                  <a:lnTo>
                    <a:pt x="1722" y="8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36559" name="Freeform 15"/>
            <p:cNvSpPr>
              <a:spLocks/>
            </p:cNvSpPr>
            <p:nvPr/>
          </p:nvSpPr>
          <p:spPr bwMode="auto">
            <a:xfrm flipH="1">
              <a:off x="3163" y="1367"/>
              <a:ext cx="61" cy="51"/>
            </a:xfrm>
            <a:custGeom>
              <a:avLst/>
              <a:gdLst>
                <a:gd name="T0" fmla="*/ 45 w 355"/>
                <a:gd name="T1" fmla="*/ 2 h 297"/>
                <a:gd name="T2" fmla="*/ 68 w 355"/>
                <a:gd name="T3" fmla="*/ 0 h 297"/>
                <a:gd name="T4" fmla="*/ 90 w 355"/>
                <a:gd name="T5" fmla="*/ 2 h 297"/>
                <a:gd name="T6" fmla="*/ 115 w 355"/>
                <a:gd name="T7" fmla="*/ 7 h 297"/>
                <a:gd name="T8" fmla="*/ 153 w 355"/>
                <a:gd name="T9" fmla="*/ 27 h 297"/>
                <a:gd name="T10" fmla="*/ 355 w 355"/>
                <a:gd name="T11" fmla="*/ 165 h 297"/>
                <a:gd name="T12" fmla="*/ 155 w 355"/>
                <a:gd name="T13" fmla="*/ 62 h 297"/>
                <a:gd name="T14" fmla="*/ 108 w 355"/>
                <a:gd name="T15" fmla="*/ 47 h 297"/>
                <a:gd name="T16" fmla="*/ 75 w 355"/>
                <a:gd name="T17" fmla="*/ 45 h 297"/>
                <a:gd name="T18" fmla="*/ 48 w 355"/>
                <a:gd name="T19" fmla="*/ 45 h 297"/>
                <a:gd name="T20" fmla="*/ 83 w 355"/>
                <a:gd name="T21" fmla="*/ 85 h 297"/>
                <a:gd name="T22" fmla="*/ 110 w 355"/>
                <a:gd name="T23" fmla="*/ 112 h 297"/>
                <a:gd name="T24" fmla="*/ 125 w 355"/>
                <a:gd name="T25" fmla="*/ 142 h 297"/>
                <a:gd name="T26" fmla="*/ 170 w 355"/>
                <a:gd name="T27" fmla="*/ 297 h 297"/>
                <a:gd name="T28" fmla="*/ 103 w 355"/>
                <a:gd name="T29" fmla="*/ 152 h 297"/>
                <a:gd name="T30" fmla="*/ 73 w 355"/>
                <a:gd name="T31" fmla="*/ 112 h 297"/>
                <a:gd name="T32" fmla="*/ 35 w 355"/>
                <a:gd name="T33" fmla="*/ 75 h 297"/>
                <a:gd name="T34" fmla="*/ 0 w 355"/>
                <a:gd name="T35" fmla="*/ 60 h 297"/>
                <a:gd name="T36" fmla="*/ 45 w 355"/>
                <a:gd name="T37" fmla="*/ 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5" h="297">
                  <a:moveTo>
                    <a:pt x="45" y="2"/>
                  </a:moveTo>
                  <a:lnTo>
                    <a:pt x="68" y="0"/>
                  </a:lnTo>
                  <a:lnTo>
                    <a:pt x="90" y="2"/>
                  </a:lnTo>
                  <a:lnTo>
                    <a:pt x="115" y="7"/>
                  </a:lnTo>
                  <a:lnTo>
                    <a:pt x="153" y="27"/>
                  </a:lnTo>
                  <a:lnTo>
                    <a:pt x="355" y="165"/>
                  </a:lnTo>
                  <a:lnTo>
                    <a:pt x="155" y="62"/>
                  </a:lnTo>
                  <a:lnTo>
                    <a:pt x="108" y="47"/>
                  </a:lnTo>
                  <a:lnTo>
                    <a:pt x="75" y="45"/>
                  </a:lnTo>
                  <a:lnTo>
                    <a:pt x="48" y="45"/>
                  </a:lnTo>
                  <a:lnTo>
                    <a:pt x="83" y="85"/>
                  </a:lnTo>
                  <a:lnTo>
                    <a:pt x="110" y="112"/>
                  </a:lnTo>
                  <a:lnTo>
                    <a:pt x="125" y="142"/>
                  </a:lnTo>
                  <a:lnTo>
                    <a:pt x="170" y="297"/>
                  </a:lnTo>
                  <a:lnTo>
                    <a:pt x="103" y="152"/>
                  </a:lnTo>
                  <a:lnTo>
                    <a:pt x="73" y="112"/>
                  </a:lnTo>
                  <a:lnTo>
                    <a:pt x="35" y="75"/>
                  </a:lnTo>
                  <a:lnTo>
                    <a:pt x="0" y="60"/>
                  </a:lnTo>
                  <a:lnTo>
                    <a:pt x="45" y="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36560" name="Freeform 16"/>
            <p:cNvSpPr>
              <a:spLocks/>
            </p:cNvSpPr>
            <p:nvPr/>
          </p:nvSpPr>
          <p:spPr bwMode="auto">
            <a:xfrm>
              <a:off x="2591" y="1061"/>
              <a:ext cx="338" cy="599"/>
            </a:xfrm>
            <a:custGeom>
              <a:avLst/>
              <a:gdLst>
                <a:gd name="T0" fmla="*/ 1722 w 1982"/>
                <a:gd name="T1" fmla="*/ 85 h 3798"/>
                <a:gd name="T2" fmla="*/ 1620 w 1982"/>
                <a:gd name="T3" fmla="*/ 140 h 3798"/>
                <a:gd name="T4" fmla="*/ 1537 w 1982"/>
                <a:gd name="T5" fmla="*/ 182 h 3798"/>
                <a:gd name="T6" fmla="*/ 1447 w 1982"/>
                <a:gd name="T7" fmla="*/ 232 h 3798"/>
                <a:gd name="T8" fmla="*/ 1362 w 1982"/>
                <a:gd name="T9" fmla="*/ 282 h 3798"/>
                <a:gd name="T10" fmla="*/ 1287 w 1982"/>
                <a:gd name="T11" fmla="*/ 327 h 3798"/>
                <a:gd name="T12" fmla="*/ 1220 w 1982"/>
                <a:gd name="T13" fmla="*/ 380 h 3798"/>
                <a:gd name="T14" fmla="*/ 1175 w 1982"/>
                <a:gd name="T15" fmla="*/ 425 h 3798"/>
                <a:gd name="T16" fmla="*/ 1142 w 1982"/>
                <a:gd name="T17" fmla="*/ 463 h 3798"/>
                <a:gd name="T18" fmla="*/ 1115 w 1982"/>
                <a:gd name="T19" fmla="*/ 508 h 3798"/>
                <a:gd name="T20" fmla="*/ 1092 w 1982"/>
                <a:gd name="T21" fmla="*/ 568 h 3798"/>
                <a:gd name="T22" fmla="*/ 1077 w 1982"/>
                <a:gd name="T23" fmla="*/ 658 h 3798"/>
                <a:gd name="T24" fmla="*/ 955 w 1982"/>
                <a:gd name="T25" fmla="*/ 1348 h 3798"/>
                <a:gd name="T26" fmla="*/ 852 w 1982"/>
                <a:gd name="T27" fmla="*/ 1641 h 3798"/>
                <a:gd name="T28" fmla="*/ 807 w 1982"/>
                <a:gd name="T29" fmla="*/ 1699 h 3798"/>
                <a:gd name="T30" fmla="*/ 780 w 1982"/>
                <a:gd name="T31" fmla="*/ 1721 h 3798"/>
                <a:gd name="T32" fmla="*/ 700 w 1982"/>
                <a:gd name="T33" fmla="*/ 1759 h 3798"/>
                <a:gd name="T34" fmla="*/ 565 w 1982"/>
                <a:gd name="T35" fmla="*/ 1809 h 3798"/>
                <a:gd name="T36" fmla="*/ 403 w 1982"/>
                <a:gd name="T37" fmla="*/ 1861 h 3798"/>
                <a:gd name="T38" fmla="*/ 235 w 1982"/>
                <a:gd name="T39" fmla="*/ 1901 h 3798"/>
                <a:gd name="T40" fmla="*/ 105 w 1982"/>
                <a:gd name="T41" fmla="*/ 1929 h 3798"/>
                <a:gd name="T42" fmla="*/ 0 w 1982"/>
                <a:gd name="T43" fmla="*/ 1944 h 3798"/>
                <a:gd name="T44" fmla="*/ 0 w 1982"/>
                <a:gd name="T45" fmla="*/ 2054 h 3798"/>
                <a:gd name="T46" fmla="*/ 0 w 1982"/>
                <a:gd name="T47" fmla="*/ 2182 h 3798"/>
                <a:gd name="T48" fmla="*/ 5 w 1982"/>
                <a:gd name="T49" fmla="*/ 2264 h 3798"/>
                <a:gd name="T50" fmla="*/ 20 w 1982"/>
                <a:gd name="T51" fmla="*/ 2362 h 3798"/>
                <a:gd name="T52" fmla="*/ 63 w 1982"/>
                <a:gd name="T53" fmla="*/ 2517 h 3798"/>
                <a:gd name="T54" fmla="*/ 268 w 1982"/>
                <a:gd name="T55" fmla="*/ 2472 h 3798"/>
                <a:gd name="T56" fmla="*/ 612 w 1982"/>
                <a:gd name="T57" fmla="*/ 2382 h 3798"/>
                <a:gd name="T58" fmla="*/ 1032 w 1982"/>
                <a:gd name="T59" fmla="*/ 2249 h 3798"/>
                <a:gd name="T60" fmla="*/ 1135 w 1982"/>
                <a:gd name="T61" fmla="*/ 2189 h 3798"/>
                <a:gd name="T62" fmla="*/ 1240 w 1982"/>
                <a:gd name="T63" fmla="*/ 2129 h 3798"/>
                <a:gd name="T64" fmla="*/ 1305 w 1982"/>
                <a:gd name="T65" fmla="*/ 2036 h 3798"/>
                <a:gd name="T66" fmla="*/ 1327 w 1982"/>
                <a:gd name="T67" fmla="*/ 2006 h 3798"/>
                <a:gd name="T68" fmla="*/ 1400 w 1982"/>
                <a:gd name="T69" fmla="*/ 1814 h 3798"/>
                <a:gd name="T70" fmla="*/ 1430 w 1982"/>
                <a:gd name="T71" fmla="*/ 1529 h 3798"/>
                <a:gd name="T72" fmla="*/ 1375 w 1982"/>
                <a:gd name="T73" fmla="*/ 1931 h 3798"/>
                <a:gd name="T74" fmla="*/ 1375 w 1982"/>
                <a:gd name="T75" fmla="*/ 2091 h 3798"/>
                <a:gd name="T76" fmla="*/ 1355 w 1982"/>
                <a:gd name="T77" fmla="*/ 2309 h 3798"/>
                <a:gd name="T78" fmla="*/ 1330 w 1982"/>
                <a:gd name="T79" fmla="*/ 2607 h 3798"/>
                <a:gd name="T80" fmla="*/ 1285 w 1982"/>
                <a:gd name="T81" fmla="*/ 2907 h 3798"/>
                <a:gd name="T82" fmla="*/ 1255 w 1982"/>
                <a:gd name="T83" fmla="*/ 3260 h 3798"/>
                <a:gd name="T84" fmla="*/ 1225 w 1982"/>
                <a:gd name="T85" fmla="*/ 3798 h 3798"/>
                <a:gd name="T86" fmla="*/ 1352 w 1982"/>
                <a:gd name="T87" fmla="*/ 3783 h 3798"/>
                <a:gd name="T88" fmla="*/ 1465 w 1982"/>
                <a:gd name="T89" fmla="*/ 3768 h 3798"/>
                <a:gd name="T90" fmla="*/ 1622 w 1982"/>
                <a:gd name="T91" fmla="*/ 3718 h 3798"/>
                <a:gd name="T92" fmla="*/ 1719 w 1982"/>
                <a:gd name="T93" fmla="*/ 3658 h 3798"/>
                <a:gd name="T94" fmla="*/ 1779 w 1982"/>
                <a:gd name="T95" fmla="*/ 3598 h 3798"/>
                <a:gd name="T96" fmla="*/ 1839 w 1982"/>
                <a:gd name="T97" fmla="*/ 3388 h 3798"/>
                <a:gd name="T98" fmla="*/ 1867 w 1982"/>
                <a:gd name="T99" fmla="*/ 2997 h 3798"/>
                <a:gd name="T100" fmla="*/ 1897 w 1982"/>
                <a:gd name="T101" fmla="*/ 2622 h 3798"/>
                <a:gd name="T102" fmla="*/ 1897 w 1982"/>
                <a:gd name="T103" fmla="*/ 2322 h 3798"/>
                <a:gd name="T104" fmla="*/ 1854 w 1982"/>
                <a:gd name="T105" fmla="*/ 1769 h 3798"/>
                <a:gd name="T106" fmla="*/ 1889 w 1982"/>
                <a:gd name="T107" fmla="*/ 1251 h 3798"/>
                <a:gd name="T108" fmla="*/ 1952 w 1982"/>
                <a:gd name="T109" fmla="*/ 900 h 3798"/>
                <a:gd name="T110" fmla="*/ 1982 w 1982"/>
                <a:gd name="T111" fmla="*/ 453 h 3798"/>
                <a:gd name="T112" fmla="*/ 1944 w 1982"/>
                <a:gd name="T113" fmla="*/ 205 h 3798"/>
                <a:gd name="T114" fmla="*/ 1907 w 1982"/>
                <a:gd name="T115" fmla="*/ 0 h 3798"/>
                <a:gd name="T116" fmla="*/ 1722 w 1982"/>
                <a:gd name="T117" fmla="*/ 85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2" h="3798">
                  <a:moveTo>
                    <a:pt x="1722" y="85"/>
                  </a:moveTo>
                  <a:lnTo>
                    <a:pt x="1620" y="140"/>
                  </a:lnTo>
                  <a:lnTo>
                    <a:pt x="1537" y="182"/>
                  </a:lnTo>
                  <a:lnTo>
                    <a:pt x="1447" y="232"/>
                  </a:lnTo>
                  <a:lnTo>
                    <a:pt x="1362" y="282"/>
                  </a:lnTo>
                  <a:lnTo>
                    <a:pt x="1287" y="327"/>
                  </a:lnTo>
                  <a:lnTo>
                    <a:pt x="1220" y="380"/>
                  </a:lnTo>
                  <a:lnTo>
                    <a:pt x="1175" y="425"/>
                  </a:lnTo>
                  <a:lnTo>
                    <a:pt x="1142" y="463"/>
                  </a:lnTo>
                  <a:lnTo>
                    <a:pt x="1115" y="508"/>
                  </a:lnTo>
                  <a:lnTo>
                    <a:pt x="1092" y="568"/>
                  </a:lnTo>
                  <a:lnTo>
                    <a:pt x="1077" y="658"/>
                  </a:lnTo>
                  <a:lnTo>
                    <a:pt x="955" y="1348"/>
                  </a:lnTo>
                  <a:lnTo>
                    <a:pt x="852" y="1641"/>
                  </a:lnTo>
                  <a:lnTo>
                    <a:pt x="807" y="1699"/>
                  </a:lnTo>
                  <a:lnTo>
                    <a:pt x="780" y="1721"/>
                  </a:lnTo>
                  <a:lnTo>
                    <a:pt x="700" y="1759"/>
                  </a:lnTo>
                  <a:lnTo>
                    <a:pt x="565" y="1809"/>
                  </a:lnTo>
                  <a:lnTo>
                    <a:pt x="403" y="1861"/>
                  </a:lnTo>
                  <a:lnTo>
                    <a:pt x="235" y="1901"/>
                  </a:lnTo>
                  <a:lnTo>
                    <a:pt x="105" y="1929"/>
                  </a:lnTo>
                  <a:lnTo>
                    <a:pt x="0" y="1944"/>
                  </a:lnTo>
                  <a:lnTo>
                    <a:pt x="0" y="2054"/>
                  </a:lnTo>
                  <a:lnTo>
                    <a:pt x="0" y="2182"/>
                  </a:lnTo>
                  <a:lnTo>
                    <a:pt x="5" y="2264"/>
                  </a:lnTo>
                  <a:lnTo>
                    <a:pt x="20" y="2362"/>
                  </a:lnTo>
                  <a:lnTo>
                    <a:pt x="63" y="2517"/>
                  </a:lnTo>
                  <a:lnTo>
                    <a:pt x="268" y="2472"/>
                  </a:lnTo>
                  <a:lnTo>
                    <a:pt x="612" y="2382"/>
                  </a:lnTo>
                  <a:lnTo>
                    <a:pt x="1032" y="2249"/>
                  </a:lnTo>
                  <a:lnTo>
                    <a:pt x="1135" y="2189"/>
                  </a:lnTo>
                  <a:lnTo>
                    <a:pt x="1240" y="2129"/>
                  </a:lnTo>
                  <a:lnTo>
                    <a:pt x="1305" y="2036"/>
                  </a:lnTo>
                  <a:lnTo>
                    <a:pt x="1327" y="2006"/>
                  </a:lnTo>
                  <a:lnTo>
                    <a:pt x="1400" y="1814"/>
                  </a:lnTo>
                  <a:lnTo>
                    <a:pt x="1430" y="1529"/>
                  </a:lnTo>
                  <a:lnTo>
                    <a:pt x="1375" y="1931"/>
                  </a:lnTo>
                  <a:lnTo>
                    <a:pt x="1375" y="2091"/>
                  </a:lnTo>
                  <a:lnTo>
                    <a:pt x="1355" y="2309"/>
                  </a:lnTo>
                  <a:lnTo>
                    <a:pt x="1330" y="2607"/>
                  </a:lnTo>
                  <a:lnTo>
                    <a:pt x="1285" y="2907"/>
                  </a:lnTo>
                  <a:lnTo>
                    <a:pt x="1255" y="3260"/>
                  </a:lnTo>
                  <a:lnTo>
                    <a:pt x="1225" y="3798"/>
                  </a:lnTo>
                  <a:lnTo>
                    <a:pt x="1352" y="3783"/>
                  </a:lnTo>
                  <a:lnTo>
                    <a:pt x="1465" y="3768"/>
                  </a:lnTo>
                  <a:lnTo>
                    <a:pt x="1622" y="3718"/>
                  </a:lnTo>
                  <a:lnTo>
                    <a:pt x="1719" y="3658"/>
                  </a:lnTo>
                  <a:lnTo>
                    <a:pt x="1779" y="3598"/>
                  </a:lnTo>
                  <a:lnTo>
                    <a:pt x="1839" y="3388"/>
                  </a:lnTo>
                  <a:lnTo>
                    <a:pt x="1867" y="2997"/>
                  </a:lnTo>
                  <a:lnTo>
                    <a:pt x="1897" y="2622"/>
                  </a:lnTo>
                  <a:lnTo>
                    <a:pt x="1897" y="2322"/>
                  </a:lnTo>
                  <a:lnTo>
                    <a:pt x="1854" y="1769"/>
                  </a:lnTo>
                  <a:lnTo>
                    <a:pt x="1889" y="1251"/>
                  </a:lnTo>
                  <a:lnTo>
                    <a:pt x="1952" y="900"/>
                  </a:lnTo>
                  <a:lnTo>
                    <a:pt x="1982" y="453"/>
                  </a:lnTo>
                  <a:lnTo>
                    <a:pt x="1944" y="205"/>
                  </a:lnTo>
                  <a:lnTo>
                    <a:pt x="1907" y="0"/>
                  </a:lnTo>
                  <a:lnTo>
                    <a:pt x="1722" y="8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236561" name="Group 17"/>
            <p:cNvGrpSpPr>
              <a:grpSpLocks/>
            </p:cNvGrpSpPr>
            <p:nvPr/>
          </p:nvGrpSpPr>
          <p:grpSpPr bwMode="auto">
            <a:xfrm flipV="1">
              <a:off x="2383" y="1362"/>
              <a:ext cx="224" cy="101"/>
              <a:chOff x="1177" y="8699"/>
              <a:chExt cx="1312" cy="586"/>
            </a:xfrm>
          </p:grpSpPr>
          <p:sp>
            <p:nvSpPr>
              <p:cNvPr id="236562" name="Freeform 18"/>
              <p:cNvSpPr>
                <a:spLocks/>
              </p:cNvSpPr>
              <p:nvPr/>
            </p:nvSpPr>
            <p:spPr bwMode="auto">
              <a:xfrm>
                <a:off x="1177" y="8699"/>
                <a:ext cx="1312" cy="586"/>
              </a:xfrm>
              <a:custGeom>
                <a:avLst/>
                <a:gdLst>
                  <a:gd name="T0" fmla="*/ 1112 w 1312"/>
                  <a:gd name="T1" fmla="*/ 168 h 586"/>
                  <a:gd name="T2" fmla="*/ 972 w 1312"/>
                  <a:gd name="T3" fmla="*/ 168 h 586"/>
                  <a:gd name="T4" fmla="*/ 907 w 1312"/>
                  <a:gd name="T5" fmla="*/ 140 h 586"/>
                  <a:gd name="T6" fmla="*/ 849 w 1312"/>
                  <a:gd name="T7" fmla="*/ 118 h 586"/>
                  <a:gd name="T8" fmla="*/ 769 w 1312"/>
                  <a:gd name="T9" fmla="*/ 103 h 586"/>
                  <a:gd name="T10" fmla="*/ 722 w 1312"/>
                  <a:gd name="T11" fmla="*/ 103 h 586"/>
                  <a:gd name="T12" fmla="*/ 654 w 1312"/>
                  <a:gd name="T13" fmla="*/ 103 h 586"/>
                  <a:gd name="T14" fmla="*/ 579 w 1312"/>
                  <a:gd name="T15" fmla="*/ 75 h 586"/>
                  <a:gd name="T16" fmla="*/ 479 w 1312"/>
                  <a:gd name="T17" fmla="*/ 38 h 586"/>
                  <a:gd name="T18" fmla="*/ 449 w 1312"/>
                  <a:gd name="T19" fmla="*/ 23 h 586"/>
                  <a:gd name="T20" fmla="*/ 412 w 1312"/>
                  <a:gd name="T21" fmla="*/ 0 h 586"/>
                  <a:gd name="T22" fmla="*/ 389 w 1312"/>
                  <a:gd name="T23" fmla="*/ 0 h 586"/>
                  <a:gd name="T24" fmla="*/ 379 w 1312"/>
                  <a:gd name="T25" fmla="*/ 15 h 586"/>
                  <a:gd name="T26" fmla="*/ 379 w 1312"/>
                  <a:gd name="T27" fmla="*/ 38 h 586"/>
                  <a:gd name="T28" fmla="*/ 394 w 1312"/>
                  <a:gd name="T29" fmla="*/ 65 h 586"/>
                  <a:gd name="T30" fmla="*/ 429 w 1312"/>
                  <a:gd name="T31" fmla="*/ 103 h 586"/>
                  <a:gd name="T32" fmla="*/ 469 w 1312"/>
                  <a:gd name="T33" fmla="*/ 135 h 586"/>
                  <a:gd name="T34" fmla="*/ 519 w 1312"/>
                  <a:gd name="T35" fmla="*/ 175 h 586"/>
                  <a:gd name="T36" fmla="*/ 497 w 1312"/>
                  <a:gd name="T37" fmla="*/ 213 h 586"/>
                  <a:gd name="T38" fmla="*/ 469 w 1312"/>
                  <a:gd name="T39" fmla="*/ 233 h 586"/>
                  <a:gd name="T40" fmla="*/ 422 w 1312"/>
                  <a:gd name="T41" fmla="*/ 263 h 586"/>
                  <a:gd name="T42" fmla="*/ 322 w 1312"/>
                  <a:gd name="T43" fmla="*/ 296 h 586"/>
                  <a:gd name="T44" fmla="*/ 135 w 1312"/>
                  <a:gd name="T45" fmla="*/ 296 h 586"/>
                  <a:gd name="T46" fmla="*/ 97 w 1312"/>
                  <a:gd name="T47" fmla="*/ 291 h 586"/>
                  <a:gd name="T48" fmla="*/ 47 w 1312"/>
                  <a:gd name="T49" fmla="*/ 281 h 586"/>
                  <a:gd name="T50" fmla="*/ 27 w 1312"/>
                  <a:gd name="T51" fmla="*/ 278 h 586"/>
                  <a:gd name="T52" fmla="*/ 10 w 1312"/>
                  <a:gd name="T53" fmla="*/ 283 h 586"/>
                  <a:gd name="T54" fmla="*/ 0 w 1312"/>
                  <a:gd name="T55" fmla="*/ 308 h 586"/>
                  <a:gd name="T56" fmla="*/ 15 w 1312"/>
                  <a:gd name="T57" fmla="*/ 333 h 586"/>
                  <a:gd name="T58" fmla="*/ 42 w 1312"/>
                  <a:gd name="T59" fmla="*/ 371 h 586"/>
                  <a:gd name="T60" fmla="*/ 80 w 1312"/>
                  <a:gd name="T61" fmla="*/ 446 h 586"/>
                  <a:gd name="T62" fmla="*/ 180 w 1312"/>
                  <a:gd name="T63" fmla="*/ 511 h 586"/>
                  <a:gd name="T64" fmla="*/ 417 w 1312"/>
                  <a:gd name="T65" fmla="*/ 576 h 586"/>
                  <a:gd name="T66" fmla="*/ 529 w 1312"/>
                  <a:gd name="T67" fmla="*/ 586 h 586"/>
                  <a:gd name="T68" fmla="*/ 657 w 1312"/>
                  <a:gd name="T69" fmla="*/ 583 h 586"/>
                  <a:gd name="T70" fmla="*/ 982 w 1312"/>
                  <a:gd name="T71" fmla="*/ 498 h 586"/>
                  <a:gd name="T72" fmla="*/ 1149 w 1312"/>
                  <a:gd name="T73" fmla="*/ 411 h 586"/>
                  <a:gd name="T74" fmla="*/ 1312 w 1312"/>
                  <a:gd name="T75" fmla="*/ 336 h 586"/>
                  <a:gd name="T76" fmla="*/ 1297 w 1312"/>
                  <a:gd name="T77" fmla="*/ 143 h 586"/>
                  <a:gd name="T78" fmla="*/ 1112 w 1312"/>
                  <a:gd name="T79" fmla="*/ 168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12" h="586">
                    <a:moveTo>
                      <a:pt x="1112" y="168"/>
                    </a:moveTo>
                    <a:lnTo>
                      <a:pt x="972" y="168"/>
                    </a:lnTo>
                    <a:lnTo>
                      <a:pt x="907" y="140"/>
                    </a:lnTo>
                    <a:lnTo>
                      <a:pt x="849" y="118"/>
                    </a:lnTo>
                    <a:lnTo>
                      <a:pt x="769" y="103"/>
                    </a:lnTo>
                    <a:lnTo>
                      <a:pt x="722" y="103"/>
                    </a:lnTo>
                    <a:lnTo>
                      <a:pt x="654" y="103"/>
                    </a:lnTo>
                    <a:lnTo>
                      <a:pt x="579" y="75"/>
                    </a:lnTo>
                    <a:lnTo>
                      <a:pt x="479" y="38"/>
                    </a:lnTo>
                    <a:lnTo>
                      <a:pt x="449" y="23"/>
                    </a:lnTo>
                    <a:lnTo>
                      <a:pt x="412" y="0"/>
                    </a:lnTo>
                    <a:lnTo>
                      <a:pt x="389" y="0"/>
                    </a:lnTo>
                    <a:lnTo>
                      <a:pt x="379" y="15"/>
                    </a:lnTo>
                    <a:lnTo>
                      <a:pt x="379" y="38"/>
                    </a:lnTo>
                    <a:lnTo>
                      <a:pt x="394" y="65"/>
                    </a:lnTo>
                    <a:lnTo>
                      <a:pt x="429" y="103"/>
                    </a:lnTo>
                    <a:lnTo>
                      <a:pt x="469" y="135"/>
                    </a:lnTo>
                    <a:lnTo>
                      <a:pt x="519" y="175"/>
                    </a:lnTo>
                    <a:lnTo>
                      <a:pt x="497" y="213"/>
                    </a:lnTo>
                    <a:lnTo>
                      <a:pt x="469" y="233"/>
                    </a:lnTo>
                    <a:lnTo>
                      <a:pt x="422" y="263"/>
                    </a:lnTo>
                    <a:lnTo>
                      <a:pt x="322" y="296"/>
                    </a:lnTo>
                    <a:lnTo>
                      <a:pt x="135" y="296"/>
                    </a:lnTo>
                    <a:lnTo>
                      <a:pt x="97" y="291"/>
                    </a:lnTo>
                    <a:lnTo>
                      <a:pt x="47" y="281"/>
                    </a:lnTo>
                    <a:lnTo>
                      <a:pt x="27" y="278"/>
                    </a:lnTo>
                    <a:lnTo>
                      <a:pt x="10" y="283"/>
                    </a:lnTo>
                    <a:lnTo>
                      <a:pt x="0" y="308"/>
                    </a:lnTo>
                    <a:lnTo>
                      <a:pt x="15" y="333"/>
                    </a:lnTo>
                    <a:lnTo>
                      <a:pt x="42" y="371"/>
                    </a:lnTo>
                    <a:lnTo>
                      <a:pt x="80" y="446"/>
                    </a:lnTo>
                    <a:lnTo>
                      <a:pt x="180" y="511"/>
                    </a:lnTo>
                    <a:lnTo>
                      <a:pt x="417" y="576"/>
                    </a:lnTo>
                    <a:lnTo>
                      <a:pt x="529" y="586"/>
                    </a:lnTo>
                    <a:lnTo>
                      <a:pt x="657" y="583"/>
                    </a:lnTo>
                    <a:lnTo>
                      <a:pt x="982" y="498"/>
                    </a:lnTo>
                    <a:lnTo>
                      <a:pt x="1149" y="411"/>
                    </a:lnTo>
                    <a:lnTo>
                      <a:pt x="1312" y="336"/>
                    </a:lnTo>
                    <a:lnTo>
                      <a:pt x="1297" y="143"/>
                    </a:lnTo>
                    <a:lnTo>
                      <a:pt x="1112" y="16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36563" name="Freeform 19"/>
              <p:cNvSpPr>
                <a:spLocks/>
              </p:cNvSpPr>
              <p:nvPr/>
            </p:nvSpPr>
            <p:spPr bwMode="auto">
              <a:xfrm>
                <a:off x="2146" y="8724"/>
                <a:ext cx="215" cy="551"/>
              </a:xfrm>
              <a:custGeom>
                <a:avLst/>
                <a:gdLst>
                  <a:gd name="T0" fmla="*/ 8 w 215"/>
                  <a:gd name="T1" fmla="*/ 3 h 551"/>
                  <a:gd name="T2" fmla="*/ 0 w 215"/>
                  <a:gd name="T3" fmla="*/ 258 h 551"/>
                  <a:gd name="T4" fmla="*/ 5 w 215"/>
                  <a:gd name="T5" fmla="*/ 396 h 551"/>
                  <a:gd name="T6" fmla="*/ 18 w 215"/>
                  <a:gd name="T7" fmla="*/ 471 h 551"/>
                  <a:gd name="T8" fmla="*/ 38 w 215"/>
                  <a:gd name="T9" fmla="*/ 551 h 551"/>
                  <a:gd name="T10" fmla="*/ 215 w 215"/>
                  <a:gd name="T11" fmla="*/ 481 h 551"/>
                  <a:gd name="T12" fmla="*/ 155 w 215"/>
                  <a:gd name="T13" fmla="*/ 0 h 551"/>
                  <a:gd name="T14" fmla="*/ 8 w 215"/>
                  <a:gd name="T15" fmla="*/ 3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551">
                    <a:moveTo>
                      <a:pt x="8" y="3"/>
                    </a:moveTo>
                    <a:lnTo>
                      <a:pt x="0" y="258"/>
                    </a:lnTo>
                    <a:lnTo>
                      <a:pt x="5" y="396"/>
                    </a:lnTo>
                    <a:lnTo>
                      <a:pt x="18" y="471"/>
                    </a:lnTo>
                    <a:lnTo>
                      <a:pt x="38" y="551"/>
                    </a:lnTo>
                    <a:lnTo>
                      <a:pt x="215" y="481"/>
                    </a:lnTo>
                    <a:lnTo>
                      <a:pt x="155" y="0"/>
                    </a:lnTo>
                    <a:lnTo>
                      <a:pt x="8" y="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236564" name="Oval 20"/>
          <p:cNvSpPr>
            <a:spLocks noChangeArrowheads="1"/>
          </p:cNvSpPr>
          <p:nvPr/>
        </p:nvSpPr>
        <p:spPr bwMode="auto">
          <a:xfrm>
            <a:off x="5802313" y="3605213"/>
            <a:ext cx="498475" cy="42545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6566" name="Freeform 22"/>
          <p:cNvSpPr>
            <a:spLocks/>
          </p:cNvSpPr>
          <p:nvPr/>
        </p:nvSpPr>
        <p:spPr bwMode="auto">
          <a:xfrm flipV="1">
            <a:off x="3003550" y="3770313"/>
            <a:ext cx="3095625" cy="292100"/>
          </a:xfrm>
          <a:custGeom>
            <a:avLst/>
            <a:gdLst>
              <a:gd name="T0" fmla="*/ 0 w 4620"/>
              <a:gd name="T1" fmla="*/ 0 h 1"/>
              <a:gd name="T2" fmla="*/ 4620 w 46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20" h="1">
                <a:moveTo>
                  <a:pt x="0" y="0"/>
                </a:moveTo>
                <a:lnTo>
                  <a:pt x="4620" y="0"/>
                </a:lnTo>
              </a:path>
            </a:pathLst>
          </a:custGeom>
          <a:noFill/>
          <a:ln w="50800" cmpd="sng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6567" name="AutoShape 23"/>
          <p:cNvSpPr>
            <a:spLocks noChangeArrowheads="1"/>
          </p:cNvSpPr>
          <p:nvPr/>
        </p:nvSpPr>
        <p:spPr bwMode="auto">
          <a:xfrm rot="16187481">
            <a:off x="4283869" y="2437607"/>
            <a:ext cx="466725" cy="2751137"/>
          </a:xfrm>
          <a:prstGeom prst="can">
            <a:avLst>
              <a:gd name="adj" fmla="val 92239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6568" name="WordArt 24"/>
          <p:cNvSpPr>
            <a:spLocks noChangeArrowheads="1" noChangeShapeType="1" noTextEdit="1"/>
          </p:cNvSpPr>
          <p:nvPr/>
        </p:nvSpPr>
        <p:spPr bwMode="auto">
          <a:xfrm>
            <a:off x="3776663" y="3648075"/>
            <a:ext cx="1917700" cy="311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опашка</a:t>
            </a:r>
          </a:p>
        </p:txBody>
      </p:sp>
      <p:sp>
        <p:nvSpPr>
          <p:cNvPr id="236570" name="Oval 26"/>
          <p:cNvSpPr>
            <a:spLocks noChangeArrowheads="1"/>
          </p:cNvSpPr>
          <p:nvPr/>
        </p:nvSpPr>
        <p:spPr bwMode="auto">
          <a:xfrm>
            <a:off x="2697163" y="3571875"/>
            <a:ext cx="546100" cy="4968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36571" name="Text Box 27"/>
          <p:cNvSpPr txBox="1">
            <a:spLocks noChangeArrowheads="1"/>
          </p:cNvSpPr>
          <p:nvPr/>
        </p:nvSpPr>
        <p:spPr bwMode="auto">
          <a:xfrm>
            <a:off x="6099175" y="2301875"/>
            <a:ext cx="1250950" cy="608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2400">
                <a:latin typeface="Times New Roman" pitchFamily="18" charset="0"/>
              </a:rPr>
              <a:t>вход</a:t>
            </a:r>
            <a:endParaRPr lang="en-US" altLang="bg-BG" sz="2400" b="1"/>
          </a:p>
        </p:txBody>
      </p:sp>
      <p:sp>
        <p:nvSpPr>
          <p:cNvPr id="236572" name="Text Box 28"/>
          <p:cNvSpPr txBox="1">
            <a:spLocks noChangeArrowheads="1"/>
          </p:cNvSpPr>
          <p:nvPr/>
        </p:nvSpPr>
        <p:spPr bwMode="auto">
          <a:xfrm>
            <a:off x="1887538" y="2263775"/>
            <a:ext cx="1416050" cy="608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2400">
                <a:latin typeface="Times New Roman" pitchFamily="18" charset="0"/>
              </a:rPr>
              <a:t>изход</a:t>
            </a:r>
            <a:endParaRPr lang="en-US" altLang="bg-BG" sz="2400" b="1"/>
          </a:p>
        </p:txBody>
      </p:sp>
      <p:sp>
        <p:nvSpPr>
          <p:cNvPr id="236574" name="Rectangle 30"/>
          <p:cNvSpPr>
            <a:spLocks noChangeArrowheads="1"/>
          </p:cNvSpPr>
          <p:nvPr/>
        </p:nvSpPr>
        <p:spPr bwMode="auto">
          <a:xfrm flipH="1">
            <a:off x="7627938" y="2117725"/>
            <a:ext cx="1250950" cy="611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6619" name="Rectangle 75"/>
          <p:cNvSpPr>
            <a:spLocks noChangeArrowheads="1"/>
          </p:cNvSpPr>
          <p:nvPr/>
        </p:nvSpPr>
        <p:spPr bwMode="auto">
          <a:xfrm>
            <a:off x="3167063" y="430213"/>
            <a:ext cx="2154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fr-FR" altLang="bg-BG" sz="2000" b="1"/>
              <a:t>First In First Out</a:t>
            </a:r>
            <a:endParaRPr lang="en-US" altLang="bg-BG" sz="2000" b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66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274" name="Group 42"/>
          <p:cNvGrpSpPr>
            <a:grpSpLocks/>
          </p:cNvGrpSpPr>
          <p:nvPr/>
        </p:nvGrpSpPr>
        <p:grpSpPr bwMode="auto">
          <a:xfrm>
            <a:off x="2849563" y="1681163"/>
            <a:ext cx="3917950" cy="2478087"/>
            <a:chOff x="2383" y="843"/>
            <a:chExt cx="1172" cy="841"/>
          </a:xfrm>
        </p:grpSpPr>
        <p:sp>
          <p:nvSpPr>
            <p:cNvPr id="223252" name="Freeform 20"/>
            <p:cNvSpPr>
              <a:spLocks/>
            </p:cNvSpPr>
            <p:nvPr/>
          </p:nvSpPr>
          <p:spPr bwMode="auto">
            <a:xfrm flipH="1">
              <a:off x="2832" y="1072"/>
              <a:ext cx="267" cy="505"/>
            </a:xfrm>
            <a:custGeom>
              <a:avLst/>
              <a:gdLst>
                <a:gd name="T0" fmla="*/ 457 w 1564"/>
                <a:gd name="T1" fmla="*/ 45 h 2938"/>
                <a:gd name="T2" fmla="*/ 404 w 1564"/>
                <a:gd name="T3" fmla="*/ 75 h 2938"/>
                <a:gd name="T4" fmla="*/ 0 w 1564"/>
                <a:gd name="T5" fmla="*/ 343 h 2938"/>
                <a:gd name="T6" fmla="*/ 107 w 1564"/>
                <a:gd name="T7" fmla="*/ 2272 h 2938"/>
                <a:gd name="T8" fmla="*/ 107 w 1564"/>
                <a:gd name="T9" fmla="*/ 2375 h 2938"/>
                <a:gd name="T10" fmla="*/ 129 w 1564"/>
                <a:gd name="T11" fmla="*/ 2555 h 2938"/>
                <a:gd name="T12" fmla="*/ 122 w 1564"/>
                <a:gd name="T13" fmla="*/ 2757 h 2938"/>
                <a:gd name="T14" fmla="*/ 444 w 1564"/>
                <a:gd name="T15" fmla="*/ 2883 h 2938"/>
                <a:gd name="T16" fmla="*/ 784 w 1564"/>
                <a:gd name="T17" fmla="*/ 2938 h 2938"/>
                <a:gd name="T18" fmla="*/ 1194 w 1564"/>
                <a:gd name="T19" fmla="*/ 2900 h 2938"/>
                <a:gd name="T20" fmla="*/ 1534 w 1564"/>
                <a:gd name="T21" fmla="*/ 2775 h 2938"/>
                <a:gd name="T22" fmla="*/ 1564 w 1564"/>
                <a:gd name="T23" fmla="*/ 2412 h 2938"/>
                <a:gd name="T24" fmla="*/ 1534 w 1564"/>
                <a:gd name="T25" fmla="*/ 1486 h 2938"/>
                <a:gd name="T26" fmla="*/ 1281 w 1564"/>
                <a:gd name="T27" fmla="*/ 305 h 2938"/>
                <a:gd name="T28" fmla="*/ 944 w 1564"/>
                <a:gd name="T29" fmla="*/ 30 h 2938"/>
                <a:gd name="T30" fmla="*/ 847 w 1564"/>
                <a:gd name="T31" fmla="*/ 0 h 2938"/>
                <a:gd name="T32" fmla="*/ 697 w 1564"/>
                <a:gd name="T33" fmla="*/ 8 h 2938"/>
                <a:gd name="T34" fmla="*/ 592 w 1564"/>
                <a:gd name="T35" fmla="*/ 8 h 2938"/>
                <a:gd name="T36" fmla="*/ 524 w 1564"/>
                <a:gd name="T37" fmla="*/ 38 h 2938"/>
                <a:gd name="T38" fmla="*/ 457 w 1564"/>
                <a:gd name="T39" fmla="*/ 45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4" h="2938">
                  <a:moveTo>
                    <a:pt x="457" y="45"/>
                  </a:moveTo>
                  <a:lnTo>
                    <a:pt x="404" y="75"/>
                  </a:lnTo>
                  <a:lnTo>
                    <a:pt x="0" y="343"/>
                  </a:lnTo>
                  <a:lnTo>
                    <a:pt x="107" y="2272"/>
                  </a:lnTo>
                  <a:lnTo>
                    <a:pt x="107" y="2375"/>
                  </a:lnTo>
                  <a:lnTo>
                    <a:pt x="129" y="2555"/>
                  </a:lnTo>
                  <a:lnTo>
                    <a:pt x="122" y="2757"/>
                  </a:lnTo>
                  <a:lnTo>
                    <a:pt x="444" y="2883"/>
                  </a:lnTo>
                  <a:lnTo>
                    <a:pt x="784" y="2938"/>
                  </a:lnTo>
                  <a:lnTo>
                    <a:pt x="1194" y="2900"/>
                  </a:lnTo>
                  <a:lnTo>
                    <a:pt x="1534" y="2775"/>
                  </a:lnTo>
                  <a:lnTo>
                    <a:pt x="1564" y="2412"/>
                  </a:lnTo>
                  <a:lnTo>
                    <a:pt x="1534" y="1486"/>
                  </a:lnTo>
                  <a:lnTo>
                    <a:pt x="1281" y="305"/>
                  </a:lnTo>
                  <a:lnTo>
                    <a:pt x="944" y="30"/>
                  </a:lnTo>
                  <a:lnTo>
                    <a:pt x="847" y="0"/>
                  </a:lnTo>
                  <a:lnTo>
                    <a:pt x="697" y="8"/>
                  </a:lnTo>
                  <a:lnTo>
                    <a:pt x="592" y="8"/>
                  </a:lnTo>
                  <a:lnTo>
                    <a:pt x="524" y="38"/>
                  </a:lnTo>
                  <a:lnTo>
                    <a:pt x="457" y="4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23253" name="Freeform 21"/>
            <p:cNvSpPr>
              <a:spLocks/>
            </p:cNvSpPr>
            <p:nvPr/>
          </p:nvSpPr>
          <p:spPr bwMode="auto">
            <a:xfrm flipH="1">
              <a:off x="2936" y="1030"/>
              <a:ext cx="100" cy="88"/>
            </a:xfrm>
            <a:custGeom>
              <a:avLst/>
              <a:gdLst>
                <a:gd name="T0" fmla="*/ 540 w 583"/>
                <a:gd name="T1" fmla="*/ 0 h 511"/>
                <a:gd name="T2" fmla="*/ 560 w 583"/>
                <a:gd name="T3" fmla="*/ 116 h 511"/>
                <a:gd name="T4" fmla="*/ 563 w 583"/>
                <a:gd name="T5" fmla="*/ 173 h 511"/>
                <a:gd name="T6" fmla="*/ 570 w 583"/>
                <a:gd name="T7" fmla="*/ 248 h 511"/>
                <a:gd name="T8" fmla="*/ 583 w 583"/>
                <a:gd name="T9" fmla="*/ 321 h 511"/>
                <a:gd name="T10" fmla="*/ 548 w 583"/>
                <a:gd name="T11" fmla="*/ 383 h 511"/>
                <a:gd name="T12" fmla="*/ 503 w 583"/>
                <a:gd name="T13" fmla="*/ 453 h 511"/>
                <a:gd name="T14" fmla="*/ 453 w 583"/>
                <a:gd name="T15" fmla="*/ 488 h 511"/>
                <a:gd name="T16" fmla="*/ 385 w 583"/>
                <a:gd name="T17" fmla="*/ 508 h 511"/>
                <a:gd name="T18" fmla="*/ 305 w 583"/>
                <a:gd name="T19" fmla="*/ 511 h 511"/>
                <a:gd name="T20" fmla="*/ 220 w 583"/>
                <a:gd name="T21" fmla="*/ 503 h 511"/>
                <a:gd name="T22" fmla="*/ 160 w 583"/>
                <a:gd name="T23" fmla="*/ 481 h 511"/>
                <a:gd name="T24" fmla="*/ 108 w 583"/>
                <a:gd name="T25" fmla="*/ 456 h 511"/>
                <a:gd name="T26" fmla="*/ 70 w 583"/>
                <a:gd name="T27" fmla="*/ 426 h 511"/>
                <a:gd name="T28" fmla="*/ 33 w 583"/>
                <a:gd name="T29" fmla="*/ 373 h 511"/>
                <a:gd name="T30" fmla="*/ 15 w 583"/>
                <a:gd name="T31" fmla="*/ 321 h 511"/>
                <a:gd name="T32" fmla="*/ 8 w 583"/>
                <a:gd name="T33" fmla="*/ 271 h 511"/>
                <a:gd name="T34" fmla="*/ 0 w 583"/>
                <a:gd name="T35" fmla="*/ 116 h 511"/>
                <a:gd name="T36" fmla="*/ 540 w 583"/>
                <a:gd name="T37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3" h="511">
                  <a:moveTo>
                    <a:pt x="540" y="0"/>
                  </a:moveTo>
                  <a:lnTo>
                    <a:pt x="560" y="116"/>
                  </a:lnTo>
                  <a:lnTo>
                    <a:pt x="563" y="173"/>
                  </a:lnTo>
                  <a:lnTo>
                    <a:pt x="570" y="248"/>
                  </a:lnTo>
                  <a:lnTo>
                    <a:pt x="583" y="321"/>
                  </a:lnTo>
                  <a:lnTo>
                    <a:pt x="548" y="383"/>
                  </a:lnTo>
                  <a:lnTo>
                    <a:pt x="503" y="453"/>
                  </a:lnTo>
                  <a:lnTo>
                    <a:pt x="453" y="488"/>
                  </a:lnTo>
                  <a:lnTo>
                    <a:pt x="385" y="508"/>
                  </a:lnTo>
                  <a:lnTo>
                    <a:pt x="305" y="511"/>
                  </a:lnTo>
                  <a:lnTo>
                    <a:pt x="220" y="503"/>
                  </a:lnTo>
                  <a:lnTo>
                    <a:pt x="160" y="481"/>
                  </a:lnTo>
                  <a:lnTo>
                    <a:pt x="108" y="456"/>
                  </a:lnTo>
                  <a:lnTo>
                    <a:pt x="70" y="426"/>
                  </a:lnTo>
                  <a:lnTo>
                    <a:pt x="33" y="373"/>
                  </a:lnTo>
                  <a:lnTo>
                    <a:pt x="15" y="321"/>
                  </a:lnTo>
                  <a:lnTo>
                    <a:pt x="8" y="271"/>
                  </a:lnTo>
                  <a:lnTo>
                    <a:pt x="0" y="116"/>
                  </a:lnTo>
                  <a:lnTo>
                    <a:pt x="5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223254" name="Group 22"/>
            <p:cNvGrpSpPr>
              <a:grpSpLocks/>
            </p:cNvGrpSpPr>
            <p:nvPr/>
          </p:nvGrpSpPr>
          <p:grpSpPr bwMode="auto">
            <a:xfrm flipH="1">
              <a:off x="3054" y="878"/>
              <a:ext cx="29" cy="124"/>
              <a:chOff x="3858" y="5552"/>
              <a:chExt cx="167" cy="720"/>
            </a:xfrm>
          </p:grpSpPr>
          <p:sp>
            <p:nvSpPr>
              <p:cNvPr id="223255" name="Freeform 23"/>
              <p:cNvSpPr>
                <a:spLocks/>
              </p:cNvSpPr>
              <p:nvPr/>
            </p:nvSpPr>
            <p:spPr bwMode="auto">
              <a:xfrm>
                <a:off x="3858" y="5552"/>
                <a:ext cx="167" cy="503"/>
              </a:xfrm>
              <a:custGeom>
                <a:avLst/>
                <a:gdLst>
                  <a:gd name="T0" fmla="*/ 85 w 167"/>
                  <a:gd name="T1" fmla="*/ 0 h 503"/>
                  <a:gd name="T2" fmla="*/ 37 w 167"/>
                  <a:gd name="T3" fmla="*/ 55 h 503"/>
                  <a:gd name="T4" fmla="*/ 7 w 167"/>
                  <a:gd name="T5" fmla="*/ 120 h 503"/>
                  <a:gd name="T6" fmla="*/ 0 w 167"/>
                  <a:gd name="T7" fmla="*/ 195 h 503"/>
                  <a:gd name="T8" fmla="*/ 0 w 167"/>
                  <a:gd name="T9" fmla="*/ 247 h 503"/>
                  <a:gd name="T10" fmla="*/ 15 w 167"/>
                  <a:gd name="T11" fmla="*/ 345 h 503"/>
                  <a:gd name="T12" fmla="*/ 22 w 167"/>
                  <a:gd name="T13" fmla="*/ 400 h 503"/>
                  <a:gd name="T14" fmla="*/ 37 w 167"/>
                  <a:gd name="T15" fmla="*/ 428 h 503"/>
                  <a:gd name="T16" fmla="*/ 67 w 167"/>
                  <a:gd name="T17" fmla="*/ 445 h 503"/>
                  <a:gd name="T18" fmla="*/ 92 w 167"/>
                  <a:gd name="T19" fmla="*/ 503 h 503"/>
                  <a:gd name="T20" fmla="*/ 100 w 167"/>
                  <a:gd name="T21" fmla="*/ 420 h 503"/>
                  <a:gd name="T22" fmla="*/ 112 w 167"/>
                  <a:gd name="T23" fmla="*/ 360 h 503"/>
                  <a:gd name="T24" fmla="*/ 142 w 167"/>
                  <a:gd name="T25" fmla="*/ 280 h 503"/>
                  <a:gd name="T26" fmla="*/ 137 w 167"/>
                  <a:gd name="T27" fmla="*/ 217 h 503"/>
                  <a:gd name="T28" fmla="*/ 167 w 167"/>
                  <a:gd name="T29" fmla="*/ 175 h 503"/>
                  <a:gd name="T30" fmla="*/ 112 w 167"/>
                  <a:gd name="T31" fmla="*/ 142 h 503"/>
                  <a:gd name="T32" fmla="*/ 90 w 167"/>
                  <a:gd name="T33" fmla="*/ 107 h 503"/>
                  <a:gd name="T34" fmla="*/ 85 w 167"/>
                  <a:gd name="T35" fmla="*/ 0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7" h="503">
                    <a:moveTo>
                      <a:pt x="85" y="0"/>
                    </a:moveTo>
                    <a:lnTo>
                      <a:pt x="37" y="55"/>
                    </a:lnTo>
                    <a:lnTo>
                      <a:pt x="7" y="120"/>
                    </a:lnTo>
                    <a:lnTo>
                      <a:pt x="0" y="195"/>
                    </a:lnTo>
                    <a:lnTo>
                      <a:pt x="0" y="247"/>
                    </a:lnTo>
                    <a:lnTo>
                      <a:pt x="15" y="345"/>
                    </a:lnTo>
                    <a:lnTo>
                      <a:pt x="22" y="400"/>
                    </a:lnTo>
                    <a:lnTo>
                      <a:pt x="37" y="428"/>
                    </a:lnTo>
                    <a:lnTo>
                      <a:pt x="67" y="445"/>
                    </a:lnTo>
                    <a:lnTo>
                      <a:pt x="92" y="503"/>
                    </a:lnTo>
                    <a:lnTo>
                      <a:pt x="100" y="420"/>
                    </a:lnTo>
                    <a:lnTo>
                      <a:pt x="112" y="360"/>
                    </a:lnTo>
                    <a:lnTo>
                      <a:pt x="142" y="280"/>
                    </a:lnTo>
                    <a:lnTo>
                      <a:pt x="137" y="217"/>
                    </a:lnTo>
                    <a:lnTo>
                      <a:pt x="167" y="175"/>
                    </a:lnTo>
                    <a:lnTo>
                      <a:pt x="112" y="142"/>
                    </a:lnTo>
                    <a:lnTo>
                      <a:pt x="90" y="107"/>
                    </a:lnTo>
                    <a:lnTo>
                      <a:pt x="8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23256" name="Freeform 24"/>
              <p:cNvSpPr>
                <a:spLocks/>
              </p:cNvSpPr>
              <p:nvPr/>
            </p:nvSpPr>
            <p:spPr bwMode="auto">
              <a:xfrm>
                <a:off x="3875" y="5977"/>
                <a:ext cx="93" cy="295"/>
              </a:xfrm>
              <a:custGeom>
                <a:avLst/>
                <a:gdLst>
                  <a:gd name="T0" fmla="*/ 68 w 93"/>
                  <a:gd name="T1" fmla="*/ 28 h 295"/>
                  <a:gd name="T2" fmla="*/ 45 w 93"/>
                  <a:gd name="T3" fmla="*/ 5 h 295"/>
                  <a:gd name="T4" fmla="*/ 25 w 93"/>
                  <a:gd name="T5" fmla="*/ 0 h 295"/>
                  <a:gd name="T6" fmla="*/ 8 w 93"/>
                  <a:gd name="T7" fmla="*/ 23 h 295"/>
                  <a:gd name="T8" fmla="*/ 0 w 93"/>
                  <a:gd name="T9" fmla="*/ 70 h 295"/>
                  <a:gd name="T10" fmla="*/ 5 w 93"/>
                  <a:gd name="T11" fmla="*/ 115 h 295"/>
                  <a:gd name="T12" fmla="*/ 8 w 93"/>
                  <a:gd name="T13" fmla="*/ 158 h 295"/>
                  <a:gd name="T14" fmla="*/ 20 w 93"/>
                  <a:gd name="T15" fmla="*/ 198 h 295"/>
                  <a:gd name="T16" fmla="*/ 30 w 93"/>
                  <a:gd name="T17" fmla="*/ 248 h 295"/>
                  <a:gd name="T18" fmla="*/ 35 w 93"/>
                  <a:gd name="T19" fmla="*/ 265 h 295"/>
                  <a:gd name="T20" fmla="*/ 45 w 93"/>
                  <a:gd name="T21" fmla="*/ 295 h 295"/>
                  <a:gd name="T22" fmla="*/ 58 w 93"/>
                  <a:gd name="T23" fmla="*/ 280 h 295"/>
                  <a:gd name="T24" fmla="*/ 68 w 93"/>
                  <a:gd name="T25" fmla="*/ 295 h 295"/>
                  <a:gd name="T26" fmla="*/ 88 w 93"/>
                  <a:gd name="T27" fmla="*/ 260 h 295"/>
                  <a:gd name="T28" fmla="*/ 93 w 93"/>
                  <a:gd name="T29" fmla="*/ 203 h 295"/>
                  <a:gd name="T30" fmla="*/ 93 w 93"/>
                  <a:gd name="T31" fmla="*/ 98 h 295"/>
                  <a:gd name="T32" fmla="*/ 68 w 93"/>
                  <a:gd name="T33" fmla="*/ 28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295">
                    <a:moveTo>
                      <a:pt x="68" y="28"/>
                    </a:moveTo>
                    <a:lnTo>
                      <a:pt x="45" y="5"/>
                    </a:lnTo>
                    <a:lnTo>
                      <a:pt x="25" y="0"/>
                    </a:lnTo>
                    <a:lnTo>
                      <a:pt x="8" y="23"/>
                    </a:lnTo>
                    <a:lnTo>
                      <a:pt x="0" y="70"/>
                    </a:lnTo>
                    <a:lnTo>
                      <a:pt x="5" y="115"/>
                    </a:lnTo>
                    <a:lnTo>
                      <a:pt x="8" y="158"/>
                    </a:lnTo>
                    <a:lnTo>
                      <a:pt x="20" y="198"/>
                    </a:lnTo>
                    <a:lnTo>
                      <a:pt x="30" y="248"/>
                    </a:lnTo>
                    <a:lnTo>
                      <a:pt x="35" y="265"/>
                    </a:lnTo>
                    <a:lnTo>
                      <a:pt x="45" y="295"/>
                    </a:lnTo>
                    <a:lnTo>
                      <a:pt x="58" y="280"/>
                    </a:lnTo>
                    <a:lnTo>
                      <a:pt x="68" y="295"/>
                    </a:lnTo>
                    <a:lnTo>
                      <a:pt x="88" y="260"/>
                    </a:lnTo>
                    <a:lnTo>
                      <a:pt x="93" y="203"/>
                    </a:lnTo>
                    <a:lnTo>
                      <a:pt x="93" y="98"/>
                    </a:lnTo>
                    <a:lnTo>
                      <a:pt x="68" y="2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23257" name="Freeform 25"/>
            <p:cNvSpPr>
              <a:spLocks/>
            </p:cNvSpPr>
            <p:nvPr/>
          </p:nvSpPr>
          <p:spPr bwMode="auto">
            <a:xfrm flipH="1">
              <a:off x="2906" y="871"/>
              <a:ext cx="162" cy="225"/>
            </a:xfrm>
            <a:custGeom>
              <a:avLst/>
              <a:gdLst>
                <a:gd name="T0" fmla="*/ 52 w 947"/>
                <a:gd name="T1" fmla="*/ 192 h 1308"/>
                <a:gd name="T2" fmla="*/ 12 w 947"/>
                <a:gd name="T3" fmla="*/ 370 h 1308"/>
                <a:gd name="T4" fmla="*/ 15 w 947"/>
                <a:gd name="T5" fmla="*/ 523 h 1308"/>
                <a:gd name="T6" fmla="*/ 0 w 947"/>
                <a:gd name="T7" fmla="*/ 658 h 1308"/>
                <a:gd name="T8" fmla="*/ 5 w 947"/>
                <a:gd name="T9" fmla="*/ 753 h 1308"/>
                <a:gd name="T10" fmla="*/ 27 w 947"/>
                <a:gd name="T11" fmla="*/ 850 h 1308"/>
                <a:gd name="T12" fmla="*/ 87 w 947"/>
                <a:gd name="T13" fmla="*/ 998 h 1308"/>
                <a:gd name="T14" fmla="*/ 142 w 947"/>
                <a:gd name="T15" fmla="*/ 1121 h 1308"/>
                <a:gd name="T16" fmla="*/ 190 w 947"/>
                <a:gd name="T17" fmla="*/ 1226 h 1308"/>
                <a:gd name="T18" fmla="*/ 290 w 947"/>
                <a:gd name="T19" fmla="*/ 1293 h 1308"/>
                <a:gd name="T20" fmla="*/ 425 w 947"/>
                <a:gd name="T21" fmla="*/ 1308 h 1308"/>
                <a:gd name="T22" fmla="*/ 515 w 947"/>
                <a:gd name="T23" fmla="*/ 1303 h 1308"/>
                <a:gd name="T24" fmla="*/ 590 w 947"/>
                <a:gd name="T25" fmla="*/ 1273 h 1308"/>
                <a:gd name="T26" fmla="*/ 662 w 947"/>
                <a:gd name="T27" fmla="*/ 1226 h 1308"/>
                <a:gd name="T28" fmla="*/ 752 w 947"/>
                <a:gd name="T29" fmla="*/ 1121 h 1308"/>
                <a:gd name="T30" fmla="*/ 812 w 947"/>
                <a:gd name="T31" fmla="*/ 980 h 1308"/>
                <a:gd name="T32" fmla="*/ 835 w 947"/>
                <a:gd name="T33" fmla="*/ 873 h 1308"/>
                <a:gd name="T34" fmla="*/ 845 w 947"/>
                <a:gd name="T35" fmla="*/ 793 h 1308"/>
                <a:gd name="T36" fmla="*/ 880 w 947"/>
                <a:gd name="T37" fmla="*/ 768 h 1308"/>
                <a:gd name="T38" fmla="*/ 910 w 947"/>
                <a:gd name="T39" fmla="*/ 710 h 1308"/>
                <a:gd name="T40" fmla="*/ 940 w 947"/>
                <a:gd name="T41" fmla="*/ 625 h 1308"/>
                <a:gd name="T42" fmla="*/ 947 w 947"/>
                <a:gd name="T43" fmla="*/ 538 h 1308"/>
                <a:gd name="T44" fmla="*/ 925 w 947"/>
                <a:gd name="T45" fmla="*/ 478 h 1308"/>
                <a:gd name="T46" fmla="*/ 872 w 947"/>
                <a:gd name="T47" fmla="*/ 478 h 1308"/>
                <a:gd name="T48" fmla="*/ 822 w 947"/>
                <a:gd name="T49" fmla="*/ 493 h 1308"/>
                <a:gd name="T50" fmla="*/ 827 w 947"/>
                <a:gd name="T51" fmla="*/ 347 h 1308"/>
                <a:gd name="T52" fmla="*/ 807 w 947"/>
                <a:gd name="T53" fmla="*/ 205 h 1308"/>
                <a:gd name="T54" fmla="*/ 737 w 947"/>
                <a:gd name="T55" fmla="*/ 90 h 1308"/>
                <a:gd name="T56" fmla="*/ 602 w 947"/>
                <a:gd name="T57" fmla="*/ 17 h 1308"/>
                <a:gd name="T58" fmla="*/ 400 w 947"/>
                <a:gd name="T59" fmla="*/ 0 h 1308"/>
                <a:gd name="T60" fmla="*/ 200 w 947"/>
                <a:gd name="T61" fmla="*/ 32 h 1308"/>
                <a:gd name="T62" fmla="*/ 77 w 947"/>
                <a:gd name="T63" fmla="*/ 137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47" h="1308">
                  <a:moveTo>
                    <a:pt x="77" y="137"/>
                  </a:moveTo>
                  <a:lnTo>
                    <a:pt x="52" y="192"/>
                  </a:lnTo>
                  <a:lnTo>
                    <a:pt x="27" y="282"/>
                  </a:lnTo>
                  <a:lnTo>
                    <a:pt x="12" y="370"/>
                  </a:lnTo>
                  <a:lnTo>
                    <a:pt x="5" y="440"/>
                  </a:lnTo>
                  <a:lnTo>
                    <a:pt x="15" y="523"/>
                  </a:lnTo>
                  <a:lnTo>
                    <a:pt x="10" y="578"/>
                  </a:lnTo>
                  <a:lnTo>
                    <a:pt x="0" y="658"/>
                  </a:lnTo>
                  <a:lnTo>
                    <a:pt x="0" y="708"/>
                  </a:lnTo>
                  <a:lnTo>
                    <a:pt x="5" y="753"/>
                  </a:lnTo>
                  <a:lnTo>
                    <a:pt x="12" y="805"/>
                  </a:lnTo>
                  <a:lnTo>
                    <a:pt x="27" y="850"/>
                  </a:lnTo>
                  <a:lnTo>
                    <a:pt x="60" y="933"/>
                  </a:lnTo>
                  <a:lnTo>
                    <a:pt x="87" y="998"/>
                  </a:lnTo>
                  <a:lnTo>
                    <a:pt x="117" y="1066"/>
                  </a:lnTo>
                  <a:lnTo>
                    <a:pt x="142" y="1121"/>
                  </a:lnTo>
                  <a:lnTo>
                    <a:pt x="160" y="1171"/>
                  </a:lnTo>
                  <a:lnTo>
                    <a:pt x="190" y="1226"/>
                  </a:lnTo>
                  <a:lnTo>
                    <a:pt x="235" y="1271"/>
                  </a:lnTo>
                  <a:lnTo>
                    <a:pt x="290" y="1293"/>
                  </a:lnTo>
                  <a:lnTo>
                    <a:pt x="362" y="1308"/>
                  </a:lnTo>
                  <a:lnTo>
                    <a:pt x="425" y="1308"/>
                  </a:lnTo>
                  <a:lnTo>
                    <a:pt x="475" y="1308"/>
                  </a:lnTo>
                  <a:lnTo>
                    <a:pt x="515" y="1303"/>
                  </a:lnTo>
                  <a:lnTo>
                    <a:pt x="552" y="1293"/>
                  </a:lnTo>
                  <a:lnTo>
                    <a:pt x="590" y="1273"/>
                  </a:lnTo>
                  <a:lnTo>
                    <a:pt x="625" y="1256"/>
                  </a:lnTo>
                  <a:lnTo>
                    <a:pt x="662" y="1226"/>
                  </a:lnTo>
                  <a:lnTo>
                    <a:pt x="700" y="1183"/>
                  </a:lnTo>
                  <a:lnTo>
                    <a:pt x="752" y="1121"/>
                  </a:lnTo>
                  <a:lnTo>
                    <a:pt x="782" y="1063"/>
                  </a:lnTo>
                  <a:lnTo>
                    <a:pt x="812" y="980"/>
                  </a:lnTo>
                  <a:lnTo>
                    <a:pt x="827" y="925"/>
                  </a:lnTo>
                  <a:lnTo>
                    <a:pt x="835" y="873"/>
                  </a:lnTo>
                  <a:lnTo>
                    <a:pt x="842" y="830"/>
                  </a:lnTo>
                  <a:lnTo>
                    <a:pt x="845" y="793"/>
                  </a:lnTo>
                  <a:lnTo>
                    <a:pt x="860" y="783"/>
                  </a:lnTo>
                  <a:lnTo>
                    <a:pt x="880" y="768"/>
                  </a:lnTo>
                  <a:lnTo>
                    <a:pt x="895" y="738"/>
                  </a:lnTo>
                  <a:lnTo>
                    <a:pt x="910" y="710"/>
                  </a:lnTo>
                  <a:lnTo>
                    <a:pt x="925" y="678"/>
                  </a:lnTo>
                  <a:lnTo>
                    <a:pt x="940" y="625"/>
                  </a:lnTo>
                  <a:lnTo>
                    <a:pt x="942" y="583"/>
                  </a:lnTo>
                  <a:lnTo>
                    <a:pt x="947" y="538"/>
                  </a:lnTo>
                  <a:lnTo>
                    <a:pt x="940" y="510"/>
                  </a:lnTo>
                  <a:lnTo>
                    <a:pt x="925" y="478"/>
                  </a:lnTo>
                  <a:lnTo>
                    <a:pt x="890" y="478"/>
                  </a:lnTo>
                  <a:lnTo>
                    <a:pt x="872" y="478"/>
                  </a:lnTo>
                  <a:lnTo>
                    <a:pt x="850" y="500"/>
                  </a:lnTo>
                  <a:lnTo>
                    <a:pt x="822" y="493"/>
                  </a:lnTo>
                  <a:lnTo>
                    <a:pt x="827" y="420"/>
                  </a:lnTo>
                  <a:lnTo>
                    <a:pt x="827" y="347"/>
                  </a:lnTo>
                  <a:lnTo>
                    <a:pt x="822" y="290"/>
                  </a:lnTo>
                  <a:lnTo>
                    <a:pt x="807" y="205"/>
                  </a:lnTo>
                  <a:lnTo>
                    <a:pt x="777" y="140"/>
                  </a:lnTo>
                  <a:lnTo>
                    <a:pt x="737" y="90"/>
                  </a:lnTo>
                  <a:lnTo>
                    <a:pt x="672" y="45"/>
                  </a:lnTo>
                  <a:lnTo>
                    <a:pt x="602" y="17"/>
                  </a:lnTo>
                  <a:lnTo>
                    <a:pt x="502" y="0"/>
                  </a:lnTo>
                  <a:lnTo>
                    <a:pt x="400" y="0"/>
                  </a:lnTo>
                  <a:lnTo>
                    <a:pt x="297" y="7"/>
                  </a:lnTo>
                  <a:lnTo>
                    <a:pt x="200" y="32"/>
                  </a:lnTo>
                  <a:lnTo>
                    <a:pt x="135" y="80"/>
                  </a:lnTo>
                  <a:lnTo>
                    <a:pt x="77" y="137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23258" name="Freeform 26"/>
            <p:cNvSpPr>
              <a:spLocks/>
            </p:cNvSpPr>
            <p:nvPr/>
          </p:nvSpPr>
          <p:spPr bwMode="auto">
            <a:xfrm flipH="1">
              <a:off x="2901" y="843"/>
              <a:ext cx="166" cy="125"/>
            </a:xfrm>
            <a:custGeom>
              <a:avLst/>
              <a:gdLst>
                <a:gd name="T0" fmla="*/ 60 w 970"/>
                <a:gd name="T1" fmla="*/ 373 h 728"/>
                <a:gd name="T2" fmla="*/ 42 w 970"/>
                <a:gd name="T3" fmla="*/ 345 h 728"/>
                <a:gd name="T4" fmla="*/ 25 w 970"/>
                <a:gd name="T5" fmla="*/ 295 h 728"/>
                <a:gd name="T6" fmla="*/ 25 w 970"/>
                <a:gd name="T7" fmla="*/ 235 h 728"/>
                <a:gd name="T8" fmla="*/ 15 w 970"/>
                <a:gd name="T9" fmla="*/ 205 h 728"/>
                <a:gd name="T10" fmla="*/ 0 w 970"/>
                <a:gd name="T11" fmla="*/ 178 h 728"/>
                <a:gd name="T12" fmla="*/ 42 w 970"/>
                <a:gd name="T13" fmla="*/ 130 h 728"/>
                <a:gd name="T14" fmla="*/ 97 w 970"/>
                <a:gd name="T15" fmla="*/ 100 h 728"/>
                <a:gd name="T16" fmla="*/ 160 w 970"/>
                <a:gd name="T17" fmla="*/ 45 h 728"/>
                <a:gd name="T18" fmla="*/ 272 w 970"/>
                <a:gd name="T19" fmla="*/ 18 h 728"/>
                <a:gd name="T20" fmla="*/ 355 w 970"/>
                <a:gd name="T21" fmla="*/ 8 h 728"/>
                <a:gd name="T22" fmla="*/ 477 w 970"/>
                <a:gd name="T23" fmla="*/ 0 h 728"/>
                <a:gd name="T24" fmla="*/ 612 w 970"/>
                <a:gd name="T25" fmla="*/ 3 h 728"/>
                <a:gd name="T26" fmla="*/ 577 w 970"/>
                <a:gd name="T27" fmla="*/ 65 h 728"/>
                <a:gd name="T28" fmla="*/ 650 w 970"/>
                <a:gd name="T29" fmla="*/ 60 h 728"/>
                <a:gd name="T30" fmla="*/ 707 w 970"/>
                <a:gd name="T31" fmla="*/ 60 h 728"/>
                <a:gd name="T32" fmla="*/ 775 w 970"/>
                <a:gd name="T33" fmla="*/ 75 h 728"/>
                <a:gd name="T34" fmla="*/ 850 w 970"/>
                <a:gd name="T35" fmla="*/ 105 h 728"/>
                <a:gd name="T36" fmla="*/ 897 w 970"/>
                <a:gd name="T37" fmla="*/ 143 h 728"/>
                <a:gd name="T38" fmla="*/ 910 w 970"/>
                <a:gd name="T39" fmla="*/ 195 h 728"/>
                <a:gd name="T40" fmla="*/ 882 w 970"/>
                <a:gd name="T41" fmla="*/ 240 h 728"/>
                <a:gd name="T42" fmla="*/ 917 w 970"/>
                <a:gd name="T43" fmla="*/ 288 h 728"/>
                <a:gd name="T44" fmla="*/ 950 w 970"/>
                <a:gd name="T45" fmla="*/ 368 h 728"/>
                <a:gd name="T46" fmla="*/ 962 w 970"/>
                <a:gd name="T47" fmla="*/ 443 h 728"/>
                <a:gd name="T48" fmla="*/ 970 w 970"/>
                <a:gd name="T49" fmla="*/ 503 h 728"/>
                <a:gd name="T50" fmla="*/ 965 w 970"/>
                <a:gd name="T51" fmla="*/ 601 h 728"/>
                <a:gd name="T52" fmla="*/ 950 w 970"/>
                <a:gd name="T53" fmla="*/ 686 h 728"/>
                <a:gd name="T54" fmla="*/ 890 w 970"/>
                <a:gd name="T55" fmla="*/ 631 h 728"/>
                <a:gd name="T56" fmla="*/ 860 w 970"/>
                <a:gd name="T57" fmla="*/ 653 h 728"/>
                <a:gd name="T58" fmla="*/ 852 w 970"/>
                <a:gd name="T59" fmla="*/ 671 h 728"/>
                <a:gd name="T60" fmla="*/ 835 w 970"/>
                <a:gd name="T61" fmla="*/ 706 h 728"/>
                <a:gd name="T62" fmla="*/ 827 w 970"/>
                <a:gd name="T63" fmla="*/ 728 h 728"/>
                <a:gd name="T64" fmla="*/ 785 w 970"/>
                <a:gd name="T65" fmla="*/ 713 h 728"/>
                <a:gd name="T66" fmla="*/ 797 w 970"/>
                <a:gd name="T67" fmla="*/ 616 h 728"/>
                <a:gd name="T68" fmla="*/ 797 w 970"/>
                <a:gd name="T69" fmla="*/ 525 h 728"/>
                <a:gd name="T70" fmla="*/ 740 w 970"/>
                <a:gd name="T71" fmla="*/ 475 h 728"/>
                <a:gd name="T72" fmla="*/ 720 w 970"/>
                <a:gd name="T73" fmla="*/ 388 h 728"/>
                <a:gd name="T74" fmla="*/ 707 w 970"/>
                <a:gd name="T75" fmla="*/ 303 h 728"/>
                <a:gd name="T76" fmla="*/ 622 w 970"/>
                <a:gd name="T77" fmla="*/ 335 h 728"/>
                <a:gd name="T78" fmla="*/ 535 w 970"/>
                <a:gd name="T79" fmla="*/ 353 h 728"/>
                <a:gd name="T80" fmla="*/ 590 w 970"/>
                <a:gd name="T81" fmla="*/ 373 h 728"/>
                <a:gd name="T82" fmla="*/ 487 w 970"/>
                <a:gd name="T83" fmla="*/ 378 h 728"/>
                <a:gd name="T84" fmla="*/ 392 w 970"/>
                <a:gd name="T85" fmla="*/ 373 h 728"/>
                <a:gd name="T86" fmla="*/ 357 w 970"/>
                <a:gd name="T87" fmla="*/ 373 h 728"/>
                <a:gd name="T88" fmla="*/ 302 w 970"/>
                <a:gd name="T89" fmla="*/ 385 h 728"/>
                <a:gd name="T90" fmla="*/ 235 w 970"/>
                <a:gd name="T91" fmla="*/ 360 h 728"/>
                <a:gd name="T92" fmla="*/ 190 w 970"/>
                <a:gd name="T93" fmla="*/ 358 h 728"/>
                <a:gd name="T94" fmla="*/ 142 w 970"/>
                <a:gd name="T95" fmla="*/ 353 h 728"/>
                <a:gd name="T96" fmla="*/ 100 w 970"/>
                <a:gd name="T97" fmla="*/ 365 h 728"/>
                <a:gd name="T98" fmla="*/ 60 w 970"/>
                <a:gd name="T99" fmla="*/ 373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70" h="728">
                  <a:moveTo>
                    <a:pt x="60" y="373"/>
                  </a:moveTo>
                  <a:lnTo>
                    <a:pt x="42" y="345"/>
                  </a:lnTo>
                  <a:lnTo>
                    <a:pt x="25" y="295"/>
                  </a:lnTo>
                  <a:lnTo>
                    <a:pt x="25" y="235"/>
                  </a:lnTo>
                  <a:lnTo>
                    <a:pt x="15" y="205"/>
                  </a:lnTo>
                  <a:lnTo>
                    <a:pt x="0" y="178"/>
                  </a:lnTo>
                  <a:lnTo>
                    <a:pt x="42" y="130"/>
                  </a:lnTo>
                  <a:lnTo>
                    <a:pt x="97" y="100"/>
                  </a:lnTo>
                  <a:lnTo>
                    <a:pt x="160" y="45"/>
                  </a:lnTo>
                  <a:lnTo>
                    <a:pt x="272" y="18"/>
                  </a:lnTo>
                  <a:lnTo>
                    <a:pt x="355" y="8"/>
                  </a:lnTo>
                  <a:lnTo>
                    <a:pt x="477" y="0"/>
                  </a:lnTo>
                  <a:lnTo>
                    <a:pt x="612" y="3"/>
                  </a:lnTo>
                  <a:lnTo>
                    <a:pt x="577" y="65"/>
                  </a:lnTo>
                  <a:lnTo>
                    <a:pt x="650" y="60"/>
                  </a:lnTo>
                  <a:lnTo>
                    <a:pt x="707" y="60"/>
                  </a:lnTo>
                  <a:lnTo>
                    <a:pt x="775" y="75"/>
                  </a:lnTo>
                  <a:lnTo>
                    <a:pt x="850" y="105"/>
                  </a:lnTo>
                  <a:lnTo>
                    <a:pt x="897" y="143"/>
                  </a:lnTo>
                  <a:lnTo>
                    <a:pt x="910" y="195"/>
                  </a:lnTo>
                  <a:lnTo>
                    <a:pt x="882" y="240"/>
                  </a:lnTo>
                  <a:lnTo>
                    <a:pt x="917" y="288"/>
                  </a:lnTo>
                  <a:lnTo>
                    <a:pt x="950" y="368"/>
                  </a:lnTo>
                  <a:lnTo>
                    <a:pt x="962" y="443"/>
                  </a:lnTo>
                  <a:lnTo>
                    <a:pt x="970" y="503"/>
                  </a:lnTo>
                  <a:lnTo>
                    <a:pt x="965" y="601"/>
                  </a:lnTo>
                  <a:lnTo>
                    <a:pt x="950" y="686"/>
                  </a:lnTo>
                  <a:lnTo>
                    <a:pt x="890" y="631"/>
                  </a:lnTo>
                  <a:lnTo>
                    <a:pt x="860" y="653"/>
                  </a:lnTo>
                  <a:lnTo>
                    <a:pt x="852" y="671"/>
                  </a:lnTo>
                  <a:lnTo>
                    <a:pt x="835" y="706"/>
                  </a:lnTo>
                  <a:lnTo>
                    <a:pt x="827" y="728"/>
                  </a:lnTo>
                  <a:lnTo>
                    <a:pt x="785" y="713"/>
                  </a:lnTo>
                  <a:lnTo>
                    <a:pt x="797" y="616"/>
                  </a:lnTo>
                  <a:lnTo>
                    <a:pt x="797" y="525"/>
                  </a:lnTo>
                  <a:lnTo>
                    <a:pt x="740" y="475"/>
                  </a:lnTo>
                  <a:lnTo>
                    <a:pt x="720" y="388"/>
                  </a:lnTo>
                  <a:lnTo>
                    <a:pt x="707" y="303"/>
                  </a:lnTo>
                  <a:lnTo>
                    <a:pt x="622" y="335"/>
                  </a:lnTo>
                  <a:lnTo>
                    <a:pt x="535" y="353"/>
                  </a:lnTo>
                  <a:lnTo>
                    <a:pt x="590" y="373"/>
                  </a:lnTo>
                  <a:lnTo>
                    <a:pt x="487" y="378"/>
                  </a:lnTo>
                  <a:lnTo>
                    <a:pt x="392" y="373"/>
                  </a:lnTo>
                  <a:lnTo>
                    <a:pt x="357" y="373"/>
                  </a:lnTo>
                  <a:lnTo>
                    <a:pt x="302" y="385"/>
                  </a:lnTo>
                  <a:lnTo>
                    <a:pt x="235" y="360"/>
                  </a:lnTo>
                  <a:lnTo>
                    <a:pt x="190" y="358"/>
                  </a:lnTo>
                  <a:lnTo>
                    <a:pt x="142" y="353"/>
                  </a:lnTo>
                  <a:lnTo>
                    <a:pt x="100" y="365"/>
                  </a:lnTo>
                  <a:lnTo>
                    <a:pt x="60" y="37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23260" name="Freeform 28"/>
            <p:cNvSpPr>
              <a:spLocks/>
            </p:cNvSpPr>
            <p:nvPr/>
          </p:nvSpPr>
          <p:spPr bwMode="auto">
            <a:xfrm flipH="1">
              <a:off x="2783" y="1282"/>
              <a:ext cx="45" cy="256"/>
            </a:xfrm>
            <a:custGeom>
              <a:avLst/>
              <a:gdLst>
                <a:gd name="T0" fmla="*/ 40 w 260"/>
                <a:gd name="T1" fmla="*/ 0 h 1486"/>
                <a:gd name="T2" fmla="*/ 77 w 260"/>
                <a:gd name="T3" fmla="*/ 456 h 1486"/>
                <a:gd name="T4" fmla="*/ 65 w 260"/>
                <a:gd name="T5" fmla="*/ 616 h 1486"/>
                <a:gd name="T6" fmla="*/ 0 w 260"/>
                <a:gd name="T7" fmla="*/ 818 h 1486"/>
                <a:gd name="T8" fmla="*/ 27 w 260"/>
                <a:gd name="T9" fmla="*/ 966 h 1486"/>
                <a:gd name="T10" fmla="*/ 92 w 260"/>
                <a:gd name="T11" fmla="*/ 1086 h 1486"/>
                <a:gd name="T12" fmla="*/ 117 w 260"/>
                <a:gd name="T13" fmla="*/ 1351 h 1486"/>
                <a:gd name="T14" fmla="*/ 127 w 260"/>
                <a:gd name="T15" fmla="*/ 1486 h 1486"/>
                <a:gd name="T16" fmla="*/ 237 w 260"/>
                <a:gd name="T17" fmla="*/ 928 h 1486"/>
                <a:gd name="T18" fmla="*/ 260 w 260"/>
                <a:gd name="T19" fmla="*/ 623 h 1486"/>
                <a:gd name="T20" fmla="*/ 40 w 260"/>
                <a:gd name="T21" fmla="*/ 0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1486">
                  <a:moveTo>
                    <a:pt x="40" y="0"/>
                  </a:moveTo>
                  <a:lnTo>
                    <a:pt x="77" y="456"/>
                  </a:lnTo>
                  <a:lnTo>
                    <a:pt x="65" y="616"/>
                  </a:lnTo>
                  <a:lnTo>
                    <a:pt x="0" y="818"/>
                  </a:lnTo>
                  <a:lnTo>
                    <a:pt x="27" y="966"/>
                  </a:lnTo>
                  <a:lnTo>
                    <a:pt x="92" y="1086"/>
                  </a:lnTo>
                  <a:lnTo>
                    <a:pt x="117" y="1351"/>
                  </a:lnTo>
                  <a:lnTo>
                    <a:pt x="127" y="1486"/>
                  </a:lnTo>
                  <a:lnTo>
                    <a:pt x="237" y="928"/>
                  </a:lnTo>
                  <a:lnTo>
                    <a:pt x="260" y="623"/>
                  </a:lnTo>
                  <a:lnTo>
                    <a:pt x="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223265" name="Group 33"/>
            <p:cNvGrpSpPr>
              <a:grpSpLocks/>
            </p:cNvGrpSpPr>
            <p:nvPr/>
          </p:nvGrpSpPr>
          <p:grpSpPr bwMode="auto">
            <a:xfrm flipH="1">
              <a:off x="3331" y="1398"/>
              <a:ext cx="224" cy="101"/>
              <a:chOff x="1177" y="8699"/>
              <a:chExt cx="1312" cy="586"/>
            </a:xfrm>
          </p:grpSpPr>
          <p:sp>
            <p:nvSpPr>
              <p:cNvPr id="223266" name="Freeform 34"/>
              <p:cNvSpPr>
                <a:spLocks/>
              </p:cNvSpPr>
              <p:nvPr/>
            </p:nvSpPr>
            <p:spPr bwMode="auto">
              <a:xfrm>
                <a:off x="1177" y="8699"/>
                <a:ext cx="1312" cy="586"/>
              </a:xfrm>
              <a:custGeom>
                <a:avLst/>
                <a:gdLst>
                  <a:gd name="T0" fmla="*/ 1112 w 1312"/>
                  <a:gd name="T1" fmla="*/ 168 h 586"/>
                  <a:gd name="T2" fmla="*/ 972 w 1312"/>
                  <a:gd name="T3" fmla="*/ 168 h 586"/>
                  <a:gd name="T4" fmla="*/ 907 w 1312"/>
                  <a:gd name="T5" fmla="*/ 140 h 586"/>
                  <a:gd name="T6" fmla="*/ 849 w 1312"/>
                  <a:gd name="T7" fmla="*/ 118 h 586"/>
                  <a:gd name="T8" fmla="*/ 769 w 1312"/>
                  <a:gd name="T9" fmla="*/ 103 h 586"/>
                  <a:gd name="T10" fmla="*/ 722 w 1312"/>
                  <a:gd name="T11" fmla="*/ 103 h 586"/>
                  <a:gd name="T12" fmla="*/ 654 w 1312"/>
                  <a:gd name="T13" fmla="*/ 103 h 586"/>
                  <a:gd name="T14" fmla="*/ 579 w 1312"/>
                  <a:gd name="T15" fmla="*/ 75 h 586"/>
                  <a:gd name="T16" fmla="*/ 479 w 1312"/>
                  <a:gd name="T17" fmla="*/ 38 h 586"/>
                  <a:gd name="T18" fmla="*/ 449 w 1312"/>
                  <a:gd name="T19" fmla="*/ 23 h 586"/>
                  <a:gd name="T20" fmla="*/ 412 w 1312"/>
                  <a:gd name="T21" fmla="*/ 0 h 586"/>
                  <a:gd name="T22" fmla="*/ 389 w 1312"/>
                  <a:gd name="T23" fmla="*/ 0 h 586"/>
                  <a:gd name="T24" fmla="*/ 379 w 1312"/>
                  <a:gd name="T25" fmla="*/ 15 h 586"/>
                  <a:gd name="T26" fmla="*/ 379 w 1312"/>
                  <a:gd name="T27" fmla="*/ 38 h 586"/>
                  <a:gd name="T28" fmla="*/ 394 w 1312"/>
                  <a:gd name="T29" fmla="*/ 65 h 586"/>
                  <a:gd name="T30" fmla="*/ 429 w 1312"/>
                  <a:gd name="T31" fmla="*/ 103 h 586"/>
                  <a:gd name="T32" fmla="*/ 469 w 1312"/>
                  <a:gd name="T33" fmla="*/ 135 h 586"/>
                  <a:gd name="T34" fmla="*/ 519 w 1312"/>
                  <a:gd name="T35" fmla="*/ 175 h 586"/>
                  <a:gd name="T36" fmla="*/ 497 w 1312"/>
                  <a:gd name="T37" fmla="*/ 213 h 586"/>
                  <a:gd name="T38" fmla="*/ 469 w 1312"/>
                  <a:gd name="T39" fmla="*/ 233 h 586"/>
                  <a:gd name="T40" fmla="*/ 422 w 1312"/>
                  <a:gd name="T41" fmla="*/ 263 h 586"/>
                  <a:gd name="T42" fmla="*/ 322 w 1312"/>
                  <a:gd name="T43" fmla="*/ 296 h 586"/>
                  <a:gd name="T44" fmla="*/ 135 w 1312"/>
                  <a:gd name="T45" fmla="*/ 296 h 586"/>
                  <a:gd name="T46" fmla="*/ 97 w 1312"/>
                  <a:gd name="T47" fmla="*/ 291 h 586"/>
                  <a:gd name="T48" fmla="*/ 47 w 1312"/>
                  <a:gd name="T49" fmla="*/ 281 h 586"/>
                  <a:gd name="T50" fmla="*/ 27 w 1312"/>
                  <a:gd name="T51" fmla="*/ 278 h 586"/>
                  <a:gd name="T52" fmla="*/ 10 w 1312"/>
                  <a:gd name="T53" fmla="*/ 283 h 586"/>
                  <a:gd name="T54" fmla="*/ 0 w 1312"/>
                  <a:gd name="T55" fmla="*/ 308 h 586"/>
                  <a:gd name="T56" fmla="*/ 15 w 1312"/>
                  <a:gd name="T57" fmla="*/ 333 h 586"/>
                  <a:gd name="T58" fmla="*/ 42 w 1312"/>
                  <a:gd name="T59" fmla="*/ 371 h 586"/>
                  <a:gd name="T60" fmla="*/ 80 w 1312"/>
                  <a:gd name="T61" fmla="*/ 446 h 586"/>
                  <a:gd name="T62" fmla="*/ 180 w 1312"/>
                  <a:gd name="T63" fmla="*/ 511 h 586"/>
                  <a:gd name="T64" fmla="*/ 417 w 1312"/>
                  <a:gd name="T65" fmla="*/ 576 h 586"/>
                  <a:gd name="T66" fmla="*/ 529 w 1312"/>
                  <a:gd name="T67" fmla="*/ 586 h 586"/>
                  <a:gd name="T68" fmla="*/ 657 w 1312"/>
                  <a:gd name="T69" fmla="*/ 583 h 586"/>
                  <a:gd name="T70" fmla="*/ 982 w 1312"/>
                  <a:gd name="T71" fmla="*/ 498 h 586"/>
                  <a:gd name="T72" fmla="*/ 1149 w 1312"/>
                  <a:gd name="T73" fmla="*/ 411 h 586"/>
                  <a:gd name="T74" fmla="*/ 1312 w 1312"/>
                  <a:gd name="T75" fmla="*/ 336 h 586"/>
                  <a:gd name="T76" fmla="*/ 1297 w 1312"/>
                  <a:gd name="T77" fmla="*/ 143 h 586"/>
                  <a:gd name="T78" fmla="*/ 1112 w 1312"/>
                  <a:gd name="T79" fmla="*/ 168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12" h="586">
                    <a:moveTo>
                      <a:pt x="1112" y="168"/>
                    </a:moveTo>
                    <a:lnTo>
                      <a:pt x="972" y="168"/>
                    </a:lnTo>
                    <a:lnTo>
                      <a:pt x="907" y="140"/>
                    </a:lnTo>
                    <a:lnTo>
                      <a:pt x="849" y="118"/>
                    </a:lnTo>
                    <a:lnTo>
                      <a:pt x="769" y="103"/>
                    </a:lnTo>
                    <a:lnTo>
                      <a:pt x="722" y="103"/>
                    </a:lnTo>
                    <a:lnTo>
                      <a:pt x="654" y="103"/>
                    </a:lnTo>
                    <a:lnTo>
                      <a:pt x="579" y="75"/>
                    </a:lnTo>
                    <a:lnTo>
                      <a:pt x="479" y="38"/>
                    </a:lnTo>
                    <a:lnTo>
                      <a:pt x="449" y="23"/>
                    </a:lnTo>
                    <a:lnTo>
                      <a:pt x="412" y="0"/>
                    </a:lnTo>
                    <a:lnTo>
                      <a:pt x="389" y="0"/>
                    </a:lnTo>
                    <a:lnTo>
                      <a:pt x="379" y="15"/>
                    </a:lnTo>
                    <a:lnTo>
                      <a:pt x="379" y="38"/>
                    </a:lnTo>
                    <a:lnTo>
                      <a:pt x="394" y="65"/>
                    </a:lnTo>
                    <a:lnTo>
                      <a:pt x="429" y="103"/>
                    </a:lnTo>
                    <a:lnTo>
                      <a:pt x="469" y="135"/>
                    </a:lnTo>
                    <a:lnTo>
                      <a:pt x="519" y="175"/>
                    </a:lnTo>
                    <a:lnTo>
                      <a:pt x="497" y="213"/>
                    </a:lnTo>
                    <a:lnTo>
                      <a:pt x="469" y="233"/>
                    </a:lnTo>
                    <a:lnTo>
                      <a:pt x="422" y="263"/>
                    </a:lnTo>
                    <a:lnTo>
                      <a:pt x="322" y="296"/>
                    </a:lnTo>
                    <a:lnTo>
                      <a:pt x="135" y="296"/>
                    </a:lnTo>
                    <a:lnTo>
                      <a:pt x="97" y="291"/>
                    </a:lnTo>
                    <a:lnTo>
                      <a:pt x="47" y="281"/>
                    </a:lnTo>
                    <a:lnTo>
                      <a:pt x="27" y="278"/>
                    </a:lnTo>
                    <a:lnTo>
                      <a:pt x="10" y="283"/>
                    </a:lnTo>
                    <a:lnTo>
                      <a:pt x="0" y="308"/>
                    </a:lnTo>
                    <a:lnTo>
                      <a:pt x="15" y="333"/>
                    </a:lnTo>
                    <a:lnTo>
                      <a:pt x="42" y="371"/>
                    </a:lnTo>
                    <a:lnTo>
                      <a:pt x="80" y="446"/>
                    </a:lnTo>
                    <a:lnTo>
                      <a:pt x="180" y="511"/>
                    </a:lnTo>
                    <a:lnTo>
                      <a:pt x="417" y="576"/>
                    </a:lnTo>
                    <a:lnTo>
                      <a:pt x="529" y="586"/>
                    </a:lnTo>
                    <a:lnTo>
                      <a:pt x="657" y="583"/>
                    </a:lnTo>
                    <a:lnTo>
                      <a:pt x="982" y="498"/>
                    </a:lnTo>
                    <a:lnTo>
                      <a:pt x="1149" y="411"/>
                    </a:lnTo>
                    <a:lnTo>
                      <a:pt x="1312" y="336"/>
                    </a:lnTo>
                    <a:lnTo>
                      <a:pt x="1297" y="143"/>
                    </a:lnTo>
                    <a:lnTo>
                      <a:pt x="1112" y="16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23267" name="Freeform 35"/>
              <p:cNvSpPr>
                <a:spLocks/>
              </p:cNvSpPr>
              <p:nvPr/>
            </p:nvSpPr>
            <p:spPr bwMode="auto">
              <a:xfrm>
                <a:off x="2146" y="8724"/>
                <a:ext cx="215" cy="551"/>
              </a:xfrm>
              <a:custGeom>
                <a:avLst/>
                <a:gdLst>
                  <a:gd name="T0" fmla="*/ 8 w 215"/>
                  <a:gd name="T1" fmla="*/ 3 h 551"/>
                  <a:gd name="T2" fmla="*/ 0 w 215"/>
                  <a:gd name="T3" fmla="*/ 258 h 551"/>
                  <a:gd name="T4" fmla="*/ 5 w 215"/>
                  <a:gd name="T5" fmla="*/ 396 h 551"/>
                  <a:gd name="T6" fmla="*/ 18 w 215"/>
                  <a:gd name="T7" fmla="*/ 471 h 551"/>
                  <a:gd name="T8" fmla="*/ 38 w 215"/>
                  <a:gd name="T9" fmla="*/ 551 h 551"/>
                  <a:gd name="T10" fmla="*/ 215 w 215"/>
                  <a:gd name="T11" fmla="*/ 481 h 551"/>
                  <a:gd name="T12" fmla="*/ 155 w 215"/>
                  <a:gd name="T13" fmla="*/ 0 h 551"/>
                  <a:gd name="T14" fmla="*/ 8 w 215"/>
                  <a:gd name="T15" fmla="*/ 3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551">
                    <a:moveTo>
                      <a:pt x="8" y="3"/>
                    </a:moveTo>
                    <a:lnTo>
                      <a:pt x="0" y="258"/>
                    </a:lnTo>
                    <a:lnTo>
                      <a:pt x="5" y="396"/>
                    </a:lnTo>
                    <a:lnTo>
                      <a:pt x="18" y="471"/>
                    </a:lnTo>
                    <a:lnTo>
                      <a:pt x="38" y="551"/>
                    </a:lnTo>
                    <a:lnTo>
                      <a:pt x="215" y="481"/>
                    </a:lnTo>
                    <a:lnTo>
                      <a:pt x="155" y="0"/>
                    </a:lnTo>
                    <a:lnTo>
                      <a:pt x="8" y="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23268" name="Freeform 36"/>
            <p:cNvSpPr>
              <a:spLocks/>
            </p:cNvSpPr>
            <p:nvPr/>
          </p:nvSpPr>
          <p:spPr bwMode="auto">
            <a:xfrm flipH="1">
              <a:off x="3023" y="1085"/>
              <a:ext cx="338" cy="599"/>
            </a:xfrm>
            <a:custGeom>
              <a:avLst/>
              <a:gdLst>
                <a:gd name="T0" fmla="*/ 1722 w 1982"/>
                <a:gd name="T1" fmla="*/ 85 h 3798"/>
                <a:gd name="T2" fmla="*/ 1620 w 1982"/>
                <a:gd name="T3" fmla="*/ 140 h 3798"/>
                <a:gd name="T4" fmla="*/ 1537 w 1982"/>
                <a:gd name="T5" fmla="*/ 182 h 3798"/>
                <a:gd name="T6" fmla="*/ 1447 w 1982"/>
                <a:gd name="T7" fmla="*/ 232 h 3798"/>
                <a:gd name="T8" fmla="*/ 1362 w 1982"/>
                <a:gd name="T9" fmla="*/ 282 h 3798"/>
                <a:gd name="T10" fmla="*/ 1287 w 1982"/>
                <a:gd name="T11" fmla="*/ 327 h 3798"/>
                <a:gd name="T12" fmla="*/ 1220 w 1982"/>
                <a:gd name="T13" fmla="*/ 380 h 3798"/>
                <a:gd name="T14" fmla="*/ 1175 w 1982"/>
                <a:gd name="T15" fmla="*/ 425 h 3798"/>
                <a:gd name="T16" fmla="*/ 1142 w 1982"/>
                <a:gd name="T17" fmla="*/ 463 h 3798"/>
                <a:gd name="T18" fmla="*/ 1115 w 1982"/>
                <a:gd name="T19" fmla="*/ 508 h 3798"/>
                <a:gd name="T20" fmla="*/ 1092 w 1982"/>
                <a:gd name="T21" fmla="*/ 568 h 3798"/>
                <a:gd name="T22" fmla="*/ 1077 w 1982"/>
                <a:gd name="T23" fmla="*/ 658 h 3798"/>
                <a:gd name="T24" fmla="*/ 955 w 1982"/>
                <a:gd name="T25" fmla="*/ 1348 h 3798"/>
                <a:gd name="T26" fmla="*/ 852 w 1982"/>
                <a:gd name="T27" fmla="*/ 1641 h 3798"/>
                <a:gd name="T28" fmla="*/ 807 w 1982"/>
                <a:gd name="T29" fmla="*/ 1699 h 3798"/>
                <a:gd name="T30" fmla="*/ 780 w 1982"/>
                <a:gd name="T31" fmla="*/ 1721 h 3798"/>
                <a:gd name="T32" fmla="*/ 700 w 1982"/>
                <a:gd name="T33" fmla="*/ 1759 h 3798"/>
                <a:gd name="T34" fmla="*/ 565 w 1982"/>
                <a:gd name="T35" fmla="*/ 1809 h 3798"/>
                <a:gd name="T36" fmla="*/ 403 w 1982"/>
                <a:gd name="T37" fmla="*/ 1861 h 3798"/>
                <a:gd name="T38" fmla="*/ 235 w 1982"/>
                <a:gd name="T39" fmla="*/ 1901 h 3798"/>
                <a:gd name="T40" fmla="*/ 105 w 1982"/>
                <a:gd name="T41" fmla="*/ 1929 h 3798"/>
                <a:gd name="T42" fmla="*/ 0 w 1982"/>
                <a:gd name="T43" fmla="*/ 1944 h 3798"/>
                <a:gd name="T44" fmla="*/ 0 w 1982"/>
                <a:gd name="T45" fmla="*/ 2054 h 3798"/>
                <a:gd name="T46" fmla="*/ 0 w 1982"/>
                <a:gd name="T47" fmla="*/ 2182 h 3798"/>
                <a:gd name="T48" fmla="*/ 5 w 1982"/>
                <a:gd name="T49" fmla="*/ 2264 h 3798"/>
                <a:gd name="T50" fmla="*/ 20 w 1982"/>
                <a:gd name="T51" fmla="*/ 2362 h 3798"/>
                <a:gd name="T52" fmla="*/ 63 w 1982"/>
                <a:gd name="T53" fmla="*/ 2517 h 3798"/>
                <a:gd name="T54" fmla="*/ 268 w 1982"/>
                <a:gd name="T55" fmla="*/ 2472 h 3798"/>
                <a:gd name="T56" fmla="*/ 612 w 1982"/>
                <a:gd name="T57" fmla="*/ 2382 h 3798"/>
                <a:gd name="T58" fmla="*/ 1032 w 1982"/>
                <a:gd name="T59" fmla="*/ 2249 h 3798"/>
                <a:gd name="T60" fmla="*/ 1135 w 1982"/>
                <a:gd name="T61" fmla="*/ 2189 h 3798"/>
                <a:gd name="T62" fmla="*/ 1240 w 1982"/>
                <a:gd name="T63" fmla="*/ 2129 h 3798"/>
                <a:gd name="T64" fmla="*/ 1305 w 1982"/>
                <a:gd name="T65" fmla="*/ 2036 h 3798"/>
                <a:gd name="T66" fmla="*/ 1327 w 1982"/>
                <a:gd name="T67" fmla="*/ 2006 h 3798"/>
                <a:gd name="T68" fmla="*/ 1400 w 1982"/>
                <a:gd name="T69" fmla="*/ 1814 h 3798"/>
                <a:gd name="T70" fmla="*/ 1430 w 1982"/>
                <a:gd name="T71" fmla="*/ 1529 h 3798"/>
                <a:gd name="T72" fmla="*/ 1375 w 1982"/>
                <a:gd name="T73" fmla="*/ 1931 h 3798"/>
                <a:gd name="T74" fmla="*/ 1375 w 1982"/>
                <a:gd name="T75" fmla="*/ 2091 h 3798"/>
                <a:gd name="T76" fmla="*/ 1355 w 1982"/>
                <a:gd name="T77" fmla="*/ 2309 h 3798"/>
                <a:gd name="T78" fmla="*/ 1330 w 1982"/>
                <a:gd name="T79" fmla="*/ 2607 h 3798"/>
                <a:gd name="T80" fmla="*/ 1285 w 1982"/>
                <a:gd name="T81" fmla="*/ 2907 h 3798"/>
                <a:gd name="T82" fmla="*/ 1255 w 1982"/>
                <a:gd name="T83" fmla="*/ 3260 h 3798"/>
                <a:gd name="T84" fmla="*/ 1225 w 1982"/>
                <a:gd name="T85" fmla="*/ 3798 h 3798"/>
                <a:gd name="T86" fmla="*/ 1352 w 1982"/>
                <a:gd name="T87" fmla="*/ 3783 h 3798"/>
                <a:gd name="T88" fmla="*/ 1465 w 1982"/>
                <a:gd name="T89" fmla="*/ 3768 h 3798"/>
                <a:gd name="T90" fmla="*/ 1622 w 1982"/>
                <a:gd name="T91" fmla="*/ 3718 h 3798"/>
                <a:gd name="T92" fmla="*/ 1719 w 1982"/>
                <a:gd name="T93" fmla="*/ 3658 h 3798"/>
                <a:gd name="T94" fmla="*/ 1779 w 1982"/>
                <a:gd name="T95" fmla="*/ 3598 h 3798"/>
                <a:gd name="T96" fmla="*/ 1839 w 1982"/>
                <a:gd name="T97" fmla="*/ 3388 h 3798"/>
                <a:gd name="T98" fmla="*/ 1867 w 1982"/>
                <a:gd name="T99" fmla="*/ 2997 h 3798"/>
                <a:gd name="T100" fmla="*/ 1897 w 1982"/>
                <a:gd name="T101" fmla="*/ 2622 h 3798"/>
                <a:gd name="T102" fmla="*/ 1897 w 1982"/>
                <a:gd name="T103" fmla="*/ 2322 h 3798"/>
                <a:gd name="T104" fmla="*/ 1854 w 1982"/>
                <a:gd name="T105" fmla="*/ 1769 h 3798"/>
                <a:gd name="T106" fmla="*/ 1889 w 1982"/>
                <a:gd name="T107" fmla="*/ 1251 h 3798"/>
                <a:gd name="T108" fmla="*/ 1952 w 1982"/>
                <a:gd name="T109" fmla="*/ 900 h 3798"/>
                <a:gd name="T110" fmla="*/ 1982 w 1982"/>
                <a:gd name="T111" fmla="*/ 453 h 3798"/>
                <a:gd name="T112" fmla="*/ 1944 w 1982"/>
                <a:gd name="T113" fmla="*/ 205 h 3798"/>
                <a:gd name="T114" fmla="*/ 1907 w 1982"/>
                <a:gd name="T115" fmla="*/ 0 h 3798"/>
                <a:gd name="T116" fmla="*/ 1722 w 1982"/>
                <a:gd name="T117" fmla="*/ 85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2" h="3798">
                  <a:moveTo>
                    <a:pt x="1722" y="85"/>
                  </a:moveTo>
                  <a:lnTo>
                    <a:pt x="1620" y="140"/>
                  </a:lnTo>
                  <a:lnTo>
                    <a:pt x="1537" y="182"/>
                  </a:lnTo>
                  <a:lnTo>
                    <a:pt x="1447" y="232"/>
                  </a:lnTo>
                  <a:lnTo>
                    <a:pt x="1362" y="282"/>
                  </a:lnTo>
                  <a:lnTo>
                    <a:pt x="1287" y="327"/>
                  </a:lnTo>
                  <a:lnTo>
                    <a:pt x="1220" y="380"/>
                  </a:lnTo>
                  <a:lnTo>
                    <a:pt x="1175" y="425"/>
                  </a:lnTo>
                  <a:lnTo>
                    <a:pt x="1142" y="463"/>
                  </a:lnTo>
                  <a:lnTo>
                    <a:pt x="1115" y="508"/>
                  </a:lnTo>
                  <a:lnTo>
                    <a:pt x="1092" y="568"/>
                  </a:lnTo>
                  <a:lnTo>
                    <a:pt x="1077" y="658"/>
                  </a:lnTo>
                  <a:lnTo>
                    <a:pt x="955" y="1348"/>
                  </a:lnTo>
                  <a:lnTo>
                    <a:pt x="852" y="1641"/>
                  </a:lnTo>
                  <a:lnTo>
                    <a:pt x="807" y="1699"/>
                  </a:lnTo>
                  <a:lnTo>
                    <a:pt x="780" y="1721"/>
                  </a:lnTo>
                  <a:lnTo>
                    <a:pt x="700" y="1759"/>
                  </a:lnTo>
                  <a:lnTo>
                    <a:pt x="565" y="1809"/>
                  </a:lnTo>
                  <a:lnTo>
                    <a:pt x="403" y="1861"/>
                  </a:lnTo>
                  <a:lnTo>
                    <a:pt x="235" y="1901"/>
                  </a:lnTo>
                  <a:lnTo>
                    <a:pt x="105" y="1929"/>
                  </a:lnTo>
                  <a:lnTo>
                    <a:pt x="0" y="1944"/>
                  </a:lnTo>
                  <a:lnTo>
                    <a:pt x="0" y="2054"/>
                  </a:lnTo>
                  <a:lnTo>
                    <a:pt x="0" y="2182"/>
                  </a:lnTo>
                  <a:lnTo>
                    <a:pt x="5" y="2264"/>
                  </a:lnTo>
                  <a:lnTo>
                    <a:pt x="20" y="2362"/>
                  </a:lnTo>
                  <a:lnTo>
                    <a:pt x="63" y="2517"/>
                  </a:lnTo>
                  <a:lnTo>
                    <a:pt x="268" y="2472"/>
                  </a:lnTo>
                  <a:lnTo>
                    <a:pt x="612" y="2382"/>
                  </a:lnTo>
                  <a:lnTo>
                    <a:pt x="1032" y="2249"/>
                  </a:lnTo>
                  <a:lnTo>
                    <a:pt x="1135" y="2189"/>
                  </a:lnTo>
                  <a:lnTo>
                    <a:pt x="1240" y="2129"/>
                  </a:lnTo>
                  <a:lnTo>
                    <a:pt x="1305" y="2036"/>
                  </a:lnTo>
                  <a:lnTo>
                    <a:pt x="1327" y="2006"/>
                  </a:lnTo>
                  <a:lnTo>
                    <a:pt x="1400" y="1814"/>
                  </a:lnTo>
                  <a:lnTo>
                    <a:pt x="1430" y="1529"/>
                  </a:lnTo>
                  <a:lnTo>
                    <a:pt x="1375" y="1931"/>
                  </a:lnTo>
                  <a:lnTo>
                    <a:pt x="1375" y="2091"/>
                  </a:lnTo>
                  <a:lnTo>
                    <a:pt x="1355" y="2309"/>
                  </a:lnTo>
                  <a:lnTo>
                    <a:pt x="1330" y="2607"/>
                  </a:lnTo>
                  <a:lnTo>
                    <a:pt x="1285" y="2907"/>
                  </a:lnTo>
                  <a:lnTo>
                    <a:pt x="1255" y="3260"/>
                  </a:lnTo>
                  <a:lnTo>
                    <a:pt x="1225" y="3798"/>
                  </a:lnTo>
                  <a:lnTo>
                    <a:pt x="1352" y="3783"/>
                  </a:lnTo>
                  <a:lnTo>
                    <a:pt x="1465" y="3768"/>
                  </a:lnTo>
                  <a:lnTo>
                    <a:pt x="1622" y="3718"/>
                  </a:lnTo>
                  <a:lnTo>
                    <a:pt x="1719" y="3658"/>
                  </a:lnTo>
                  <a:lnTo>
                    <a:pt x="1779" y="3598"/>
                  </a:lnTo>
                  <a:lnTo>
                    <a:pt x="1839" y="3388"/>
                  </a:lnTo>
                  <a:lnTo>
                    <a:pt x="1867" y="2997"/>
                  </a:lnTo>
                  <a:lnTo>
                    <a:pt x="1897" y="2622"/>
                  </a:lnTo>
                  <a:lnTo>
                    <a:pt x="1897" y="2322"/>
                  </a:lnTo>
                  <a:lnTo>
                    <a:pt x="1854" y="1769"/>
                  </a:lnTo>
                  <a:lnTo>
                    <a:pt x="1889" y="1251"/>
                  </a:lnTo>
                  <a:lnTo>
                    <a:pt x="1952" y="900"/>
                  </a:lnTo>
                  <a:lnTo>
                    <a:pt x="1982" y="453"/>
                  </a:lnTo>
                  <a:lnTo>
                    <a:pt x="1944" y="205"/>
                  </a:lnTo>
                  <a:lnTo>
                    <a:pt x="1907" y="0"/>
                  </a:lnTo>
                  <a:lnTo>
                    <a:pt x="1722" y="8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23269" name="Freeform 37"/>
            <p:cNvSpPr>
              <a:spLocks/>
            </p:cNvSpPr>
            <p:nvPr/>
          </p:nvSpPr>
          <p:spPr bwMode="auto">
            <a:xfrm flipH="1">
              <a:off x="3163" y="1367"/>
              <a:ext cx="61" cy="51"/>
            </a:xfrm>
            <a:custGeom>
              <a:avLst/>
              <a:gdLst>
                <a:gd name="T0" fmla="*/ 45 w 355"/>
                <a:gd name="T1" fmla="*/ 2 h 297"/>
                <a:gd name="T2" fmla="*/ 68 w 355"/>
                <a:gd name="T3" fmla="*/ 0 h 297"/>
                <a:gd name="T4" fmla="*/ 90 w 355"/>
                <a:gd name="T5" fmla="*/ 2 h 297"/>
                <a:gd name="T6" fmla="*/ 115 w 355"/>
                <a:gd name="T7" fmla="*/ 7 h 297"/>
                <a:gd name="T8" fmla="*/ 153 w 355"/>
                <a:gd name="T9" fmla="*/ 27 h 297"/>
                <a:gd name="T10" fmla="*/ 355 w 355"/>
                <a:gd name="T11" fmla="*/ 165 h 297"/>
                <a:gd name="T12" fmla="*/ 155 w 355"/>
                <a:gd name="T13" fmla="*/ 62 h 297"/>
                <a:gd name="T14" fmla="*/ 108 w 355"/>
                <a:gd name="T15" fmla="*/ 47 h 297"/>
                <a:gd name="T16" fmla="*/ 75 w 355"/>
                <a:gd name="T17" fmla="*/ 45 h 297"/>
                <a:gd name="T18" fmla="*/ 48 w 355"/>
                <a:gd name="T19" fmla="*/ 45 h 297"/>
                <a:gd name="T20" fmla="*/ 83 w 355"/>
                <a:gd name="T21" fmla="*/ 85 h 297"/>
                <a:gd name="T22" fmla="*/ 110 w 355"/>
                <a:gd name="T23" fmla="*/ 112 h 297"/>
                <a:gd name="T24" fmla="*/ 125 w 355"/>
                <a:gd name="T25" fmla="*/ 142 h 297"/>
                <a:gd name="T26" fmla="*/ 170 w 355"/>
                <a:gd name="T27" fmla="*/ 297 h 297"/>
                <a:gd name="T28" fmla="*/ 103 w 355"/>
                <a:gd name="T29" fmla="*/ 152 h 297"/>
                <a:gd name="T30" fmla="*/ 73 w 355"/>
                <a:gd name="T31" fmla="*/ 112 h 297"/>
                <a:gd name="T32" fmla="*/ 35 w 355"/>
                <a:gd name="T33" fmla="*/ 75 h 297"/>
                <a:gd name="T34" fmla="*/ 0 w 355"/>
                <a:gd name="T35" fmla="*/ 60 h 297"/>
                <a:gd name="T36" fmla="*/ 45 w 355"/>
                <a:gd name="T37" fmla="*/ 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5" h="297">
                  <a:moveTo>
                    <a:pt x="45" y="2"/>
                  </a:moveTo>
                  <a:lnTo>
                    <a:pt x="68" y="0"/>
                  </a:lnTo>
                  <a:lnTo>
                    <a:pt x="90" y="2"/>
                  </a:lnTo>
                  <a:lnTo>
                    <a:pt x="115" y="7"/>
                  </a:lnTo>
                  <a:lnTo>
                    <a:pt x="153" y="27"/>
                  </a:lnTo>
                  <a:lnTo>
                    <a:pt x="355" y="165"/>
                  </a:lnTo>
                  <a:lnTo>
                    <a:pt x="155" y="62"/>
                  </a:lnTo>
                  <a:lnTo>
                    <a:pt x="108" y="47"/>
                  </a:lnTo>
                  <a:lnTo>
                    <a:pt x="75" y="45"/>
                  </a:lnTo>
                  <a:lnTo>
                    <a:pt x="48" y="45"/>
                  </a:lnTo>
                  <a:lnTo>
                    <a:pt x="83" y="85"/>
                  </a:lnTo>
                  <a:lnTo>
                    <a:pt x="110" y="112"/>
                  </a:lnTo>
                  <a:lnTo>
                    <a:pt x="125" y="142"/>
                  </a:lnTo>
                  <a:lnTo>
                    <a:pt x="170" y="297"/>
                  </a:lnTo>
                  <a:lnTo>
                    <a:pt x="103" y="152"/>
                  </a:lnTo>
                  <a:lnTo>
                    <a:pt x="73" y="112"/>
                  </a:lnTo>
                  <a:lnTo>
                    <a:pt x="35" y="75"/>
                  </a:lnTo>
                  <a:lnTo>
                    <a:pt x="0" y="60"/>
                  </a:lnTo>
                  <a:lnTo>
                    <a:pt x="45" y="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23270" name="Freeform 38"/>
            <p:cNvSpPr>
              <a:spLocks/>
            </p:cNvSpPr>
            <p:nvPr/>
          </p:nvSpPr>
          <p:spPr bwMode="auto">
            <a:xfrm>
              <a:off x="2591" y="1061"/>
              <a:ext cx="338" cy="599"/>
            </a:xfrm>
            <a:custGeom>
              <a:avLst/>
              <a:gdLst>
                <a:gd name="T0" fmla="*/ 1722 w 1982"/>
                <a:gd name="T1" fmla="*/ 85 h 3798"/>
                <a:gd name="T2" fmla="*/ 1620 w 1982"/>
                <a:gd name="T3" fmla="*/ 140 h 3798"/>
                <a:gd name="T4" fmla="*/ 1537 w 1982"/>
                <a:gd name="T5" fmla="*/ 182 h 3798"/>
                <a:gd name="T6" fmla="*/ 1447 w 1982"/>
                <a:gd name="T7" fmla="*/ 232 h 3798"/>
                <a:gd name="T8" fmla="*/ 1362 w 1982"/>
                <a:gd name="T9" fmla="*/ 282 h 3798"/>
                <a:gd name="T10" fmla="*/ 1287 w 1982"/>
                <a:gd name="T11" fmla="*/ 327 h 3798"/>
                <a:gd name="T12" fmla="*/ 1220 w 1982"/>
                <a:gd name="T13" fmla="*/ 380 h 3798"/>
                <a:gd name="T14" fmla="*/ 1175 w 1982"/>
                <a:gd name="T15" fmla="*/ 425 h 3798"/>
                <a:gd name="T16" fmla="*/ 1142 w 1982"/>
                <a:gd name="T17" fmla="*/ 463 h 3798"/>
                <a:gd name="T18" fmla="*/ 1115 w 1982"/>
                <a:gd name="T19" fmla="*/ 508 h 3798"/>
                <a:gd name="T20" fmla="*/ 1092 w 1982"/>
                <a:gd name="T21" fmla="*/ 568 h 3798"/>
                <a:gd name="T22" fmla="*/ 1077 w 1982"/>
                <a:gd name="T23" fmla="*/ 658 h 3798"/>
                <a:gd name="T24" fmla="*/ 955 w 1982"/>
                <a:gd name="T25" fmla="*/ 1348 h 3798"/>
                <a:gd name="T26" fmla="*/ 852 w 1982"/>
                <a:gd name="T27" fmla="*/ 1641 h 3798"/>
                <a:gd name="T28" fmla="*/ 807 w 1982"/>
                <a:gd name="T29" fmla="*/ 1699 h 3798"/>
                <a:gd name="T30" fmla="*/ 780 w 1982"/>
                <a:gd name="T31" fmla="*/ 1721 h 3798"/>
                <a:gd name="T32" fmla="*/ 700 w 1982"/>
                <a:gd name="T33" fmla="*/ 1759 h 3798"/>
                <a:gd name="T34" fmla="*/ 565 w 1982"/>
                <a:gd name="T35" fmla="*/ 1809 h 3798"/>
                <a:gd name="T36" fmla="*/ 403 w 1982"/>
                <a:gd name="T37" fmla="*/ 1861 h 3798"/>
                <a:gd name="T38" fmla="*/ 235 w 1982"/>
                <a:gd name="T39" fmla="*/ 1901 h 3798"/>
                <a:gd name="T40" fmla="*/ 105 w 1982"/>
                <a:gd name="T41" fmla="*/ 1929 h 3798"/>
                <a:gd name="T42" fmla="*/ 0 w 1982"/>
                <a:gd name="T43" fmla="*/ 1944 h 3798"/>
                <a:gd name="T44" fmla="*/ 0 w 1982"/>
                <a:gd name="T45" fmla="*/ 2054 h 3798"/>
                <a:gd name="T46" fmla="*/ 0 w 1982"/>
                <a:gd name="T47" fmla="*/ 2182 h 3798"/>
                <a:gd name="T48" fmla="*/ 5 w 1982"/>
                <a:gd name="T49" fmla="*/ 2264 h 3798"/>
                <a:gd name="T50" fmla="*/ 20 w 1982"/>
                <a:gd name="T51" fmla="*/ 2362 h 3798"/>
                <a:gd name="T52" fmla="*/ 63 w 1982"/>
                <a:gd name="T53" fmla="*/ 2517 h 3798"/>
                <a:gd name="T54" fmla="*/ 268 w 1982"/>
                <a:gd name="T55" fmla="*/ 2472 h 3798"/>
                <a:gd name="T56" fmla="*/ 612 w 1982"/>
                <a:gd name="T57" fmla="*/ 2382 h 3798"/>
                <a:gd name="T58" fmla="*/ 1032 w 1982"/>
                <a:gd name="T59" fmla="*/ 2249 h 3798"/>
                <a:gd name="T60" fmla="*/ 1135 w 1982"/>
                <a:gd name="T61" fmla="*/ 2189 h 3798"/>
                <a:gd name="T62" fmla="*/ 1240 w 1982"/>
                <a:gd name="T63" fmla="*/ 2129 h 3798"/>
                <a:gd name="T64" fmla="*/ 1305 w 1982"/>
                <a:gd name="T65" fmla="*/ 2036 h 3798"/>
                <a:gd name="T66" fmla="*/ 1327 w 1982"/>
                <a:gd name="T67" fmla="*/ 2006 h 3798"/>
                <a:gd name="T68" fmla="*/ 1400 w 1982"/>
                <a:gd name="T69" fmla="*/ 1814 h 3798"/>
                <a:gd name="T70" fmla="*/ 1430 w 1982"/>
                <a:gd name="T71" fmla="*/ 1529 h 3798"/>
                <a:gd name="T72" fmla="*/ 1375 w 1982"/>
                <a:gd name="T73" fmla="*/ 1931 h 3798"/>
                <a:gd name="T74" fmla="*/ 1375 w 1982"/>
                <a:gd name="T75" fmla="*/ 2091 h 3798"/>
                <a:gd name="T76" fmla="*/ 1355 w 1982"/>
                <a:gd name="T77" fmla="*/ 2309 h 3798"/>
                <a:gd name="T78" fmla="*/ 1330 w 1982"/>
                <a:gd name="T79" fmla="*/ 2607 h 3798"/>
                <a:gd name="T80" fmla="*/ 1285 w 1982"/>
                <a:gd name="T81" fmla="*/ 2907 h 3798"/>
                <a:gd name="T82" fmla="*/ 1255 w 1982"/>
                <a:gd name="T83" fmla="*/ 3260 h 3798"/>
                <a:gd name="T84" fmla="*/ 1225 w 1982"/>
                <a:gd name="T85" fmla="*/ 3798 h 3798"/>
                <a:gd name="T86" fmla="*/ 1352 w 1982"/>
                <a:gd name="T87" fmla="*/ 3783 h 3798"/>
                <a:gd name="T88" fmla="*/ 1465 w 1982"/>
                <a:gd name="T89" fmla="*/ 3768 h 3798"/>
                <a:gd name="T90" fmla="*/ 1622 w 1982"/>
                <a:gd name="T91" fmla="*/ 3718 h 3798"/>
                <a:gd name="T92" fmla="*/ 1719 w 1982"/>
                <a:gd name="T93" fmla="*/ 3658 h 3798"/>
                <a:gd name="T94" fmla="*/ 1779 w 1982"/>
                <a:gd name="T95" fmla="*/ 3598 h 3798"/>
                <a:gd name="T96" fmla="*/ 1839 w 1982"/>
                <a:gd name="T97" fmla="*/ 3388 h 3798"/>
                <a:gd name="T98" fmla="*/ 1867 w 1982"/>
                <a:gd name="T99" fmla="*/ 2997 h 3798"/>
                <a:gd name="T100" fmla="*/ 1897 w 1982"/>
                <a:gd name="T101" fmla="*/ 2622 h 3798"/>
                <a:gd name="T102" fmla="*/ 1897 w 1982"/>
                <a:gd name="T103" fmla="*/ 2322 h 3798"/>
                <a:gd name="T104" fmla="*/ 1854 w 1982"/>
                <a:gd name="T105" fmla="*/ 1769 h 3798"/>
                <a:gd name="T106" fmla="*/ 1889 w 1982"/>
                <a:gd name="T107" fmla="*/ 1251 h 3798"/>
                <a:gd name="T108" fmla="*/ 1952 w 1982"/>
                <a:gd name="T109" fmla="*/ 900 h 3798"/>
                <a:gd name="T110" fmla="*/ 1982 w 1982"/>
                <a:gd name="T111" fmla="*/ 453 h 3798"/>
                <a:gd name="T112" fmla="*/ 1944 w 1982"/>
                <a:gd name="T113" fmla="*/ 205 h 3798"/>
                <a:gd name="T114" fmla="*/ 1907 w 1982"/>
                <a:gd name="T115" fmla="*/ 0 h 3798"/>
                <a:gd name="T116" fmla="*/ 1722 w 1982"/>
                <a:gd name="T117" fmla="*/ 85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2" h="3798">
                  <a:moveTo>
                    <a:pt x="1722" y="85"/>
                  </a:moveTo>
                  <a:lnTo>
                    <a:pt x="1620" y="140"/>
                  </a:lnTo>
                  <a:lnTo>
                    <a:pt x="1537" y="182"/>
                  </a:lnTo>
                  <a:lnTo>
                    <a:pt x="1447" y="232"/>
                  </a:lnTo>
                  <a:lnTo>
                    <a:pt x="1362" y="282"/>
                  </a:lnTo>
                  <a:lnTo>
                    <a:pt x="1287" y="327"/>
                  </a:lnTo>
                  <a:lnTo>
                    <a:pt x="1220" y="380"/>
                  </a:lnTo>
                  <a:lnTo>
                    <a:pt x="1175" y="425"/>
                  </a:lnTo>
                  <a:lnTo>
                    <a:pt x="1142" y="463"/>
                  </a:lnTo>
                  <a:lnTo>
                    <a:pt x="1115" y="508"/>
                  </a:lnTo>
                  <a:lnTo>
                    <a:pt x="1092" y="568"/>
                  </a:lnTo>
                  <a:lnTo>
                    <a:pt x="1077" y="658"/>
                  </a:lnTo>
                  <a:lnTo>
                    <a:pt x="955" y="1348"/>
                  </a:lnTo>
                  <a:lnTo>
                    <a:pt x="852" y="1641"/>
                  </a:lnTo>
                  <a:lnTo>
                    <a:pt x="807" y="1699"/>
                  </a:lnTo>
                  <a:lnTo>
                    <a:pt x="780" y="1721"/>
                  </a:lnTo>
                  <a:lnTo>
                    <a:pt x="700" y="1759"/>
                  </a:lnTo>
                  <a:lnTo>
                    <a:pt x="565" y="1809"/>
                  </a:lnTo>
                  <a:lnTo>
                    <a:pt x="403" y="1861"/>
                  </a:lnTo>
                  <a:lnTo>
                    <a:pt x="235" y="1901"/>
                  </a:lnTo>
                  <a:lnTo>
                    <a:pt x="105" y="1929"/>
                  </a:lnTo>
                  <a:lnTo>
                    <a:pt x="0" y="1944"/>
                  </a:lnTo>
                  <a:lnTo>
                    <a:pt x="0" y="2054"/>
                  </a:lnTo>
                  <a:lnTo>
                    <a:pt x="0" y="2182"/>
                  </a:lnTo>
                  <a:lnTo>
                    <a:pt x="5" y="2264"/>
                  </a:lnTo>
                  <a:lnTo>
                    <a:pt x="20" y="2362"/>
                  </a:lnTo>
                  <a:lnTo>
                    <a:pt x="63" y="2517"/>
                  </a:lnTo>
                  <a:lnTo>
                    <a:pt x="268" y="2472"/>
                  </a:lnTo>
                  <a:lnTo>
                    <a:pt x="612" y="2382"/>
                  </a:lnTo>
                  <a:lnTo>
                    <a:pt x="1032" y="2249"/>
                  </a:lnTo>
                  <a:lnTo>
                    <a:pt x="1135" y="2189"/>
                  </a:lnTo>
                  <a:lnTo>
                    <a:pt x="1240" y="2129"/>
                  </a:lnTo>
                  <a:lnTo>
                    <a:pt x="1305" y="2036"/>
                  </a:lnTo>
                  <a:lnTo>
                    <a:pt x="1327" y="2006"/>
                  </a:lnTo>
                  <a:lnTo>
                    <a:pt x="1400" y="1814"/>
                  </a:lnTo>
                  <a:lnTo>
                    <a:pt x="1430" y="1529"/>
                  </a:lnTo>
                  <a:lnTo>
                    <a:pt x="1375" y="1931"/>
                  </a:lnTo>
                  <a:lnTo>
                    <a:pt x="1375" y="2091"/>
                  </a:lnTo>
                  <a:lnTo>
                    <a:pt x="1355" y="2309"/>
                  </a:lnTo>
                  <a:lnTo>
                    <a:pt x="1330" y="2607"/>
                  </a:lnTo>
                  <a:lnTo>
                    <a:pt x="1285" y="2907"/>
                  </a:lnTo>
                  <a:lnTo>
                    <a:pt x="1255" y="3260"/>
                  </a:lnTo>
                  <a:lnTo>
                    <a:pt x="1225" y="3798"/>
                  </a:lnTo>
                  <a:lnTo>
                    <a:pt x="1352" y="3783"/>
                  </a:lnTo>
                  <a:lnTo>
                    <a:pt x="1465" y="3768"/>
                  </a:lnTo>
                  <a:lnTo>
                    <a:pt x="1622" y="3718"/>
                  </a:lnTo>
                  <a:lnTo>
                    <a:pt x="1719" y="3658"/>
                  </a:lnTo>
                  <a:lnTo>
                    <a:pt x="1779" y="3598"/>
                  </a:lnTo>
                  <a:lnTo>
                    <a:pt x="1839" y="3388"/>
                  </a:lnTo>
                  <a:lnTo>
                    <a:pt x="1867" y="2997"/>
                  </a:lnTo>
                  <a:lnTo>
                    <a:pt x="1897" y="2622"/>
                  </a:lnTo>
                  <a:lnTo>
                    <a:pt x="1897" y="2322"/>
                  </a:lnTo>
                  <a:lnTo>
                    <a:pt x="1854" y="1769"/>
                  </a:lnTo>
                  <a:lnTo>
                    <a:pt x="1889" y="1251"/>
                  </a:lnTo>
                  <a:lnTo>
                    <a:pt x="1952" y="900"/>
                  </a:lnTo>
                  <a:lnTo>
                    <a:pt x="1982" y="453"/>
                  </a:lnTo>
                  <a:lnTo>
                    <a:pt x="1944" y="205"/>
                  </a:lnTo>
                  <a:lnTo>
                    <a:pt x="1907" y="0"/>
                  </a:lnTo>
                  <a:lnTo>
                    <a:pt x="1722" y="8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223271" name="Group 39"/>
            <p:cNvGrpSpPr>
              <a:grpSpLocks/>
            </p:cNvGrpSpPr>
            <p:nvPr/>
          </p:nvGrpSpPr>
          <p:grpSpPr bwMode="auto">
            <a:xfrm flipV="1">
              <a:off x="2383" y="1362"/>
              <a:ext cx="224" cy="101"/>
              <a:chOff x="1177" y="8699"/>
              <a:chExt cx="1312" cy="586"/>
            </a:xfrm>
          </p:grpSpPr>
          <p:sp>
            <p:nvSpPr>
              <p:cNvPr id="223272" name="Freeform 40"/>
              <p:cNvSpPr>
                <a:spLocks/>
              </p:cNvSpPr>
              <p:nvPr/>
            </p:nvSpPr>
            <p:spPr bwMode="auto">
              <a:xfrm>
                <a:off x="1177" y="8699"/>
                <a:ext cx="1312" cy="586"/>
              </a:xfrm>
              <a:custGeom>
                <a:avLst/>
                <a:gdLst>
                  <a:gd name="T0" fmla="*/ 1112 w 1312"/>
                  <a:gd name="T1" fmla="*/ 168 h 586"/>
                  <a:gd name="T2" fmla="*/ 972 w 1312"/>
                  <a:gd name="T3" fmla="*/ 168 h 586"/>
                  <a:gd name="T4" fmla="*/ 907 w 1312"/>
                  <a:gd name="T5" fmla="*/ 140 h 586"/>
                  <a:gd name="T6" fmla="*/ 849 w 1312"/>
                  <a:gd name="T7" fmla="*/ 118 h 586"/>
                  <a:gd name="T8" fmla="*/ 769 w 1312"/>
                  <a:gd name="T9" fmla="*/ 103 h 586"/>
                  <a:gd name="T10" fmla="*/ 722 w 1312"/>
                  <a:gd name="T11" fmla="*/ 103 h 586"/>
                  <a:gd name="T12" fmla="*/ 654 w 1312"/>
                  <a:gd name="T13" fmla="*/ 103 h 586"/>
                  <a:gd name="T14" fmla="*/ 579 w 1312"/>
                  <a:gd name="T15" fmla="*/ 75 h 586"/>
                  <a:gd name="T16" fmla="*/ 479 w 1312"/>
                  <a:gd name="T17" fmla="*/ 38 h 586"/>
                  <a:gd name="T18" fmla="*/ 449 w 1312"/>
                  <a:gd name="T19" fmla="*/ 23 h 586"/>
                  <a:gd name="T20" fmla="*/ 412 w 1312"/>
                  <a:gd name="T21" fmla="*/ 0 h 586"/>
                  <a:gd name="T22" fmla="*/ 389 w 1312"/>
                  <a:gd name="T23" fmla="*/ 0 h 586"/>
                  <a:gd name="T24" fmla="*/ 379 w 1312"/>
                  <a:gd name="T25" fmla="*/ 15 h 586"/>
                  <a:gd name="T26" fmla="*/ 379 w 1312"/>
                  <a:gd name="T27" fmla="*/ 38 h 586"/>
                  <a:gd name="T28" fmla="*/ 394 w 1312"/>
                  <a:gd name="T29" fmla="*/ 65 h 586"/>
                  <a:gd name="T30" fmla="*/ 429 w 1312"/>
                  <a:gd name="T31" fmla="*/ 103 h 586"/>
                  <a:gd name="T32" fmla="*/ 469 w 1312"/>
                  <a:gd name="T33" fmla="*/ 135 h 586"/>
                  <a:gd name="T34" fmla="*/ 519 w 1312"/>
                  <a:gd name="T35" fmla="*/ 175 h 586"/>
                  <a:gd name="T36" fmla="*/ 497 w 1312"/>
                  <a:gd name="T37" fmla="*/ 213 h 586"/>
                  <a:gd name="T38" fmla="*/ 469 w 1312"/>
                  <a:gd name="T39" fmla="*/ 233 h 586"/>
                  <a:gd name="T40" fmla="*/ 422 w 1312"/>
                  <a:gd name="T41" fmla="*/ 263 h 586"/>
                  <a:gd name="T42" fmla="*/ 322 w 1312"/>
                  <a:gd name="T43" fmla="*/ 296 h 586"/>
                  <a:gd name="T44" fmla="*/ 135 w 1312"/>
                  <a:gd name="T45" fmla="*/ 296 h 586"/>
                  <a:gd name="T46" fmla="*/ 97 w 1312"/>
                  <a:gd name="T47" fmla="*/ 291 h 586"/>
                  <a:gd name="T48" fmla="*/ 47 w 1312"/>
                  <a:gd name="T49" fmla="*/ 281 h 586"/>
                  <a:gd name="T50" fmla="*/ 27 w 1312"/>
                  <a:gd name="T51" fmla="*/ 278 h 586"/>
                  <a:gd name="T52" fmla="*/ 10 w 1312"/>
                  <a:gd name="T53" fmla="*/ 283 h 586"/>
                  <a:gd name="T54" fmla="*/ 0 w 1312"/>
                  <a:gd name="T55" fmla="*/ 308 h 586"/>
                  <a:gd name="T56" fmla="*/ 15 w 1312"/>
                  <a:gd name="T57" fmla="*/ 333 h 586"/>
                  <a:gd name="T58" fmla="*/ 42 w 1312"/>
                  <a:gd name="T59" fmla="*/ 371 h 586"/>
                  <a:gd name="T60" fmla="*/ 80 w 1312"/>
                  <a:gd name="T61" fmla="*/ 446 h 586"/>
                  <a:gd name="T62" fmla="*/ 180 w 1312"/>
                  <a:gd name="T63" fmla="*/ 511 h 586"/>
                  <a:gd name="T64" fmla="*/ 417 w 1312"/>
                  <a:gd name="T65" fmla="*/ 576 h 586"/>
                  <a:gd name="T66" fmla="*/ 529 w 1312"/>
                  <a:gd name="T67" fmla="*/ 586 h 586"/>
                  <a:gd name="T68" fmla="*/ 657 w 1312"/>
                  <a:gd name="T69" fmla="*/ 583 h 586"/>
                  <a:gd name="T70" fmla="*/ 982 w 1312"/>
                  <a:gd name="T71" fmla="*/ 498 h 586"/>
                  <a:gd name="T72" fmla="*/ 1149 w 1312"/>
                  <a:gd name="T73" fmla="*/ 411 h 586"/>
                  <a:gd name="T74" fmla="*/ 1312 w 1312"/>
                  <a:gd name="T75" fmla="*/ 336 h 586"/>
                  <a:gd name="T76" fmla="*/ 1297 w 1312"/>
                  <a:gd name="T77" fmla="*/ 143 h 586"/>
                  <a:gd name="T78" fmla="*/ 1112 w 1312"/>
                  <a:gd name="T79" fmla="*/ 168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12" h="586">
                    <a:moveTo>
                      <a:pt x="1112" y="168"/>
                    </a:moveTo>
                    <a:lnTo>
                      <a:pt x="972" y="168"/>
                    </a:lnTo>
                    <a:lnTo>
                      <a:pt x="907" y="140"/>
                    </a:lnTo>
                    <a:lnTo>
                      <a:pt x="849" y="118"/>
                    </a:lnTo>
                    <a:lnTo>
                      <a:pt x="769" y="103"/>
                    </a:lnTo>
                    <a:lnTo>
                      <a:pt x="722" y="103"/>
                    </a:lnTo>
                    <a:lnTo>
                      <a:pt x="654" y="103"/>
                    </a:lnTo>
                    <a:lnTo>
                      <a:pt x="579" y="75"/>
                    </a:lnTo>
                    <a:lnTo>
                      <a:pt x="479" y="38"/>
                    </a:lnTo>
                    <a:lnTo>
                      <a:pt x="449" y="23"/>
                    </a:lnTo>
                    <a:lnTo>
                      <a:pt x="412" y="0"/>
                    </a:lnTo>
                    <a:lnTo>
                      <a:pt x="389" y="0"/>
                    </a:lnTo>
                    <a:lnTo>
                      <a:pt x="379" y="15"/>
                    </a:lnTo>
                    <a:lnTo>
                      <a:pt x="379" y="38"/>
                    </a:lnTo>
                    <a:lnTo>
                      <a:pt x="394" y="65"/>
                    </a:lnTo>
                    <a:lnTo>
                      <a:pt x="429" y="103"/>
                    </a:lnTo>
                    <a:lnTo>
                      <a:pt x="469" y="135"/>
                    </a:lnTo>
                    <a:lnTo>
                      <a:pt x="519" y="175"/>
                    </a:lnTo>
                    <a:lnTo>
                      <a:pt x="497" y="213"/>
                    </a:lnTo>
                    <a:lnTo>
                      <a:pt x="469" y="233"/>
                    </a:lnTo>
                    <a:lnTo>
                      <a:pt x="422" y="263"/>
                    </a:lnTo>
                    <a:lnTo>
                      <a:pt x="322" y="296"/>
                    </a:lnTo>
                    <a:lnTo>
                      <a:pt x="135" y="296"/>
                    </a:lnTo>
                    <a:lnTo>
                      <a:pt x="97" y="291"/>
                    </a:lnTo>
                    <a:lnTo>
                      <a:pt x="47" y="281"/>
                    </a:lnTo>
                    <a:lnTo>
                      <a:pt x="27" y="278"/>
                    </a:lnTo>
                    <a:lnTo>
                      <a:pt x="10" y="283"/>
                    </a:lnTo>
                    <a:lnTo>
                      <a:pt x="0" y="308"/>
                    </a:lnTo>
                    <a:lnTo>
                      <a:pt x="15" y="333"/>
                    </a:lnTo>
                    <a:lnTo>
                      <a:pt x="42" y="371"/>
                    </a:lnTo>
                    <a:lnTo>
                      <a:pt x="80" y="446"/>
                    </a:lnTo>
                    <a:lnTo>
                      <a:pt x="180" y="511"/>
                    </a:lnTo>
                    <a:lnTo>
                      <a:pt x="417" y="576"/>
                    </a:lnTo>
                    <a:lnTo>
                      <a:pt x="529" y="586"/>
                    </a:lnTo>
                    <a:lnTo>
                      <a:pt x="657" y="583"/>
                    </a:lnTo>
                    <a:lnTo>
                      <a:pt x="982" y="498"/>
                    </a:lnTo>
                    <a:lnTo>
                      <a:pt x="1149" y="411"/>
                    </a:lnTo>
                    <a:lnTo>
                      <a:pt x="1312" y="336"/>
                    </a:lnTo>
                    <a:lnTo>
                      <a:pt x="1297" y="143"/>
                    </a:lnTo>
                    <a:lnTo>
                      <a:pt x="1112" y="16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23273" name="Freeform 41"/>
              <p:cNvSpPr>
                <a:spLocks/>
              </p:cNvSpPr>
              <p:nvPr/>
            </p:nvSpPr>
            <p:spPr bwMode="auto">
              <a:xfrm>
                <a:off x="2146" y="8724"/>
                <a:ext cx="215" cy="551"/>
              </a:xfrm>
              <a:custGeom>
                <a:avLst/>
                <a:gdLst>
                  <a:gd name="T0" fmla="*/ 8 w 215"/>
                  <a:gd name="T1" fmla="*/ 3 h 551"/>
                  <a:gd name="T2" fmla="*/ 0 w 215"/>
                  <a:gd name="T3" fmla="*/ 258 h 551"/>
                  <a:gd name="T4" fmla="*/ 5 w 215"/>
                  <a:gd name="T5" fmla="*/ 396 h 551"/>
                  <a:gd name="T6" fmla="*/ 18 w 215"/>
                  <a:gd name="T7" fmla="*/ 471 h 551"/>
                  <a:gd name="T8" fmla="*/ 38 w 215"/>
                  <a:gd name="T9" fmla="*/ 551 h 551"/>
                  <a:gd name="T10" fmla="*/ 215 w 215"/>
                  <a:gd name="T11" fmla="*/ 481 h 551"/>
                  <a:gd name="T12" fmla="*/ 155 w 215"/>
                  <a:gd name="T13" fmla="*/ 0 h 551"/>
                  <a:gd name="T14" fmla="*/ 8 w 215"/>
                  <a:gd name="T15" fmla="*/ 3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551">
                    <a:moveTo>
                      <a:pt x="8" y="3"/>
                    </a:moveTo>
                    <a:lnTo>
                      <a:pt x="0" y="258"/>
                    </a:lnTo>
                    <a:lnTo>
                      <a:pt x="5" y="396"/>
                    </a:lnTo>
                    <a:lnTo>
                      <a:pt x="18" y="471"/>
                    </a:lnTo>
                    <a:lnTo>
                      <a:pt x="38" y="551"/>
                    </a:lnTo>
                    <a:lnTo>
                      <a:pt x="215" y="481"/>
                    </a:lnTo>
                    <a:lnTo>
                      <a:pt x="155" y="0"/>
                    </a:lnTo>
                    <a:lnTo>
                      <a:pt x="8" y="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223240" name="Oval 8"/>
          <p:cNvSpPr>
            <a:spLocks noChangeArrowheads="1"/>
          </p:cNvSpPr>
          <p:nvPr/>
        </p:nvSpPr>
        <p:spPr bwMode="auto">
          <a:xfrm>
            <a:off x="5840413" y="3605213"/>
            <a:ext cx="498475" cy="42545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242" name="Freeform 10"/>
          <p:cNvSpPr>
            <a:spLocks/>
          </p:cNvSpPr>
          <p:nvPr/>
        </p:nvSpPr>
        <p:spPr bwMode="auto">
          <a:xfrm flipV="1">
            <a:off x="3003550" y="3770313"/>
            <a:ext cx="3095625" cy="292100"/>
          </a:xfrm>
          <a:custGeom>
            <a:avLst/>
            <a:gdLst>
              <a:gd name="T0" fmla="*/ 0 w 4620"/>
              <a:gd name="T1" fmla="*/ 0 h 1"/>
              <a:gd name="T2" fmla="*/ 4620 w 46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20" h="1">
                <a:moveTo>
                  <a:pt x="0" y="0"/>
                </a:moveTo>
                <a:lnTo>
                  <a:pt x="4620" y="0"/>
                </a:lnTo>
              </a:path>
            </a:pathLst>
          </a:custGeom>
          <a:noFill/>
          <a:ln w="50800" cmpd="sng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23243" name="AutoShape 11"/>
          <p:cNvSpPr>
            <a:spLocks noChangeArrowheads="1"/>
          </p:cNvSpPr>
          <p:nvPr/>
        </p:nvSpPr>
        <p:spPr bwMode="auto">
          <a:xfrm rot="16187481">
            <a:off x="4249738" y="2471738"/>
            <a:ext cx="466725" cy="2682875"/>
          </a:xfrm>
          <a:prstGeom prst="can">
            <a:avLst>
              <a:gd name="adj" fmla="val 89950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244" name="WordArt 12"/>
          <p:cNvSpPr>
            <a:spLocks noChangeArrowheads="1" noChangeShapeType="1" noTextEdit="1"/>
          </p:cNvSpPr>
          <p:nvPr/>
        </p:nvSpPr>
        <p:spPr bwMode="auto">
          <a:xfrm>
            <a:off x="3776663" y="3648075"/>
            <a:ext cx="1870075" cy="311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опашка</a:t>
            </a:r>
          </a:p>
        </p:txBody>
      </p:sp>
      <p:sp>
        <p:nvSpPr>
          <p:cNvPr id="223246" name="Oval 14"/>
          <p:cNvSpPr>
            <a:spLocks noChangeArrowheads="1"/>
          </p:cNvSpPr>
          <p:nvPr/>
        </p:nvSpPr>
        <p:spPr bwMode="auto">
          <a:xfrm>
            <a:off x="2697163" y="3571875"/>
            <a:ext cx="546100" cy="4968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249" name="Text Box 17"/>
          <p:cNvSpPr txBox="1">
            <a:spLocks noChangeArrowheads="1"/>
          </p:cNvSpPr>
          <p:nvPr/>
        </p:nvSpPr>
        <p:spPr bwMode="auto">
          <a:xfrm>
            <a:off x="6099175" y="2301875"/>
            <a:ext cx="1250950" cy="608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2400">
                <a:latin typeface="Times New Roman" pitchFamily="18" charset="0"/>
              </a:rPr>
              <a:t>вход</a:t>
            </a:r>
            <a:endParaRPr lang="en-US" altLang="bg-BG" sz="2400" b="1"/>
          </a:p>
        </p:txBody>
      </p:sp>
      <p:sp>
        <p:nvSpPr>
          <p:cNvPr id="223250" name="Text Box 18"/>
          <p:cNvSpPr txBox="1">
            <a:spLocks noChangeArrowheads="1"/>
          </p:cNvSpPr>
          <p:nvPr/>
        </p:nvSpPr>
        <p:spPr bwMode="auto">
          <a:xfrm>
            <a:off x="1887538" y="2263775"/>
            <a:ext cx="1416050" cy="608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2400">
                <a:latin typeface="Times New Roman" pitchFamily="18" charset="0"/>
              </a:rPr>
              <a:t>изход</a:t>
            </a:r>
            <a:endParaRPr lang="en-US" altLang="bg-BG" sz="2400" b="1"/>
          </a:p>
        </p:txBody>
      </p:sp>
      <p:sp>
        <p:nvSpPr>
          <p:cNvPr id="223275" name="AutoShape 43"/>
          <p:cNvSpPr>
            <a:spLocks noChangeArrowheads="1"/>
          </p:cNvSpPr>
          <p:nvPr/>
        </p:nvSpPr>
        <p:spPr bwMode="auto">
          <a:xfrm rot="16200000" flipH="1">
            <a:off x="7830344" y="1869281"/>
            <a:ext cx="749300" cy="985838"/>
          </a:xfrm>
          <a:prstGeom prst="flowChartDelay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/>
          <a:p>
            <a:endParaRPr lang="bg-BG" altLang="bg-BG"/>
          </a:p>
        </p:txBody>
      </p:sp>
      <p:sp>
        <p:nvSpPr>
          <p:cNvPr id="223276" name="Rectangle 44"/>
          <p:cNvSpPr>
            <a:spLocks noChangeArrowheads="1"/>
          </p:cNvSpPr>
          <p:nvPr/>
        </p:nvSpPr>
        <p:spPr bwMode="auto">
          <a:xfrm flipH="1">
            <a:off x="7589838" y="1679575"/>
            <a:ext cx="1250950" cy="611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23277" name="Oval 45"/>
          <p:cNvSpPr>
            <a:spLocks noChangeArrowheads="1"/>
          </p:cNvSpPr>
          <p:nvPr/>
        </p:nvSpPr>
        <p:spPr bwMode="auto">
          <a:xfrm flipH="1">
            <a:off x="7712075" y="1987550"/>
            <a:ext cx="985838" cy="341313"/>
          </a:xfrm>
          <a:prstGeom prst="ellipse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278" name="Oval 46"/>
          <p:cNvSpPr>
            <a:spLocks noChangeArrowheads="1"/>
          </p:cNvSpPr>
          <p:nvPr/>
        </p:nvSpPr>
        <p:spPr bwMode="auto">
          <a:xfrm flipH="1" flipV="1">
            <a:off x="8172450" y="1987550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279" name="Oval 47"/>
          <p:cNvSpPr>
            <a:spLocks noChangeArrowheads="1"/>
          </p:cNvSpPr>
          <p:nvPr/>
        </p:nvSpPr>
        <p:spPr bwMode="auto">
          <a:xfrm flipH="1" flipV="1">
            <a:off x="8040688" y="198755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280" name="Oval 48"/>
          <p:cNvSpPr>
            <a:spLocks noChangeArrowheads="1"/>
          </p:cNvSpPr>
          <p:nvPr/>
        </p:nvSpPr>
        <p:spPr bwMode="auto">
          <a:xfrm flipH="1" flipV="1">
            <a:off x="8304213" y="2192338"/>
            <a:ext cx="109537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281" name="Oval 49"/>
          <p:cNvSpPr>
            <a:spLocks noChangeArrowheads="1"/>
          </p:cNvSpPr>
          <p:nvPr/>
        </p:nvSpPr>
        <p:spPr bwMode="auto">
          <a:xfrm flipH="1" flipV="1">
            <a:off x="7908925" y="219233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282" name="Oval 50"/>
          <p:cNvSpPr>
            <a:spLocks noChangeArrowheads="1"/>
          </p:cNvSpPr>
          <p:nvPr/>
        </p:nvSpPr>
        <p:spPr bwMode="auto">
          <a:xfrm flipH="1" flipV="1">
            <a:off x="8172450" y="219233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283" name="Oval 51"/>
          <p:cNvSpPr>
            <a:spLocks noChangeArrowheads="1"/>
          </p:cNvSpPr>
          <p:nvPr/>
        </p:nvSpPr>
        <p:spPr bwMode="auto">
          <a:xfrm flipH="1" flipV="1">
            <a:off x="8040688" y="2192338"/>
            <a:ext cx="109537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284" name="Oval 52"/>
          <p:cNvSpPr>
            <a:spLocks noChangeArrowheads="1"/>
          </p:cNvSpPr>
          <p:nvPr/>
        </p:nvSpPr>
        <p:spPr bwMode="auto">
          <a:xfrm flipH="1" flipV="1">
            <a:off x="8523288" y="2055813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285" name="Oval 53"/>
          <p:cNvSpPr>
            <a:spLocks noChangeArrowheads="1"/>
          </p:cNvSpPr>
          <p:nvPr/>
        </p:nvSpPr>
        <p:spPr bwMode="auto">
          <a:xfrm flipH="1" flipV="1">
            <a:off x="8369300" y="2079625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286" name="Oval 54"/>
          <p:cNvSpPr>
            <a:spLocks noChangeArrowheads="1"/>
          </p:cNvSpPr>
          <p:nvPr/>
        </p:nvSpPr>
        <p:spPr bwMode="auto">
          <a:xfrm flipH="1" flipV="1">
            <a:off x="8237538" y="2079625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287" name="Oval 55"/>
          <p:cNvSpPr>
            <a:spLocks noChangeArrowheads="1"/>
          </p:cNvSpPr>
          <p:nvPr/>
        </p:nvSpPr>
        <p:spPr bwMode="auto">
          <a:xfrm flipH="1" flipV="1">
            <a:off x="7974013" y="2079625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288" name="Oval 56"/>
          <p:cNvSpPr>
            <a:spLocks noChangeArrowheads="1"/>
          </p:cNvSpPr>
          <p:nvPr/>
        </p:nvSpPr>
        <p:spPr bwMode="auto">
          <a:xfrm flipH="1" flipV="1">
            <a:off x="8107363" y="2079625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289" name="Oval 57"/>
          <p:cNvSpPr>
            <a:spLocks noChangeArrowheads="1"/>
          </p:cNvSpPr>
          <p:nvPr/>
        </p:nvSpPr>
        <p:spPr bwMode="auto">
          <a:xfrm flipH="1" flipV="1">
            <a:off x="7842250" y="205581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290" name="Oval 58"/>
          <p:cNvSpPr>
            <a:spLocks noChangeArrowheads="1"/>
          </p:cNvSpPr>
          <p:nvPr/>
        </p:nvSpPr>
        <p:spPr bwMode="auto">
          <a:xfrm flipH="1" flipV="1">
            <a:off x="7777163" y="2124075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291" name="Oval 59"/>
          <p:cNvSpPr>
            <a:spLocks noChangeArrowheads="1"/>
          </p:cNvSpPr>
          <p:nvPr/>
        </p:nvSpPr>
        <p:spPr bwMode="auto">
          <a:xfrm flipH="1" flipV="1">
            <a:off x="8435975" y="214788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292" name="Oval 60"/>
          <p:cNvSpPr>
            <a:spLocks noChangeArrowheads="1"/>
          </p:cNvSpPr>
          <p:nvPr/>
        </p:nvSpPr>
        <p:spPr bwMode="auto">
          <a:xfrm flipH="1" flipV="1">
            <a:off x="8304213" y="198755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293" name="Text Box 61"/>
          <p:cNvSpPr txBox="1">
            <a:spLocks noChangeArrowheads="1"/>
          </p:cNvSpPr>
          <p:nvPr/>
        </p:nvSpPr>
        <p:spPr bwMode="auto">
          <a:xfrm flipH="1">
            <a:off x="7829550" y="2335213"/>
            <a:ext cx="8477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200" b="1">
                <a:solidFill>
                  <a:srgbClr val="FFFFFF"/>
                </a:solidFill>
                <a:latin typeface="Times New Roman" pitchFamily="18" charset="0"/>
              </a:rPr>
              <a:t>ДАННИ</a:t>
            </a:r>
            <a:endParaRPr lang="en-US" altLang="bg-BG" sz="1200" b="1"/>
          </a:p>
        </p:txBody>
      </p:sp>
      <p:sp>
        <p:nvSpPr>
          <p:cNvPr id="223294" name="Oval 62"/>
          <p:cNvSpPr>
            <a:spLocks noChangeArrowheads="1"/>
          </p:cNvSpPr>
          <p:nvPr/>
        </p:nvSpPr>
        <p:spPr bwMode="auto">
          <a:xfrm flipH="1" flipV="1">
            <a:off x="8486775" y="2084388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295" name="Oval 63"/>
          <p:cNvSpPr>
            <a:spLocks noChangeArrowheads="1"/>
          </p:cNvSpPr>
          <p:nvPr/>
        </p:nvSpPr>
        <p:spPr bwMode="auto">
          <a:xfrm flipH="1" flipV="1">
            <a:off x="8323263" y="203835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296" name="Oval 64"/>
          <p:cNvSpPr>
            <a:spLocks noChangeArrowheads="1"/>
          </p:cNvSpPr>
          <p:nvPr/>
        </p:nvSpPr>
        <p:spPr bwMode="auto">
          <a:xfrm flipH="1" flipV="1">
            <a:off x="8223250" y="210820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297" name="Oval 65"/>
          <p:cNvSpPr>
            <a:spLocks noChangeArrowheads="1"/>
          </p:cNvSpPr>
          <p:nvPr/>
        </p:nvSpPr>
        <p:spPr bwMode="auto">
          <a:xfrm flipV="1">
            <a:off x="7905750" y="2027238"/>
            <a:ext cx="111125" cy="1254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298" name="Oval 66"/>
          <p:cNvSpPr>
            <a:spLocks noChangeArrowheads="1"/>
          </p:cNvSpPr>
          <p:nvPr/>
        </p:nvSpPr>
        <p:spPr bwMode="auto">
          <a:xfrm flipH="1" flipV="1">
            <a:off x="8061325" y="2084388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299" name="Oval 67"/>
          <p:cNvSpPr>
            <a:spLocks noChangeArrowheads="1"/>
          </p:cNvSpPr>
          <p:nvPr/>
        </p:nvSpPr>
        <p:spPr bwMode="auto">
          <a:xfrm flipH="1" flipV="1">
            <a:off x="7858125" y="210820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300" name="Oval 68"/>
          <p:cNvSpPr>
            <a:spLocks noChangeArrowheads="1"/>
          </p:cNvSpPr>
          <p:nvPr/>
        </p:nvSpPr>
        <p:spPr bwMode="auto">
          <a:xfrm flipH="1" flipV="1">
            <a:off x="7731125" y="2084388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301" name="Oval 69"/>
          <p:cNvSpPr>
            <a:spLocks noChangeArrowheads="1"/>
          </p:cNvSpPr>
          <p:nvPr/>
        </p:nvSpPr>
        <p:spPr bwMode="auto">
          <a:xfrm flipH="1" flipV="1">
            <a:off x="8420100" y="2062163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302" name="Oval 70"/>
          <p:cNvSpPr>
            <a:spLocks noChangeArrowheads="1"/>
          </p:cNvSpPr>
          <p:nvPr/>
        </p:nvSpPr>
        <p:spPr bwMode="auto">
          <a:xfrm flipH="1" flipV="1">
            <a:off x="8208963" y="2197100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303" name="Oval 71"/>
          <p:cNvSpPr>
            <a:spLocks noChangeArrowheads="1"/>
          </p:cNvSpPr>
          <p:nvPr/>
        </p:nvSpPr>
        <p:spPr bwMode="auto">
          <a:xfrm flipH="1" flipV="1">
            <a:off x="8077200" y="210820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304" name="Oval 72"/>
          <p:cNvSpPr>
            <a:spLocks noChangeArrowheads="1"/>
          </p:cNvSpPr>
          <p:nvPr/>
        </p:nvSpPr>
        <p:spPr bwMode="auto">
          <a:xfrm flipH="1" flipV="1">
            <a:off x="8559800" y="2097088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305" name="Oval 73"/>
          <p:cNvSpPr>
            <a:spLocks noChangeArrowheads="1"/>
          </p:cNvSpPr>
          <p:nvPr/>
        </p:nvSpPr>
        <p:spPr bwMode="auto">
          <a:xfrm flipH="1" flipV="1">
            <a:off x="8405813" y="2119313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306" name="Oval 74"/>
          <p:cNvSpPr>
            <a:spLocks noChangeArrowheads="1"/>
          </p:cNvSpPr>
          <p:nvPr/>
        </p:nvSpPr>
        <p:spPr bwMode="auto">
          <a:xfrm flipH="1" flipV="1">
            <a:off x="8274050" y="211931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307" name="Oval 75"/>
          <p:cNvSpPr>
            <a:spLocks noChangeArrowheads="1"/>
          </p:cNvSpPr>
          <p:nvPr/>
        </p:nvSpPr>
        <p:spPr bwMode="auto">
          <a:xfrm flipH="1" flipV="1">
            <a:off x="8012113" y="211931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308" name="Oval 76"/>
          <p:cNvSpPr>
            <a:spLocks noChangeArrowheads="1"/>
          </p:cNvSpPr>
          <p:nvPr/>
        </p:nvSpPr>
        <p:spPr bwMode="auto">
          <a:xfrm flipH="1" flipV="1">
            <a:off x="8143875" y="211931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309" name="Oval 77"/>
          <p:cNvSpPr>
            <a:spLocks noChangeArrowheads="1"/>
          </p:cNvSpPr>
          <p:nvPr/>
        </p:nvSpPr>
        <p:spPr bwMode="auto">
          <a:xfrm flipH="1" flipV="1">
            <a:off x="7878763" y="2097088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310" name="Oval 78"/>
          <p:cNvSpPr>
            <a:spLocks noChangeArrowheads="1"/>
          </p:cNvSpPr>
          <p:nvPr/>
        </p:nvSpPr>
        <p:spPr bwMode="auto">
          <a:xfrm flipH="1" flipV="1">
            <a:off x="7813675" y="2165350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311" name="Oval 79"/>
          <p:cNvSpPr>
            <a:spLocks noChangeArrowheads="1"/>
          </p:cNvSpPr>
          <p:nvPr/>
        </p:nvSpPr>
        <p:spPr bwMode="auto">
          <a:xfrm flipH="1" flipV="1">
            <a:off x="8412163" y="217646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312" name="Oval 80"/>
          <p:cNvSpPr>
            <a:spLocks noChangeArrowheads="1"/>
          </p:cNvSpPr>
          <p:nvPr/>
        </p:nvSpPr>
        <p:spPr bwMode="auto">
          <a:xfrm flipH="1" flipV="1">
            <a:off x="8340725" y="2028825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313" name="Oval 81"/>
          <p:cNvSpPr>
            <a:spLocks noChangeArrowheads="1"/>
          </p:cNvSpPr>
          <p:nvPr/>
        </p:nvSpPr>
        <p:spPr bwMode="auto">
          <a:xfrm flipH="1" flipV="1">
            <a:off x="8523288" y="2125663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314" name="Oval 82"/>
          <p:cNvSpPr>
            <a:spLocks noChangeArrowheads="1"/>
          </p:cNvSpPr>
          <p:nvPr/>
        </p:nvSpPr>
        <p:spPr bwMode="auto">
          <a:xfrm flipH="1" flipV="1">
            <a:off x="8126413" y="209073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315" name="Oval 83"/>
          <p:cNvSpPr>
            <a:spLocks noChangeArrowheads="1"/>
          </p:cNvSpPr>
          <p:nvPr/>
        </p:nvSpPr>
        <p:spPr bwMode="auto">
          <a:xfrm flipH="1" flipV="1">
            <a:off x="8259763" y="214788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316" name="Oval 84"/>
          <p:cNvSpPr>
            <a:spLocks noChangeArrowheads="1"/>
          </p:cNvSpPr>
          <p:nvPr/>
        </p:nvSpPr>
        <p:spPr bwMode="auto">
          <a:xfrm flipV="1">
            <a:off x="7943850" y="2068513"/>
            <a:ext cx="109538" cy="1254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317" name="Oval 85"/>
          <p:cNvSpPr>
            <a:spLocks noChangeArrowheads="1"/>
          </p:cNvSpPr>
          <p:nvPr/>
        </p:nvSpPr>
        <p:spPr bwMode="auto">
          <a:xfrm flipH="1" flipV="1">
            <a:off x="8016875" y="2182813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318" name="Oval 86"/>
          <p:cNvSpPr>
            <a:spLocks noChangeArrowheads="1"/>
          </p:cNvSpPr>
          <p:nvPr/>
        </p:nvSpPr>
        <p:spPr bwMode="auto">
          <a:xfrm flipH="1" flipV="1">
            <a:off x="7894638" y="214788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319" name="Oval 87"/>
          <p:cNvSpPr>
            <a:spLocks noChangeArrowheads="1"/>
          </p:cNvSpPr>
          <p:nvPr/>
        </p:nvSpPr>
        <p:spPr bwMode="auto">
          <a:xfrm flipH="1" flipV="1">
            <a:off x="7767638" y="212566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320" name="Oval 88"/>
          <p:cNvSpPr>
            <a:spLocks noChangeArrowheads="1"/>
          </p:cNvSpPr>
          <p:nvPr/>
        </p:nvSpPr>
        <p:spPr bwMode="auto">
          <a:xfrm flipH="1" flipV="1">
            <a:off x="8099425" y="2193925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241" name="Oval 9"/>
          <p:cNvSpPr>
            <a:spLocks noChangeArrowheads="1"/>
          </p:cNvSpPr>
          <p:nvPr/>
        </p:nvSpPr>
        <p:spPr bwMode="auto">
          <a:xfrm>
            <a:off x="5857875" y="3546475"/>
            <a:ext cx="412750" cy="3365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2392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3322" name="Rectangle 90"/>
          <p:cNvSpPr>
            <a:spLocks noChangeArrowheads="1"/>
          </p:cNvSpPr>
          <p:nvPr/>
        </p:nvSpPr>
        <p:spPr bwMode="auto">
          <a:xfrm>
            <a:off x="3167063" y="430213"/>
            <a:ext cx="2154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fr-FR" altLang="bg-BG" sz="2000" b="1"/>
              <a:t>First In First Out</a:t>
            </a:r>
            <a:endParaRPr lang="en-US" altLang="bg-BG" sz="2000" b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198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2 0.0706 C -0.02066 0.03889 -0.03541 0.00694 -0.04895 -0.01598 C -0.06267 -0.03889 -0.06545 -0.06273 -0.08732 -0.06551 C -0.10902 -0.06852 -0.14895 -0.07824 -0.1802 -0.03357 C -0.21145 0.01111 -0.24305 0.10625 -0.27447 0.20254 " pathEditMode="relative" rAng="0" ptsTypes="aaaaA">
                                      <p:cBhvr>
                                        <p:cTn id="97" dur="500" fill="hold"/>
                                        <p:tgtEl>
                                          <p:spTgt spid="223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38" y="-856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223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223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223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223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223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223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223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223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223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223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223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223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223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223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223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223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223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223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223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" dur="500"/>
                                        <p:tgtEl>
                                          <p:spTgt spid="223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223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223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223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500"/>
                                        <p:tgtEl>
                                          <p:spTgt spid="223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223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500"/>
                                        <p:tgtEl>
                                          <p:spTgt spid="223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500"/>
                                        <p:tgtEl>
                                          <p:spTgt spid="223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0" dur="500"/>
                                        <p:tgtEl>
                                          <p:spTgt spid="223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223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6" dur="500"/>
                                        <p:tgtEl>
                                          <p:spTgt spid="223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9" dur="500"/>
                                        <p:tgtEl>
                                          <p:spTgt spid="223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2" dur="500"/>
                                        <p:tgtEl>
                                          <p:spTgt spid="223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5" dur="500"/>
                                        <p:tgtEl>
                                          <p:spTgt spid="223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500"/>
                                        <p:tgtEl>
                                          <p:spTgt spid="223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1" dur="500"/>
                                        <p:tgtEl>
                                          <p:spTgt spid="223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4" dur="500"/>
                                        <p:tgtEl>
                                          <p:spTgt spid="223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7" dur="500"/>
                                        <p:tgtEl>
                                          <p:spTgt spid="223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0" dur="500"/>
                                        <p:tgtEl>
                                          <p:spTgt spid="223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223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" dur="500"/>
                                        <p:tgtEl>
                                          <p:spTgt spid="223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9" dur="500"/>
                                        <p:tgtEl>
                                          <p:spTgt spid="223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2" dur="500"/>
                                        <p:tgtEl>
                                          <p:spTgt spid="223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5" dur="500"/>
                                        <p:tgtEl>
                                          <p:spTgt spid="223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8" dur="500"/>
                                        <p:tgtEl>
                                          <p:spTgt spid="223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1" dur="500"/>
                                        <p:tgtEl>
                                          <p:spTgt spid="223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75" grpId="0" animBg="1"/>
      <p:bldP spid="223275" grpId="1" animBg="1"/>
      <p:bldP spid="223276" grpId="0" animBg="1"/>
      <p:bldP spid="223277" grpId="0" animBg="1"/>
      <p:bldP spid="223277" grpId="1" animBg="1"/>
      <p:bldP spid="223278" grpId="0" animBg="1"/>
      <p:bldP spid="223278" grpId="1" animBg="1"/>
      <p:bldP spid="223279" grpId="0" animBg="1"/>
      <p:bldP spid="223279" grpId="1" animBg="1"/>
      <p:bldP spid="223280" grpId="0" animBg="1"/>
      <p:bldP spid="223280" grpId="1" animBg="1"/>
      <p:bldP spid="223281" grpId="0" animBg="1"/>
      <p:bldP spid="223281" grpId="1" animBg="1"/>
      <p:bldP spid="223282" grpId="0" animBg="1"/>
      <p:bldP spid="223282" grpId="1" animBg="1"/>
      <p:bldP spid="223283" grpId="0" animBg="1"/>
      <p:bldP spid="223283" grpId="1" animBg="1"/>
      <p:bldP spid="223284" grpId="0" animBg="1"/>
      <p:bldP spid="223284" grpId="1" animBg="1"/>
      <p:bldP spid="223285" grpId="0" animBg="1"/>
      <p:bldP spid="223285" grpId="1" animBg="1"/>
      <p:bldP spid="223286" grpId="0" animBg="1"/>
      <p:bldP spid="223286" grpId="1" animBg="1"/>
      <p:bldP spid="223287" grpId="0" animBg="1"/>
      <p:bldP spid="223287" grpId="1" animBg="1"/>
      <p:bldP spid="223288" grpId="0" animBg="1"/>
      <p:bldP spid="223288" grpId="1" animBg="1"/>
      <p:bldP spid="223289" grpId="0" animBg="1"/>
      <p:bldP spid="223289" grpId="1" animBg="1"/>
      <p:bldP spid="223290" grpId="0" animBg="1"/>
      <p:bldP spid="223290" grpId="1" animBg="1"/>
      <p:bldP spid="223291" grpId="0" animBg="1"/>
      <p:bldP spid="223291" grpId="1" animBg="1"/>
      <p:bldP spid="223292" grpId="0" animBg="1"/>
      <p:bldP spid="223292" grpId="1" animBg="1"/>
      <p:bldP spid="223293" grpId="0"/>
      <p:bldP spid="223293" grpId="1"/>
      <p:bldP spid="223294" grpId="0" animBg="1"/>
      <p:bldP spid="223294" grpId="1" animBg="1"/>
      <p:bldP spid="223295" grpId="0" animBg="1"/>
      <p:bldP spid="223295" grpId="1" animBg="1"/>
      <p:bldP spid="223296" grpId="0" animBg="1"/>
      <p:bldP spid="223296" grpId="1" animBg="1"/>
      <p:bldP spid="223297" grpId="0" animBg="1"/>
      <p:bldP spid="223297" grpId="1" animBg="1"/>
      <p:bldP spid="223298" grpId="0" animBg="1"/>
      <p:bldP spid="223298" grpId="1" animBg="1"/>
      <p:bldP spid="223299" grpId="0" animBg="1"/>
      <p:bldP spid="223299" grpId="1" animBg="1"/>
      <p:bldP spid="223300" grpId="0" animBg="1"/>
      <p:bldP spid="223300" grpId="1" animBg="1"/>
      <p:bldP spid="223301" grpId="0" animBg="1"/>
      <p:bldP spid="223301" grpId="1" animBg="1"/>
      <p:bldP spid="223302" grpId="0" animBg="1"/>
      <p:bldP spid="223302" grpId="1" animBg="1"/>
      <p:bldP spid="223303" grpId="0" animBg="1"/>
      <p:bldP spid="223303" grpId="1" animBg="1"/>
      <p:bldP spid="223304" grpId="0" animBg="1"/>
      <p:bldP spid="223304" grpId="1" animBg="1"/>
      <p:bldP spid="223305" grpId="0" animBg="1"/>
      <p:bldP spid="223305" grpId="1" animBg="1"/>
      <p:bldP spid="223306" grpId="0" animBg="1"/>
      <p:bldP spid="223306" grpId="1" animBg="1"/>
      <p:bldP spid="223307" grpId="0" animBg="1"/>
      <p:bldP spid="223307" grpId="1" animBg="1"/>
      <p:bldP spid="223308" grpId="0" animBg="1"/>
      <p:bldP spid="223308" grpId="1" animBg="1"/>
      <p:bldP spid="223309" grpId="0" animBg="1"/>
      <p:bldP spid="223309" grpId="1" animBg="1"/>
      <p:bldP spid="223310" grpId="0" animBg="1"/>
      <p:bldP spid="223310" grpId="1" animBg="1"/>
      <p:bldP spid="223311" grpId="0" animBg="1"/>
      <p:bldP spid="223311" grpId="1" animBg="1"/>
      <p:bldP spid="223312" grpId="0" animBg="1"/>
      <p:bldP spid="223312" grpId="1" animBg="1"/>
      <p:bldP spid="223313" grpId="0" animBg="1"/>
      <p:bldP spid="223313" grpId="1" animBg="1"/>
      <p:bldP spid="223314" grpId="0" animBg="1"/>
      <p:bldP spid="223314" grpId="1" animBg="1"/>
      <p:bldP spid="223315" grpId="0" animBg="1"/>
      <p:bldP spid="223315" grpId="1" animBg="1"/>
      <p:bldP spid="223316" grpId="0" animBg="1"/>
      <p:bldP spid="223316" grpId="1" animBg="1"/>
      <p:bldP spid="223317" grpId="0" animBg="1"/>
      <p:bldP spid="223317" grpId="1" animBg="1"/>
      <p:bldP spid="223318" grpId="0" animBg="1"/>
      <p:bldP spid="223318" grpId="1" animBg="1"/>
      <p:bldP spid="223319" grpId="0" animBg="1"/>
      <p:bldP spid="223319" grpId="1" animBg="1"/>
      <p:bldP spid="223320" grpId="0" animBg="1"/>
      <p:bldP spid="223320" grpId="1" animBg="1"/>
      <p:bldP spid="22324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1091</Words>
  <Application>Microsoft Office PowerPoint</Application>
  <PresentationFormat>On-screen Show (4:3)</PresentationFormat>
  <Paragraphs>383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Динамични линейни списъци Още малко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9 a</dc:title>
  <dc:creator>USER</dc:creator>
  <cp:lastModifiedBy>Dell</cp:lastModifiedBy>
  <cp:revision>9</cp:revision>
  <dcterms:created xsi:type="dcterms:W3CDTF">2018-12-06T20:21:52Z</dcterms:created>
  <dcterms:modified xsi:type="dcterms:W3CDTF">2020-11-27T07:29:25Z</dcterms:modified>
</cp:coreProperties>
</file>