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EF128-B6EE-4A3D-A147-002DFFD637EB}" type="datetimeFigureOut">
              <a:rPr lang="bg-BG" smtClean="0"/>
              <a:t>19.11.2020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40DEC-50DD-47E2-B10B-5D8FE4F8783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8014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5165-1131-4CCF-97E8-063768DEBCB2}" type="datetime1">
              <a:rPr lang="bg-BG" smtClean="0"/>
              <a:t>19.11.2020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E61A-3A50-4745-8294-3D14CD288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015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7718-4C44-422F-B829-18FA6BAEB9CD}" type="datetime1">
              <a:rPr lang="bg-BG" smtClean="0"/>
              <a:t>19.11.2020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E61A-3A50-4745-8294-3D14CD288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091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DA49-CC2B-41AF-9357-6203195B5D38}" type="datetime1">
              <a:rPr lang="bg-BG" smtClean="0"/>
              <a:t>19.11.2020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E61A-3A50-4745-8294-3D14CD288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305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DE01-6875-470C-B3C6-EB51EB4414D6}" type="datetime1">
              <a:rPr lang="bg-BG" smtClean="0"/>
              <a:t>19.11.2020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E61A-3A50-4745-8294-3D14CD288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528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4385-D517-4564-958E-5C00F412C1A3}" type="datetime1">
              <a:rPr lang="bg-BG" smtClean="0"/>
              <a:t>19.11.2020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E61A-3A50-4745-8294-3D14CD288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850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1BFD-6FAE-478D-A84F-2F9390A81083}" type="datetime1">
              <a:rPr lang="bg-BG" smtClean="0"/>
              <a:t>19.11.2020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E61A-3A50-4745-8294-3D14CD288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636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F3DF-DEBA-402F-B252-79DC76C7E8EA}" type="datetime1">
              <a:rPr lang="bg-BG" smtClean="0"/>
              <a:t>19.11.2020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E61A-3A50-4745-8294-3D14CD288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89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9042-F609-42CB-9E23-CABCA97D15D1}" type="datetime1">
              <a:rPr lang="bg-BG" smtClean="0"/>
              <a:t>19.11.2020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E61A-3A50-4745-8294-3D14CD288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274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9C-1767-4A14-9132-719F0757A3F1}" type="datetime1">
              <a:rPr lang="bg-BG" smtClean="0"/>
              <a:t>19.11.2020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E61A-3A50-4745-8294-3D14CD288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259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369B-86FA-4C51-9846-F5665C459AB0}" type="datetime1">
              <a:rPr lang="bg-BG" smtClean="0"/>
              <a:t>19.11.2020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E61A-3A50-4745-8294-3D14CD288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45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B5DF-729C-4420-92A6-9DC6D1398BE1}" type="datetime1">
              <a:rPr lang="bg-BG" smtClean="0"/>
              <a:t>19.11.2020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E61A-3A50-4745-8294-3D14CD288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069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6BCA7-B7B1-4D4F-8587-3C391295CB79}" type="datetime1">
              <a:rPr lang="bg-BG" smtClean="0"/>
              <a:t>19.11.2020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E61A-3A50-4745-8294-3D14CD288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3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Тема 7. Линейни динамични структури. 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Образуване на стек посредством указатели. 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5693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490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/>
          </a:p>
        </p:txBody>
      </p:sp>
      <p:sp>
        <p:nvSpPr>
          <p:cNvPr id="23555" name="AutoShape 3"/>
          <p:cNvSpPr>
            <a:spLocks noChangeArrowheads="1"/>
          </p:cNvSpPr>
          <p:nvPr/>
        </p:nvSpPr>
        <p:spPr bwMode="auto">
          <a:xfrm>
            <a:off x="3430588" y="571500"/>
            <a:ext cx="1039812" cy="628650"/>
          </a:xfrm>
          <a:prstGeom prst="cube">
            <a:avLst>
              <a:gd name="adj" fmla="val 361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556" name="Freeform 4"/>
          <p:cNvSpPr>
            <a:spLocks/>
          </p:cNvSpPr>
          <p:nvPr/>
        </p:nvSpPr>
        <p:spPr bwMode="auto">
          <a:xfrm>
            <a:off x="3435350" y="571500"/>
            <a:ext cx="252413" cy="223838"/>
          </a:xfrm>
          <a:custGeom>
            <a:avLst/>
            <a:gdLst>
              <a:gd name="T0" fmla="*/ 0 w 235"/>
              <a:gd name="T1" fmla="*/ 223838 h 220"/>
              <a:gd name="T2" fmla="*/ 252413 w 235"/>
              <a:gd name="T3" fmla="*/ 223838 h 220"/>
              <a:gd name="T4" fmla="*/ 245968 w 235"/>
              <a:gd name="T5" fmla="*/ 0 h 220"/>
              <a:gd name="T6" fmla="*/ 0 w 235"/>
              <a:gd name="T7" fmla="*/ 223838 h 2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5" h="220">
                <a:moveTo>
                  <a:pt x="0" y="220"/>
                </a:moveTo>
                <a:lnTo>
                  <a:pt x="235" y="220"/>
                </a:lnTo>
                <a:lnTo>
                  <a:pt x="229" y="0"/>
                </a:lnTo>
                <a:lnTo>
                  <a:pt x="0" y="22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4124325" y="571500"/>
            <a:ext cx="1039813" cy="628650"/>
          </a:xfrm>
          <a:prstGeom prst="cube">
            <a:avLst>
              <a:gd name="adj" fmla="val 361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558" name="Freeform 6"/>
          <p:cNvSpPr>
            <a:spLocks/>
          </p:cNvSpPr>
          <p:nvPr/>
        </p:nvSpPr>
        <p:spPr bwMode="auto">
          <a:xfrm>
            <a:off x="4124325" y="571500"/>
            <a:ext cx="249238" cy="220663"/>
          </a:xfrm>
          <a:custGeom>
            <a:avLst/>
            <a:gdLst>
              <a:gd name="T0" fmla="*/ 0 w 390"/>
              <a:gd name="T1" fmla="*/ 220663 h 380"/>
              <a:gd name="T2" fmla="*/ 249238 w 390"/>
              <a:gd name="T3" fmla="*/ 220663 h 380"/>
              <a:gd name="T4" fmla="*/ 249238 w 390"/>
              <a:gd name="T5" fmla="*/ 0 h 380"/>
              <a:gd name="T6" fmla="*/ 0 w 390"/>
              <a:gd name="T7" fmla="*/ 220663 h 3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0" h="380">
                <a:moveTo>
                  <a:pt x="0" y="380"/>
                </a:moveTo>
                <a:lnTo>
                  <a:pt x="390" y="380"/>
                </a:lnTo>
                <a:lnTo>
                  <a:pt x="390" y="0"/>
                </a:lnTo>
                <a:lnTo>
                  <a:pt x="0" y="38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rot="8608922" flipH="1">
            <a:off x="3870325" y="649288"/>
            <a:ext cx="0" cy="74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60" name="Freeform 8"/>
          <p:cNvSpPr>
            <a:spLocks/>
          </p:cNvSpPr>
          <p:nvPr/>
        </p:nvSpPr>
        <p:spPr bwMode="auto">
          <a:xfrm rot="8608922" flipH="1">
            <a:off x="3844925" y="555625"/>
            <a:ext cx="263525" cy="117475"/>
          </a:xfrm>
          <a:custGeom>
            <a:avLst/>
            <a:gdLst>
              <a:gd name="T0" fmla="*/ 0 w 900"/>
              <a:gd name="T1" fmla="*/ 117475 h 560"/>
              <a:gd name="T2" fmla="*/ 263525 w 900"/>
              <a:gd name="T3" fmla="*/ 117475 h 560"/>
              <a:gd name="T4" fmla="*/ 263525 w 900"/>
              <a:gd name="T5" fmla="*/ 0 h 560"/>
              <a:gd name="T6" fmla="*/ 0 w 900"/>
              <a:gd name="T7" fmla="*/ 0 h 560"/>
              <a:gd name="T8" fmla="*/ 0 w 900"/>
              <a:gd name="T9" fmla="*/ 11747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rot="8608922" flipH="1">
            <a:off x="3954463" y="474663"/>
            <a:ext cx="4206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4344988" y="481013"/>
            <a:ext cx="449262" cy="40163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10101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 sz="1200"/>
              <a:t>-2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3622675" y="833438"/>
            <a:ext cx="1155700" cy="366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bg-BG" altLang="bg-BG" sz="1800" b="0">
                <a:cs typeface="Times New Roman" pitchFamily="18" charset="0"/>
              </a:rPr>
              <a:t>запис</a:t>
            </a:r>
            <a:endParaRPr lang="bg-BG" altLang="bg-BG" sz="1800" b="0"/>
          </a:p>
        </p:txBody>
      </p:sp>
      <p:sp>
        <p:nvSpPr>
          <p:cNvPr id="23564" name="AutoShape 12"/>
          <p:cNvSpPr>
            <a:spLocks noChangeArrowheads="1"/>
          </p:cNvSpPr>
          <p:nvPr/>
        </p:nvSpPr>
        <p:spPr bwMode="auto">
          <a:xfrm>
            <a:off x="2649538" y="1336675"/>
            <a:ext cx="1039812" cy="628650"/>
          </a:xfrm>
          <a:prstGeom prst="cube">
            <a:avLst>
              <a:gd name="adj" fmla="val 361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565" name="Freeform 13"/>
          <p:cNvSpPr>
            <a:spLocks/>
          </p:cNvSpPr>
          <p:nvPr/>
        </p:nvSpPr>
        <p:spPr bwMode="auto">
          <a:xfrm>
            <a:off x="2654300" y="1336675"/>
            <a:ext cx="246063" cy="219075"/>
          </a:xfrm>
          <a:custGeom>
            <a:avLst/>
            <a:gdLst>
              <a:gd name="T0" fmla="*/ 0 w 230"/>
              <a:gd name="T1" fmla="*/ 219075 h 215"/>
              <a:gd name="T2" fmla="*/ 246063 w 230"/>
              <a:gd name="T3" fmla="*/ 219075 h 215"/>
              <a:gd name="T4" fmla="*/ 240714 w 230"/>
              <a:gd name="T5" fmla="*/ 0 h 215"/>
              <a:gd name="T6" fmla="*/ 0 w 230"/>
              <a:gd name="T7" fmla="*/ 219075 h 2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0" h="215">
                <a:moveTo>
                  <a:pt x="0" y="215"/>
                </a:moveTo>
                <a:lnTo>
                  <a:pt x="230" y="215"/>
                </a:lnTo>
                <a:lnTo>
                  <a:pt x="225" y="0"/>
                </a:lnTo>
                <a:lnTo>
                  <a:pt x="0" y="215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>
            <a:off x="3343275" y="1336675"/>
            <a:ext cx="1039813" cy="628650"/>
          </a:xfrm>
          <a:prstGeom prst="cube">
            <a:avLst>
              <a:gd name="adj" fmla="val 361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567" name="Freeform 15"/>
          <p:cNvSpPr>
            <a:spLocks/>
          </p:cNvSpPr>
          <p:nvPr/>
        </p:nvSpPr>
        <p:spPr bwMode="auto">
          <a:xfrm>
            <a:off x="3349625" y="1336675"/>
            <a:ext cx="236538" cy="230188"/>
          </a:xfrm>
          <a:custGeom>
            <a:avLst/>
            <a:gdLst>
              <a:gd name="T0" fmla="*/ 0 w 220"/>
              <a:gd name="T1" fmla="*/ 230188 h 225"/>
              <a:gd name="T2" fmla="*/ 236538 w 220"/>
              <a:gd name="T3" fmla="*/ 225073 h 225"/>
              <a:gd name="T4" fmla="*/ 236538 w 220"/>
              <a:gd name="T5" fmla="*/ 0 h 225"/>
              <a:gd name="T6" fmla="*/ 0 w 220"/>
              <a:gd name="T7" fmla="*/ 230188 h 2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0" h="225">
                <a:moveTo>
                  <a:pt x="0" y="225"/>
                </a:moveTo>
                <a:lnTo>
                  <a:pt x="220" y="220"/>
                </a:lnTo>
                <a:lnTo>
                  <a:pt x="220" y="0"/>
                </a:lnTo>
                <a:lnTo>
                  <a:pt x="0" y="225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568" name="AutoShape 16"/>
          <p:cNvSpPr>
            <a:spLocks noChangeArrowheads="1"/>
          </p:cNvSpPr>
          <p:nvPr/>
        </p:nvSpPr>
        <p:spPr bwMode="auto">
          <a:xfrm>
            <a:off x="1906588" y="2154238"/>
            <a:ext cx="1039812" cy="627062"/>
          </a:xfrm>
          <a:prstGeom prst="cube">
            <a:avLst>
              <a:gd name="adj" fmla="val 361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569" name="Freeform 17"/>
          <p:cNvSpPr>
            <a:spLocks/>
          </p:cNvSpPr>
          <p:nvPr/>
        </p:nvSpPr>
        <p:spPr bwMode="auto">
          <a:xfrm>
            <a:off x="1917700" y="2128838"/>
            <a:ext cx="222250" cy="249237"/>
          </a:xfrm>
          <a:custGeom>
            <a:avLst/>
            <a:gdLst>
              <a:gd name="T0" fmla="*/ 0 w 220"/>
              <a:gd name="T1" fmla="*/ 249237 h 220"/>
              <a:gd name="T2" fmla="*/ 222250 w 220"/>
              <a:gd name="T3" fmla="*/ 249237 h 220"/>
              <a:gd name="T4" fmla="*/ 222250 w 220"/>
              <a:gd name="T5" fmla="*/ 0 h 220"/>
              <a:gd name="T6" fmla="*/ 0 w 220"/>
              <a:gd name="T7" fmla="*/ 249237 h 2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0" h="220">
                <a:moveTo>
                  <a:pt x="0" y="220"/>
                </a:moveTo>
                <a:lnTo>
                  <a:pt x="220" y="220"/>
                </a:lnTo>
                <a:lnTo>
                  <a:pt x="220" y="0"/>
                </a:lnTo>
                <a:lnTo>
                  <a:pt x="0" y="22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570" name="AutoShape 18"/>
          <p:cNvSpPr>
            <a:spLocks noChangeArrowheads="1"/>
          </p:cNvSpPr>
          <p:nvPr/>
        </p:nvSpPr>
        <p:spPr bwMode="auto">
          <a:xfrm>
            <a:off x="2600325" y="2154238"/>
            <a:ext cx="1039813" cy="627062"/>
          </a:xfrm>
          <a:prstGeom prst="cube">
            <a:avLst>
              <a:gd name="adj" fmla="val 361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571" name="Freeform 19"/>
          <p:cNvSpPr>
            <a:spLocks/>
          </p:cNvSpPr>
          <p:nvPr/>
        </p:nvSpPr>
        <p:spPr bwMode="auto">
          <a:xfrm>
            <a:off x="2608263" y="2141538"/>
            <a:ext cx="242887" cy="223837"/>
          </a:xfrm>
          <a:custGeom>
            <a:avLst/>
            <a:gdLst>
              <a:gd name="T0" fmla="*/ 0 w 227"/>
              <a:gd name="T1" fmla="*/ 223837 h 220"/>
              <a:gd name="T2" fmla="*/ 240747 w 227"/>
              <a:gd name="T3" fmla="*/ 223837 h 220"/>
              <a:gd name="T4" fmla="*/ 242887 w 227"/>
              <a:gd name="T5" fmla="*/ 0 h 220"/>
              <a:gd name="T6" fmla="*/ 0 w 227"/>
              <a:gd name="T7" fmla="*/ 223837 h 2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7" h="220">
                <a:moveTo>
                  <a:pt x="0" y="220"/>
                </a:moveTo>
                <a:lnTo>
                  <a:pt x="225" y="220"/>
                </a:lnTo>
                <a:lnTo>
                  <a:pt x="227" y="0"/>
                </a:lnTo>
                <a:lnTo>
                  <a:pt x="0" y="22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572" name="Oval 20"/>
          <p:cNvSpPr>
            <a:spLocks noChangeArrowheads="1"/>
          </p:cNvSpPr>
          <p:nvPr/>
        </p:nvSpPr>
        <p:spPr bwMode="auto">
          <a:xfrm>
            <a:off x="2895600" y="2044700"/>
            <a:ext cx="447675" cy="4460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10101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/>
              <a:t>3</a:t>
            </a:r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3965575" y="825500"/>
            <a:ext cx="406400" cy="0"/>
          </a:xfrm>
          <a:custGeom>
            <a:avLst/>
            <a:gdLst>
              <a:gd name="T0" fmla="*/ 0 w 380"/>
              <a:gd name="T1" fmla="*/ 0 h 1"/>
              <a:gd name="T2" fmla="*/ 406400 w 38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80" h="1">
                <a:moveTo>
                  <a:pt x="0" y="0"/>
                </a:moveTo>
                <a:lnTo>
                  <a:pt x="380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74" name="Freeform 22"/>
          <p:cNvSpPr>
            <a:spLocks/>
          </p:cNvSpPr>
          <p:nvPr/>
        </p:nvSpPr>
        <p:spPr bwMode="auto">
          <a:xfrm>
            <a:off x="3184525" y="1585913"/>
            <a:ext cx="374650" cy="6350"/>
          </a:xfrm>
          <a:custGeom>
            <a:avLst/>
            <a:gdLst>
              <a:gd name="T0" fmla="*/ 0 w 350"/>
              <a:gd name="T1" fmla="*/ 0 h 5"/>
              <a:gd name="T2" fmla="*/ 374650 w 350"/>
              <a:gd name="T3" fmla="*/ 6350 h 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50" h="5">
                <a:moveTo>
                  <a:pt x="0" y="0"/>
                </a:moveTo>
                <a:lnTo>
                  <a:pt x="350" y="5"/>
                </a:lnTo>
              </a:path>
            </a:pathLst>
          </a:cu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75" name="Freeform 23"/>
          <p:cNvSpPr>
            <a:spLocks/>
          </p:cNvSpPr>
          <p:nvPr/>
        </p:nvSpPr>
        <p:spPr bwMode="auto">
          <a:xfrm>
            <a:off x="2611438" y="2136775"/>
            <a:ext cx="273050" cy="4763"/>
          </a:xfrm>
          <a:custGeom>
            <a:avLst/>
            <a:gdLst>
              <a:gd name="T0" fmla="*/ 273050 w 255"/>
              <a:gd name="T1" fmla="*/ 4763 h 5"/>
              <a:gd name="T2" fmla="*/ 0 w 255"/>
              <a:gd name="T3" fmla="*/ 0 h 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5" h="5">
                <a:moveTo>
                  <a:pt x="255" y="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76" name="AutoShape 24"/>
          <p:cNvSpPr>
            <a:spLocks noChangeArrowheads="1"/>
          </p:cNvSpPr>
          <p:nvPr/>
        </p:nvSpPr>
        <p:spPr bwMode="auto">
          <a:xfrm>
            <a:off x="592138" y="3149600"/>
            <a:ext cx="1347787" cy="574675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>
            <a:off x="974725" y="3135313"/>
            <a:ext cx="0" cy="231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 flipH="1">
            <a:off x="974725" y="3367088"/>
            <a:ext cx="7350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79" name="Freeform 27"/>
          <p:cNvSpPr>
            <a:spLocks/>
          </p:cNvSpPr>
          <p:nvPr/>
        </p:nvSpPr>
        <p:spPr bwMode="auto">
          <a:xfrm>
            <a:off x="857250" y="3367088"/>
            <a:ext cx="117475" cy="100012"/>
          </a:xfrm>
          <a:custGeom>
            <a:avLst/>
            <a:gdLst>
              <a:gd name="T0" fmla="*/ 117475 w 170"/>
              <a:gd name="T1" fmla="*/ 0 h 160"/>
              <a:gd name="T2" fmla="*/ 0 w 170"/>
              <a:gd name="T3" fmla="*/ 100012 h 1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" h="160">
                <a:moveTo>
                  <a:pt x="170" y="0"/>
                </a:moveTo>
                <a:lnTo>
                  <a:pt x="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592138" y="3457575"/>
            <a:ext cx="979487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sz="1800">
                <a:cs typeface="Times New Roman" pitchFamily="18" charset="0"/>
              </a:rPr>
              <a:t>na</a:t>
            </a:r>
            <a:endParaRPr lang="en-US" altLang="bg-BG" sz="1800"/>
          </a:p>
        </p:txBody>
      </p:sp>
      <p:grpSp>
        <p:nvGrpSpPr>
          <p:cNvPr id="23581" name="Group 29"/>
          <p:cNvGrpSpPr>
            <a:grpSpLocks/>
          </p:cNvGrpSpPr>
          <p:nvPr/>
        </p:nvGrpSpPr>
        <p:grpSpPr bwMode="auto">
          <a:xfrm>
            <a:off x="2932113" y="1104900"/>
            <a:ext cx="833437" cy="439738"/>
            <a:chOff x="1463" y="1298"/>
            <a:chExt cx="333" cy="155"/>
          </a:xfrm>
        </p:grpSpPr>
        <p:sp>
          <p:nvSpPr>
            <p:cNvPr id="23596" name="Line 30"/>
            <p:cNvSpPr>
              <a:spLocks noChangeShapeType="1"/>
            </p:cNvSpPr>
            <p:nvPr/>
          </p:nvSpPr>
          <p:spPr bwMode="auto">
            <a:xfrm rot="8608922" flipH="1">
              <a:off x="1478" y="1405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3597" name="Freeform 31"/>
            <p:cNvSpPr>
              <a:spLocks/>
            </p:cNvSpPr>
            <p:nvPr/>
          </p:nvSpPr>
          <p:spPr bwMode="auto">
            <a:xfrm rot="8608922" flipH="1">
              <a:off x="1463" y="1347"/>
              <a:ext cx="165" cy="73"/>
            </a:xfrm>
            <a:custGeom>
              <a:avLst/>
              <a:gdLst>
                <a:gd name="T0" fmla="*/ 0 w 900"/>
                <a:gd name="T1" fmla="*/ 73 h 560"/>
                <a:gd name="T2" fmla="*/ 165 w 900"/>
                <a:gd name="T3" fmla="*/ 73 h 560"/>
                <a:gd name="T4" fmla="*/ 165 w 900"/>
                <a:gd name="T5" fmla="*/ 0 h 560"/>
                <a:gd name="T6" fmla="*/ 0 w 900"/>
                <a:gd name="T7" fmla="*/ 0 h 560"/>
                <a:gd name="T8" fmla="*/ 0 w 900"/>
                <a:gd name="T9" fmla="*/ 73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3598" name="Line 32"/>
            <p:cNvSpPr>
              <a:spLocks noChangeShapeType="1"/>
            </p:cNvSpPr>
            <p:nvPr/>
          </p:nvSpPr>
          <p:spPr bwMode="auto">
            <a:xfrm rot="8608922" flipH="1">
              <a:off x="1531" y="1298"/>
              <a:ext cx="2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3582" name="Oval 33"/>
          <p:cNvSpPr>
            <a:spLocks noChangeArrowheads="1"/>
          </p:cNvSpPr>
          <p:nvPr/>
        </p:nvSpPr>
        <p:spPr bwMode="auto">
          <a:xfrm>
            <a:off x="3644900" y="1181100"/>
            <a:ext cx="447675" cy="4460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10101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/>
              <a:t>5</a:t>
            </a:r>
          </a:p>
        </p:txBody>
      </p:sp>
      <p:sp>
        <p:nvSpPr>
          <p:cNvPr id="23583" name="Text Box 34"/>
          <p:cNvSpPr txBox="1">
            <a:spLocks noChangeArrowheads="1"/>
          </p:cNvSpPr>
          <p:nvPr/>
        </p:nvSpPr>
        <p:spPr bwMode="auto">
          <a:xfrm>
            <a:off x="2714625" y="1585913"/>
            <a:ext cx="1435100" cy="3794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altLang="bg-BG" sz="1800" b="0">
                <a:cs typeface="Times New Roman" pitchFamily="18" charset="0"/>
              </a:rPr>
              <a:t>запис</a:t>
            </a:r>
            <a:endParaRPr lang="bg-BG" altLang="bg-BG" sz="1800" b="0"/>
          </a:p>
        </p:txBody>
      </p:sp>
      <p:grpSp>
        <p:nvGrpSpPr>
          <p:cNvPr id="23584" name="Group 35"/>
          <p:cNvGrpSpPr>
            <a:grpSpLocks/>
          </p:cNvGrpSpPr>
          <p:nvPr/>
        </p:nvGrpSpPr>
        <p:grpSpPr bwMode="auto">
          <a:xfrm>
            <a:off x="2132013" y="2032000"/>
            <a:ext cx="833437" cy="439738"/>
            <a:chOff x="1463" y="1298"/>
            <a:chExt cx="333" cy="155"/>
          </a:xfrm>
        </p:grpSpPr>
        <p:sp>
          <p:nvSpPr>
            <p:cNvPr id="23593" name="Line 36"/>
            <p:cNvSpPr>
              <a:spLocks noChangeShapeType="1"/>
            </p:cNvSpPr>
            <p:nvPr/>
          </p:nvSpPr>
          <p:spPr bwMode="auto">
            <a:xfrm rot="8608922" flipH="1">
              <a:off x="1478" y="1405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3594" name="Freeform 37"/>
            <p:cNvSpPr>
              <a:spLocks/>
            </p:cNvSpPr>
            <p:nvPr/>
          </p:nvSpPr>
          <p:spPr bwMode="auto">
            <a:xfrm rot="8608922" flipH="1">
              <a:off x="1463" y="1347"/>
              <a:ext cx="165" cy="73"/>
            </a:xfrm>
            <a:custGeom>
              <a:avLst/>
              <a:gdLst>
                <a:gd name="T0" fmla="*/ 0 w 900"/>
                <a:gd name="T1" fmla="*/ 73 h 560"/>
                <a:gd name="T2" fmla="*/ 165 w 900"/>
                <a:gd name="T3" fmla="*/ 73 h 560"/>
                <a:gd name="T4" fmla="*/ 165 w 900"/>
                <a:gd name="T5" fmla="*/ 0 h 560"/>
                <a:gd name="T6" fmla="*/ 0 w 900"/>
                <a:gd name="T7" fmla="*/ 0 h 560"/>
                <a:gd name="T8" fmla="*/ 0 w 900"/>
                <a:gd name="T9" fmla="*/ 73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3595" name="Line 38"/>
            <p:cNvSpPr>
              <a:spLocks noChangeShapeType="1"/>
            </p:cNvSpPr>
            <p:nvPr/>
          </p:nvSpPr>
          <p:spPr bwMode="auto">
            <a:xfrm rot="8608922" flipH="1">
              <a:off x="1531" y="1298"/>
              <a:ext cx="2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3585" name="Text Box 39"/>
          <p:cNvSpPr txBox="1">
            <a:spLocks noChangeArrowheads="1"/>
          </p:cNvSpPr>
          <p:nvPr/>
        </p:nvSpPr>
        <p:spPr bwMode="auto">
          <a:xfrm>
            <a:off x="1946275" y="2416175"/>
            <a:ext cx="143510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altLang="bg-BG" sz="1800" b="0">
                <a:cs typeface="Times New Roman" pitchFamily="18" charset="0"/>
              </a:rPr>
              <a:t>запис</a:t>
            </a:r>
            <a:endParaRPr lang="bg-BG" altLang="bg-BG" sz="1800" b="0"/>
          </a:p>
        </p:txBody>
      </p:sp>
      <p:sp>
        <p:nvSpPr>
          <p:cNvPr id="224296" name="Freeform 40"/>
          <p:cNvSpPr>
            <a:spLocks/>
          </p:cNvSpPr>
          <p:nvPr/>
        </p:nvSpPr>
        <p:spPr bwMode="auto">
          <a:xfrm rot="20747189" flipH="1">
            <a:off x="1284288" y="792163"/>
            <a:ext cx="1738312" cy="1966912"/>
          </a:xfrm>
          <a:custGeom>
            <a:avLst/>
            <a:gdLst>
              <a:gd name="T0" fmla="*/ 799844 w 1580"/>
              <a:gd name="T1" fmla="*/ 357620 h 1540"/>
              <a:gd name="T2" fmla="*/ 359765 w 1580"/>
              <a:gd name="T3" fmla="*/ 561975 h 1540"/>
              <a:gd name="T4" fmla="*/ 139725 w 1580"/>
              <a:gd name="T5" fmla="*/ 919595 h 1540"/>
              <a:gd name="T6" fmla="*/ 7701 w 1580"/>
              <a:gd name="T7" fmla="*/ 1532659 h 1540"/>
              <a:gd name="T8" fmla="*/ 95717 w 1580"/>
              <a:gd name="T9" fmla="*/ 1379393 h 1540"/>
              <a:gd name="T10" fmla="*/ 205737 w 1580"/>
              <a:gd name="T11" fmla="*/ 1047317 h 1540"/>
              <a:gd name="T12" fmla="*/ 293753 w 1580"/>
              <a:gd name="T13" fmla="*/ 868507 h 1540"/>
              <a:gd name="T14" fmla="*/ 73713 w 1580"/>
              <a:gd name="T15" fmla="*/ 1481570 h 1540"/>
              <a:gd name="T16" fmla="*/ 51709 w 1580"/>
              <a:gd name="T17" fmla="*/ 1737013 h 1540"/>
              <a:gd name="T18" fmla="*/ 161729 w 1580"/>
              <a:gd name="T19" fmla="*/ 1660380 h 1540"/>
              <a:gd name="T20" fmla="*/ 227741 w 1580"/>
              <a:gd name="T21" fmla="*/ 1481570 h 1540"/>
              <a:gd name="T22" fmla="*/ 315757 w 1580"/>
              <a:gd name="T23" fmla="*/ 1226127 h 1540"/>
              <a:gd name="T24" fmla="*/ 447780 w 1580"/>
              <a:gd name="T25" fmla="*/ 945140 h 1540"/>
              <a:gd name="T26" fmla="*/ 337761 w 1580"/>
              <a:gd name="T27" fmla="*/ 1328304 h 1540"/>
              <a:gd name="T28" fmla="*/ 249745 w 1580"/>
              <a:gd name="T29" fmla="*/ 1711469 h 1540"/>
              <a:gd name="T30" fmla="*/ 227741 w 1580"/>
              <a:gd name="T31" fmla="*/ 1966912 h 1540"/>
              <a:gd name="T32" fmla="*/ 425776 w 1580"/>
              <a:gd name="T33" fmla="*/ 1711469 h 1540"/>
              <a:gd name="T34" fmla="*/ 513792 w 1580"/>
              <a:gd name="T35" fmla="*/ 1379393 h 1540"/>
              <a:gd name="T36" fmla="*/ 667820 w 1580"/>
              <a:gd name="T37" fmla="*/ 1021772 h 1540"/>
              <a:gd name="T38" fmla="*/ 601808 w 1580"/>
              <a:gd name="T39" fmla="*/ 1353849 h 1540"/>
              <a:gd name="T40" fmla="*/ 579804 w 1580"/>
              <a:gd name="T41" fmla="*/ 1813646 h 1540"/>
              <a:gd name="T42" fmla="*/ 777840 w 1580"/>
              <a:gd name="T43" fmla="*/ 1864735 h 1540"/>
              <a:gd name="T44" fmla="*/ 777840 w 1580"/>
              <a:gd name="T45" fmla="*/ 1481570 h 1540"/>
              <a:gd name="T46" fmla="*/ 909863 w 1580"/>
              <a:gd name="T47" fmla="*/ 1123950 h 1540"/>
              <a:gd name="T48" fmla="*/ 1085895 w 1580"/>
              <a:gd name="T49" fmla="*/ 1072861 h 1540"/>
              <a:gd name="T50" fmla="*/ 1129903 w 1580"/>
              <a:gd name="T51" fmla="*/ 1251671 h 1540"/>
              <a:gd name="T52" fmla="*/ 1129903 w 1580"/>
              <a:gd name="T53" fmla="*/ 1532659 h 1540"/>
              <a:gd name="T54" fmla="*/ 975875 w 1580"/>
              <a:gd name="T55" fmla="*/ 1685925 h 1540"/>
              <a:gd name="T56" fmla="*/ 1063891 w 1580"/>
              <a:gd name="T57" fmla="*/ 1839190 h 1540"/>
              <a:gd name="T58" fmla="*/ 1283930 w 1580"/>
              <a:gd name="T59" fmla="*/ 1685925 h 1540"/>
              <a:gd name="T60" fmla="*/ 1437958 w 1580"/>
              <a:gd name="T61" fmla="*/ 1379393 h 1540"/>
              <a:gd name="T62" fmla="*/ 1503970 w 1580"/>
              <a:gd name="T63" fmla="*/ 1021772 h 1540"/>
              <a:gd name="T64" fmla="*/ 1481966 w 1580"/>
              <a:gd name="T65" fmla="*/ 715241 h 1540"/>
              <a:gd name="T66" fmla="*/ 1680002 w 1580"/>
              <a:gd name="T67" fmla="*/ 408709 h 1540"/>
              <a:gd name="T68" fmla="*/ 1129903 w 1580"/>
              <a:gd name="T69" fmla="*/ 51089 h 1540"/>
              <a:gd name="T70" fmla="*/ 997879 w 1580"/>
              <a:gd name="T71" fmla="*/ 102177 h 1540"/>
              <a:gd name="T72" fmla="*/ 909863 w 1580"/>
              <a:gd name="T73" fmla="*/ 280987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23587" name="Group 41"/>
          <p:cNvGrpSpPr>
            <a:grpSpLocks/>
          </p:cNvGrpSpPr>
          <p:nvPr/>
        </p:nvGrpSpPr>
        <p:grpSpPr bwMode="auto">
          <a:xfrm>
            <a:off x="985838" y="2860675"/>
            <a:ext cx="1212850" cy="592138"/>
            <a:chOff x="1463" y="1298"/>
            <a:chExt cx="333" cy="155"/>
          </a:xfrm>
        </p:grpSpPr>
        <p:sp>
          <p:nvSpPr>
            <p:cNvPr id="23590" name="Line 42"/>
            <p:cNvSpPr>
              <a:spLocks noChangeShapeType="1"/>
            </p:cNvSpPr>
            <p:nvPr/>
          </p:nvSpPr>
          <p:spPr bwMode="auto">
            <a:xfrm rot="8608922" flipH="1">
              <a:off x="1478" y="1405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3591" name="Freeform 43"/>
            <p:cNvSpPr>
              <a:spLocks/>
            </p:cNvSpPr>
            <p:nvPr/>
          </p:nvSpPr>
          <p:spPr bwMode="auto">
            <a:xfrm rot="8608922" flipH="1">
              <a:off x="1463" y="1347"/>
              <a:ext cx="165" cy="73"/>
            </a:xfrm>
            <a:custGeom>
              <a:avLst/>
              <a:gdLst>
                <a:gd name="T0" fmla="*/ 0 w 900"/>
                <a:gd name="T1" fmla="*/ 73 h 560"/>
                <a:gd name="T2" fmla="*/ 165 w 900"/>
                <a:gd name="T3" fmla="*/ 73 h 560"/>
                <a:gd name="T4" fmla="*/ 165 w 900"/>
                <a:gd name="T5" fmla="*/ 0 h 560"/>
                <a:gd name="T6" fmla="*/ 0 w 900"/>
                <a:gd name="T7" fmla="*/ 0 h 560"/>
                <a:gd name="T8" fmla="*/ 0 w 900"/>
                <a:gd name="T9" fmla="*/ 73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3592" name="Line 44"/>
            <p:cNvSpPr>
              <a:spLocks noChangeShapeType="1"/>
            </p:cNvSpPr>
            <p:nvPr/>
          </p:nvSpPr>
          <p:spPr bwMode="auto">
            <a:xfrm rot="8608922" flipH="1">
              <a:off x="1531" y="1298"/>
              <a:ext cx="26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3588" name="Freeform 45"/>
          <p:cNvSpPr>
            <a:spLocks/>
          </p:cNvSpPr>
          <p:nvPr/>
        </p:nvSpPr>
        <p:spPr bwMode="auto">
          <a:xfrm rot="6252811" flipH="1" flipV="1">
            <a:off x="-49212" y="2087562"/>
            <a:ext cx="1738312" cy="1966913"/>
          </a:xfrm>
          <a:custGeom>
            <a:avLst/>
            <a:gdLst>
              <a:gd name="T0" fmla="*/ 799844 w 1580"/>
              <a:gd name="T1" fmla="*/ 357621 h 1540"/>
              <a:gd name="T2" fmla="*/ 359765 w 1580"/>
              <a:gd name="T3" fmla="*/ 561975 h 1540"/>
              <a:gd name="T4" fmla="*/ 139725 w 1580"/>
              <a:gd name="T5" fmla="*/ 919596 h 1540"/>
              <a:gd name="T6" fmla="*/ 7701 w 1580"/>
              <a:gd name="T7" fmla="*/ 1532659 h 1540"/>
              <a:gd name="T8" fmla="*/ 95717 w 1580"/>
              <a:gd name="T9" fmla="*/ 1379394 h 1540"/>
              <a:gd name="T10" fmla="*/ 205737 w 1580"/>
              <a:gd name="T11" fmla="*/ 1047317 h 1540"/>
              <a:gd name="T12" fmla="*/ 293753 w 1580"/>
              <a:gd name="T13" fmla="*/ 868507 h 1540"/>
              <a:gd name="T14" fmla="*/ 73713 w 1580"/>
              <a:gd name="T15" fmla="*/ 1481571 h 1540"/>
              <a:gd name="T16" fmla="*/ 51709 w 1580"/>
              <a:gd name="T17" fmla="*/ 1737014 h 1540"/>
              <a:gd name="T18" fmla="*/ 161729 w 1580"/>
              <a:gd name="T19" fmla="*/ 1660381 h 1540"/>
              <a:gd name="T20" fmla="*/ 227741 w 1580"/>
              <a:gd name="T21" fmla="*/ 1481571 h 1540"/>
              <a:gd name="T22" fmla="*/ 315757 w 1580"/>
              <a:gd name="T23" fmla="*/ 1226128 h 1540"/>
              <a:gd name="T24" fmla="*/ 447780 w 1580"/>
              <a:gd name="T25" fmla="*/ 945140 h 1540"/>
              <a:gd name="T26" fmla="*/ 337761 w 1580"/>
              <a:gd name="T27" fmla="*/ 1328305 h 1540"/>
              <a:gd name="T28" fmla="*/ 249745 w 1580"/>
              <a:gd name="T29" fmla="*/ 1711470 h 1540"/>
              <a:gd name="T30" fmla="*/ 227741 w 1580"/>
              <a:gd name="T31" fmla="*/ 1966913 h 1540"/>
              <a:gd name="T32" fmla="*/ 425776 w 1580"/>
              <a:gd name="T33" fmla="*/ 1711470 h 1540"/>
              <a:gd name="T34" fmla="*/ 513792 w 1580"/>
              <a:gd name="T35" fmla="*/ 1379394 h 1540"/>
              <a:gd name="T36" fmla="*/ 667820 w 1580"/>
              <a:gd name="T37" fmla="*/ 1021773 h 1540"/>
              <a:gd name="T38" fmla="*/ 601808 w 1580"/>
              <a:gd name="T39" fmla="*/ 1353849 h 1540"/>
              <a:gd name="T40" fmla="*/ 579804 w 1580"/>
              <a:gd name="T41" fmla="*/ 1813647 h 1540"/>
              <a:gd name="T42" fmla="*/ 777840 w 1580"/>
              <a:gd name="T43" fmla="*/ 1864736 h 1540"/>
              <a:gd name="T44" fmla="*/ 777840 w 1580"/>
              <a:gd name="T45" fmla="*/ 1481571 h 1540"/>
              <a:gd name="T46" fmla="*/ 909863 w 1580"/>
              <a:gd name="T47" fmla="*/ 1123950 h 1540"/>
              <a:gd name="T48" fmla="*/ 1085895 w 1580"/>
              <a:gd name="T49" fmla="*/ 1072862 h 1540"/>
              <a:gd name="T50" fmla="*/ 1129903 w 1580"/>
              <a:gd name="T51" fmla="*/ 1251672 h 1540"/>
              <a:gd name="T52" fmla="*/ 1129903 w 1580"/>
              <a:gd name="T53" fmla="*/ 1532659 h 1540"/>
              <a:gd name="T54" fmla="*/ 975875 w 1580"/>
              <a:gd name="T55" fmla="*/ 1685925 h 1540"/>
              <a:gd name="T56" fmla="*/ 1063891 w 1580"/>
              <a:gd name="T57" fmla="*/ 1839191 h 1540"/>
              <a:gd name="T58" fmla="*/ 1283930 w 1580"/>
              <a:gd name="T59" fmla="*/ 1685925 h 1540"/>
              <a:gd name="T60" fmla="*/ 1437958 w 1580"/>
              <a:gd name="T61" fmla="*/ 1379394 h 1540"/>
              <a:gd name="T62" fmla="*/ 1503970 w 1580"/>
              <a:gd name="T63" fmla="*/ 1021773 h 1540"/>
              <a:gd name="T64" fmla="*/ 1481966 w 1580"/>
              <a:gd name="T65" fmla="*/ 715241 h 1540"/>
              <a:gd name="T66" fmla="*/ 1680002 w 1580"/>
              <a:gd name="T67" fmla="*/ 408709 h 1540"/>
              <a:gd name="T68" fmla="*/ 1129903 w 1580"/>
              <a:gd name="T69" fmla="*/ 51089 h 1540"/>
              <a:gd name="T70" fmla="*/ 997879 w 1580"/>
              <a:gd name="T71" fmla="*/ 102177 h 1540"/>
              <a:gd name="T72" fmla="*/ 909863 w 1580"/>
              <a:gd name="T73" fmla="*/ 280988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4302" name="AutoShape 46"/>
          <p:cNvSpPr>
            <a:spLocks noChangeArrowheads="1"/>
          </p:cNvSpPr>
          <p:nvPr/>
        </p:nvSpPr>
        <p:spPr bwMode="auto">
          <a:xfrm rot="13250123" flipH="1">
            <a:off x="2216150" y="-1831975"/>
            <a:ext cx="3213100" cy="5532438"/>
          </a:xfrm>
          <a:prstGeom prst="can">
            <a:avLst>
              <a:gd name="adj" fmla="val 86092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  <a:alpha val="32001"/>
                </a:schemeClr>
              </a:gs>
              <a:gs pos="50000">
                <a:schemeClr val="bg1">
                  <a:alpha val="28999"/>
                </a:schemeClr>
              </a:gs>
              <a:gs pos="100000">
                <a:schemeClr val="bg1">
                  <a:gamma/>
                  <a:shade val="46275"/>
                  <a:invGamma/>
                  <a:alpha val="32001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48" name="TextBox 47"/>
          <p:cNvSpPr txBox="1"/>
          <p:nvPr/>
        </p:nvSpPr>
        <p:spPr>
          <a:xfrm>
            <a:off x="6791307" y="2598737"/>
            <a:ext cx="88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Достъп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880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7.03704E-6 C 0.00312 -0.00115 0.00642 -0.00208 0.01111 -0.0037 C 0.0158 -0.00532 0.02066 -0.01018 0.02778 -0.00925 C 0.03489 -0.00833 0.04444 -0.00323 0.05416 0.00186 " pathEditMode="relative" ptsTypes="aaaA">
                                      <p:cBhvr>
                                        <p:cTn id="6" dur="2000" fill="hold"/>
                                        <p:tgtEl>
                                          <p:spTgt spid="2242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17 0.00186 C 0.01719 0.00602 -0.01961 0.01088 -0.01041 -0.00763 C -0.00104 -0.02592 0.05452 -0.06689 0.11025 -0.1074 " pathEditMode="relative" rAng="0" ptsTypes="aaA">
                                      <p:cBhvr>
                                        <p:cTn id="9" dur="2000" fill="hold"/>
                                        <p:tgtEl>
                                          <p:spTgt spid="2242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96" grpId="0" animBg="1"/>
      <p:bldP spid="22429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490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/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>
            <a:off x="3430588" y="571500"/>
            <a:ext cx="1039812" cy="628650"/>
          </a:xfrm>
          <a:prstGeom prst="cube">
            <a:avLst>
              <a:gd name="adj" fmla="val 361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580" name="Freeform 4"/>
          <p:cNvSpPr>
            <a:spLocks/>
          </p:cNvSpPr>
          <p:nvPr/>
        </p:nvSpPr>
        <p:spPr bwMode="auto">
          <a:xfrm>
            <a:off x="3435350" y="571500"/>
            <a:ext cx="252413" cy="223838"/>
          </a:xfrm>
          <a:custGeom>
            <a:avLst/>
            <a:gdLst>
              <a:gd name="T0" fmla="*/ 0 w 235"/>
              <a:gd name="T1" fmla="*/ 223838 h 220"/>
              <a:gd name="T2" fmla="*/ 252413 w 235"/>
              <a:gd name="T3" fmla="*/ 223838 h 220"/>
              <a:gd name="T4" fmla="*/ 245968 w 235"/>
              <a:gd name="T5" fmla="*/ 0 h 220"/>
              <a:gd name="T6" fmla="*/ 0 w 235"/>
              <a:gd name="T7" fmla="*/ 223838 h 2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5" h="220">
                <a:moveTo>
                  <a:pt x="0" y="220"/>
                </a:moveTo>
                <a:lnTo>
                  <a:pt x="235" y="220"/>
                </a:lnTo>
                <a:lnTo>
                  <a:pt x="229" y="0"/>
                </a:lnTo>
                <a:lnTo>
                  <a:pt x="0" y="22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4124325" y="571500"/>
            <a:ext cx="1039813" cy="628650"/>
          </a:xfrm>
          <a:prstGeom prst="cube">
            <a:avLst>
              <a:gd name="adj" fmla="val 361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582" name="Freeform 6"/>
          <p:cNvSpPr>
            <a:spLocks/>
          </p:cNvSpPr>
          <p:nvPr/>
        </p:nvSpPr>
        <p:spPr bwMode="auto">
          <a:xfrm>
            <a:off x="4124325" y="571500"/>
            <a:ext cx="249238" cy="220663"/>
          </a:xfrm>
          <a:custGeom>
            <a:avLst/>
            <a:gdLst>
              <a:gd name="T0" fmla="*/ 0 w 390"/>
              <a:gd name="T1" fmla="*/ 220663 h 380"/>
              <a:gd name="T2" fmla="*/ 249238 w 390"/>
              <a:gd name="T3" fmla="*/ 220663 h 380"/>
              <a:gd name="T4" fmla="*/ 249238 w 390"/>
              <a:gd name="T5" fmla="*/ 0 h 380"/>
              <a:gd name="T6" fmla="*/ 0 w 390"/>
              <a:gd name="T7" fmla="*/ 220663 h 3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0" h="380">
                <a:moveTo>
                  <a:pt x="0" y="380"/>
                </a:moveTo>
                <a:lnTo>
                  <a:pt x="390" y="380"/>
                </a:lnTo>
                <a:lnTo>
                  <a:pt x="390" y="0"/>
                </a:lnTo>
                <a:lnTo>
                  <a:pt x="0" y="38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rot="8608922" flipH="1">
            <a:off x="3870325" y="649288"/>
            <a:ext cx="0" cy="74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584" name="Freeform 8"/>
          <p:cNvSpPr>
            <a:spLocks/>
          </p:cNvSpPr>
          <p:nvPr/>
        </p:nvSpPr>
        <p:spPr bwMode="auto">
          <a:xfrm rot="8608922" flipH="1">
            <a:off x="3844925" y="555625"/>
            <a:ext cx="263525" cy="117475"/>
          </a:xfrm>
          <a:custGeom>
            <a:avLst/>
            <a:gdLst>
              <a:gd name="T0" fmla="*/ 0 w 900"/>
              <a:gd name="T1" fmla="*/ 117475 h 560"/>
              <a:gd name="T2" fmla="*/ 263525 w 900"/>
              <a:gd name="T3" fmla="*/ 117475 h 560"/>
              <a:gd name="T4" fmla="*/ 263525 w 900"/>
              <a:gd name="T5" fmla="*/ 0 h 560"/>
              <a:gd name="T6" fmla="*/ 0 w 900"/>
              <a:gd name="T7" fmla="*/ 0 h 560"/>
              <a:gd name="T8" fmla="*/ 0 w 900"/>
              <a:gd name="T9" fmla="*/ 11747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rot="8608922" flipH="1">
            <a:off x="3954463" y="474663"/>
            <a:ext cx="4206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586" name="Oval 10"/>
          <p:cNvSpPr>
            <a:spLocks noChangeArrowheads="1"/>
          </p:cNvSpPr>
          <p:nvPr/>
        </p:nvSpPr>
        <p:spPr bwMode="auto">
          <a:xfrm>
            <a:off x="4344988" y="481013"/>
            <a:ext cx="449262" cy="40163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10101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 sz="1200"/>
              <a:t>-2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3622675" y="833438"/>
            <a:ext cx="1155700" cy="366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bg-BG" altLang="bg-BG" sz="1800" b="0">
                <a:cs typeface="Times New Roman" pitchFamily="18" charset="0"/>
              </a:rPr>
              <a:t>запис</a:t>
            </a:r>
            <a:endParaRPr lang="bg-BG" altLang="bg-BG" sz="1800" b="0"/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2649538" y="1336675"/>
            <a:ext cx="1039812" cy="628650"/>
          </a:xfrm>
          <a:prstGeom prst="cube">
            <a:avLst>
              <a:gd name="adj" fmla="val 361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589" name="Freeform 13"/>
          <p:cNvSpPr>
            <a:spLocks/>
          </p:cNvSpPr>
          <p:nvPr/>
        </p:nvSpPr>
        <p:spPr bwMode="auto">
          <a:xfrm>
            <a:off x="2654300" y="1336675"/>
            <a:ext cx="246063" cy="219075"/>
          </a:xfrm>
          <a:custGeom>
            <a:avLst/>
            <a:gdLst>
              <a:gd name="T0" fmla="*/ 0 w 230"/>
              <a:gd name="T1" fmla="*/ 219075 h 215"/>
              <a:gd name="T2" fmla="*/ 246063 w 230"/>
              <a:gd name="T3" fmla="*/ 219075 h 215"/>
              <a:gd name="T4" fmla="*/ 240714 w 230"/>
              <a:gd name="T5" fmla="*/ 0 h 215"/>
              <a:gd name="T6" fmla="*/ 0 w 230"/>
              <a:gd name="T7" fmla="*/ 219075 h 2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0" h="215">
                <a:moveTo>
                  <a:pt x="0" y="215"/>
                </a:moveTo>
                <a:lnTo>
                  <a:pt x="230" y="215"/>
                </a:lnTo>
                <a:lnTo>
                  <a:pt x="225" y="0"/>
                </a:lnTo>
                <a:lnTo>
                  <a:pt x="0" y="215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590" name="AutoShape 14"/>
          <p:cNvSpPr>
            <a:spLocks noChangeArrowheads="1"/>
          </p:cNvSpPr>
          <p:nvPr/>
        </p:nvSpPr>
        <p:spPr bwMode="auto">
          <a:xfrm>
            <a:off x="3343275" y="1336675"/>
            <a:ext cx="1039813" cy="628650"/>
          </a:xfrm>
          <a:prstGeom prst="cube">
            <a:avLst>
              <a:gd name="adj" fmla="val 361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591" name="Freeform 15"/>
          <p:cNvSpPr>
            <a:spLocks/>
          </p:cNvSpPr>
          <p:nvPr/>
        </p:nvSpPr>
        <p:spPr bwMode="auto">
          <a:xfrm>
            <a:off x="3349625" y="1336675"/>
            <a:ext cx="236538" cy="230188"/>
          </a:xfrm>
          <a:custGeom>
            <a:avLst/>
            <a:gdLst>
              <a:gd name="T0" fmla="*/ 0 w 220"/>
              <a:gd name="T1" fmla="*/ 230188 h 225"/>
              <a:gd name="T2" fmla="*/ 236538 w 220"/>
              <a:gd name="T3" fmla="*/ 225073 h 225"/>
              <a:gd name="T4" fmla="*/ 236538 w 220"/>
              <a:gd name="T5" fmla="*/ 0 h 225"/>
              <a:gd name="T6" fmla="*/ 0 w 220"/>
              <a:gd name="T7" fmla="*/ 230188 h 2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0" h="225">
                <a:moveTo>
                  <a:pt x="0" y="225"/>
                </a:moveTo>
                <a:lnTo>
                  <a:pt x="220" y="220"/>
                </a:lnTo>
                <a:lnTo>
                  <a:pt x="220" y="0"/>
                </a:lnTo>
                <a:lnTo>
                  <a:pt x="0" y="225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592" name="AutoShape 16"/>
          <p:cNvSpPr>
            <a:spLocks noChangeArrowheads="1"/>
          </p:cNvSpPr>
          <p:nvPr/>
        </p:nvSpPr>
        <p:spPr bwMode="auto">
          <a:xfrm>
            <a:off x="1906588" y="2154238"/>
            <a:ext cx="1039812" cy="627062"/>
          </a:xfrm>
          <a:prstGeom prst="cube">
            <a:avLst>
              <a:gd name="adj" fmla="val 361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593" name="Freeform 17"/>
          <p:cNvSpPr>
            <a:spLocks/>
          </p:cNvSpPr>
          <p:nvPr/>
        </p:nvSpPr>
        <p:spPr bwMode="auto">
          <a:xfrm>
            <a:off x="1917700" y="2128838"/>
            <a:ext cx="222250" cy="249237"/>
          </a:xfrm>
          <a:custGeom>
            <a:avLst/>
            <a:gdLst>
              <a:gd name="T0" fmla="*/ 0 w 220"/>
              <a:gd name="T1" fmla="*/ 249237 h 220"/>
              <a:gd name="T2" fmla="*/ 222250 w 220"/>
              <a:gd name="T3" fmla="*/ 249237 h 220"/>
              <a:gd name="T4" fmla="*/ 222250 w 220"/>
              <a:gd name="T5" fmla="*/ 0 h 220"/>
              <a:gd name="T6" fmla="*/ 0 w 220"/>
              <a:gd name="T7" fmla="*/ 249237 h 2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0" h="220">
                <a:moveTo>
                  <a:pt x="0" y="220"/>
                </a:moveTo>
                <a:lnTo>
                  <a:pt x="220" y="220"/>
                </a:lnTo>
                <a:lnTo>
                  <a:pt x="220" y="0"/>
                </a:lnTo>
                <a:lnTo>
                  <a:pt x="0" y="22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594" name="AutoShape 18"/>
          <p:cNvSpPr>
            <a:spLocks noChangeArrowheads="1"/>
          </p:cNvSpPr>
          <p:nvPr/>
        </p:nvSpPr>
        <p:spPr bwMode="auto">
          <a:xfrm>
            <a:off x="2600325" y="2154238"/>
            <a:ext cx="1039813" cy="627062"/>
          </a:xfrm>
          <a:prstGeom prst="cube">
            <a:avLst>
              <a:gd name="adj" fmla="val 361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595" name="Freeform 19"/>
          <p:cNvSpPr>
            <a:spLocks/>
          </p:cNvSpPr>
          <p:nvPr/>
        </p:nvSpPr>
        <p:spPr bwMode="auto">
          <a:xfrm>
            <a:off x="2608263" y="2141538"/>
            <a:ext cx="242887" cy="223837"/>
          </a:xfrm>
          <a:custGeom>
            <a:avLst/>
            <a:gdLst>
              <a:gd name="T0" fmla="*/ 0 w 227"/>
              <a:gd name="T1" fmla="*/ 223837 h 220"/>
              <a:gd name="T2" fmla="*/ 240747 w 227"/>
              <a:gd name="T3" fmla="*/ 223837 h 220"/>
              <a:gd name="T4" fmla="*/ 242887 w 227"/>
              <a:gd name="T5" fmla="*/ 0 h 220"/>
              <a:gd name="T6" fmla="*/ 0 w 227"/>
              <a:gd name="T7" fmla="*/ 223837 h 2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7" h="220">
                <a:moveTo>
                  <a:pt x="0" y="220"/>
                </a:moveTo>
                <a:lnTo>
                  <a:pt x="225" y="220"/>
                </a:lnTo>
                <a:lnTo>
                  <a:pt x="227" y="0"/>
                </a:lnTo>
                <a:lnTo>
                  <a:pt x="0" y="22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596" name="Oval 20"/>
          <p:cNvSpPr>
            <a:spLocks noChangeArrowheads="1"/>
          </p:cNvSpPr>
          <p:nvPr/>
        </p:nvSpPr>
        <p:spPr bwMode="auto">
          <a:xfrm>
            <a:off x="2895600" y="2044700"/>
            <a:ext cx="447675" cy="4460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10101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/>
              <a:t>3</a:t>
            </a:r>
          </a:p>
        </p:txBody>
      </p:sp>
      <p:sp>
        <p:nvSpPr>
          <p:cNvPr id="24597" name="Freeform 21"/>
          <p:cNvSpPr>
            <a:spLocks/>
          </p:cNvSpPr>
          <p:nvPr/>
        </p:nvSpPr>
        <p:spPr bwMode="auto">
          <a:xfrm>
            <a:off x="3965575" y="825500"/>
            <a:ext cx="406400" cy="0"/>
          </a:xfrm>
          <a:custGeom>
            <a:avLst/>
            <a:gdLst>
              <a:gd name="T0" fmla="*/ 0 w 380"/>
              <a:gd name="T1" fmla="*/ 0 h 1"/>
              <a:gd name="T2" fmla="*/ 406400 w 38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80" h="1">
                <a:moveTo>
                  <a:pt x="0" y="0"/>
                </a:moveTo>
                <a:lnTo>
                  <a:pt x="380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598" name="Freeform 22"/>
          <p:cNvSpPr>
            <a:spLocks/>
          </p:cNvSpPr>
          <p:nvPr/>
        </p:nvSpPr>
        <p:spPr bwMode="auto">
          <a:xfrm>
            <a:off x="3184525" y="1585913"/>
            <a:ext cx="374650" cy="6350"/>
          </a:xfrm>
          <a:custGeom>
            <a:avLst/>
            <a:gdLst>
              <a:gd name="T0" fmla="*/ 0 w 350"/>
              <a:gd name="T1" fmla="*/ 0 h 5"/>
              <a:gd name="T2" fmla="*/ 374650 w 350"/>
              <a:gd name="T3" fmla="*/ 6350 h 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50" h="5">
                <a:moveTo>
                  <a:pt x="0" y="0"/>
                </a:moveTo>
                <a:lnTo>
                  <a:pt x="350" y="5"/>
                </a:lnTo>
              </a:path>
            </a:pathLst>
          </a:cu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599" name="Freeform 23"/>
          <p:cNvSpPr>
            <a:spLocks/>
          </p:cNvSpPr>
          <p:nvPr/>
        </p:nvSpPr>
        <p:spPr bwMode="auto">
          <a:xfrm>
            <a:off x="2611438" y="2136775"/>
            <a:ext cx="273050" cy="4763"/>
          </a:xfrm>
          <a:custGeom>
            <a:avLst/>
            <a:gdLst>
              <a:gd name="T0" fmla="*/ 273050 w 255"/>
              <a:gd name="T1" fmla="*/ 4763 h 5"/>
              <a:gd name="T2" fmla="*/ 0 w 255"/>
              <a:gd name="T3" fmla="*/ 0 h 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5" h="5">
                <a:moveTo>
                  <a:pt x="255" y="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974725" y="3135313"/>
            <a:ext cx="0" cy="231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 flipH="1">
            <a:off x="974725" y="3367088"/>
            <a:ext cx="7350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602" name="Freeform 26"/>
          <p:cNvSpPr>
            <a:spLocks/>
          </p:cNvSpPr>
          <p:nvPr/>
        </p:nvSpPr>
        <p:spPr bwMode="auto">
          <a:xfrm>
            <a:off x="857250" y="3367088"/>
            <a:ext cx="117475" cy="100012"/>
          </a:xfrm>
          <a:custGeom>
            <a:avLst/>
            <a:gdLst>
              <a:gd name="T0" fmla="*/ 117475 w 170"/>
              <a:gd name="T1" fmla="*/ 0 h 160"/>
              <a:gd name="T2" fmla="*/ 0 w 170"/>
              <a:gd name="T3" fmla="*/ 100012 h 1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" h="160">
                <a:moveTo>
                  <a:pt x="170" y="0"/>
                </a:moveTo>
                <a:lnTo>
                  <a:pt x="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592138" y="3457575"/>
            <a:ext cx="979487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sz="1800">
                <a:cs typeface="Times New Roman" pitchFamily="18" charset="0"/>
              </a:rPr>
              <a:t>na</a:t>
            </a:r>
            <a:endParaRPr lang="en-US" altLang="bg-BG" sz="1800"/>
          </a:p>
        </p:txBody>
      </p:sp>
      <p:grpSp>
        <p:nvGrpSpPr>
          <p:cNvPr id="24604" name="Group 28"/>
          <p:cNvGrpSpPr>
            <a:grpSpLocks/>
          </p:cNvGrpSpPr>
          <p:nvPr/>
        </p:nvGrpSpPr>
        <p:grpSpPr bwMode="auto">
          <a:xfrm>
            <a:off x="2932113" y="1104900"/>
            <a:ext cx="833437" cy="439738"/>
            <a:chOff x="1463" y="1298"/>
            <a:chExt cx="333" cy="155"/>
          </a:xfrm>
        </p:grpSpPr>
        <p:sp>
          <p:nvSpPr>
            <p:cNvPr id="24620" name="Line 29"/>
            <p:cNvSpPr>
              <a:spLocks noChangeShapeType="1"/>
            </p:cNvSpPr>
            <p:nvPr/>
          </p:nvSpPr>
          <p:spPr bwMode="auto">
            <a:xfrm rot="8608922" flipH="1">
              <a:off x="1478" y="1405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4621" name="Freeform 30"/>
            <p:cNvSpPr>
              <a:spLocks/>
            </p:cNvSpPr>
            <p:nvPr/>
          </p:nvSpPr>
          <p:spPr bwMode="auto">
            <a:xfrm rot="8608922" flipH="1">
              <a:off x="1463" y="1347"/>
              <a:ext cx="165" cy="73"/>
            </a:xfrm>
            <a:custGeom>
              <a:avLst/>
              <a:gdLst>
                <a:gd name="T0" fmla="*/ 0 w 900"/>
                <a:gd name="T1" fmla="*/ 73 h 560"/>
                <a:gd name="T2" fmla="*/ 165 w 900"/>
                <a:gd name="T3" fmla="*/ 73 h 560"/>
                <a:gd name="T4" fmla="*/ 165 w 900"/>
                <a:gd name="T5" fmla="*/ 0 h 560"/>
                <a:gd name="T6" fmla="*/ 0 w 900"/>
                <a:gd name="T7" fmla="*/ 0 h 560"/>
                <a:gd name="T8" fmla="*/ 0 w 900"/>
                <a:gd name="T9" fmla="*/ 73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4622" name="Line 31"/>
            <p:cNvSpPr>
              <a:spLocks noChangeShapeType="1"/>
            </p:cNvSpPr>
            <p:nvPr/>
          </p:nvSpPr>
          <p:spPr bwMode="auto">
            <a:xfrm rot="8608922" flipH="1">
              <a:off x="1531" y="1298"/>
              <a:ext cx="2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4605" name="Oval 32"/>
          <p:cNvSpPr>
            <a:spLocks noChangeArrowheads="1"/>
          </p:cNvSpPr>
          <p:nvPr/>
        </p:nvSpPr>
        <p:spPr bwMode="auto">
          <a:xfrm>
            <a:off x="3644900" y="1181100"/>
            <a:ext cx="447675" cy="4460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10101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/>
              <a:t>5</a:t>
            </a:r>
          </a:p>
        </p:txBody>
      </p:sp>
      <p:sp>
        <p:nvSpPr>
          <p:cNvPr id="24606" name="Text Box 33"/>
          <p:cNvSpPr txBox="1">
            <a:spLocks noChangeArrowheads="1"/>
          </p:cNvSpPr>
          <p:nvPr/>
        </p:nvSpPr>
        <p:spPr bwMode="auto">
          <a:xfrm>
            <a:off x="2714625" y="1585913"/>
            <a:ext cx="1435100" cy="3794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altLang="bg-BG" sz="1800" b="0">
                <a:cs typeface="Times New Roman" pitchFamily="18" charset="0"/>
              </a:rPr>
              <a:t>запис</a:t>
            </a:r>
            <a:endParaRPr lang="bg-BG" altLang="bg-BG" sz="1800" b="0"/>
          </a:p>
        </p:txBody>
      </p:sp>
      <p:grpSp>
        <p:nvGrpSpPr>
          <p:cNvPr id="24607" name="Group 34"/>
          <p:cNvGrpSpPr>
            <a:grpSpLocks/>
          </p:cNvGrpSpPr>
          <p:nvPr/>
        </p:nvGrpSpPr>
        <p:grpSpPr bwMode="auto">
          <a:xfrm>
            <a:off x="2132013" y="2032000"/>
            <a:ext cx="833437" cy="439738"/>
            <a:chOff x="1463" y="1298"/>
            <a:chExt cx="333" cy="155"/>
          </a:xfrm>
        </p:grpSpPr>
        <p:sp>
          <p:nvSpPr>
            <p:cNvPr id="24617" name="Line 35"/>
            <p:cNvSpPr>
              <a:spLocks noChangeShapeType="1"/>
            </p:cNvSpPr>
            <p:nvPr/>
          </p:nvSpPr>
          <p:spPr bwMode="auto">
            <a:xfrm rot="8608922" flipH="1">
              <a:off x="1478" y="1405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4618" name="Freeform 36"/>
            <p:cNvSpPr>
              <a:spLocks/>
            </p:cNvSpPr>
            <p:nvPr/>
          </p:nvSpPr>
          <p:spPr bwMode="auto">
            <a:xfrm rot="8608922" flipH="1">
              <a:off x="1463" y="1347"/>
              <a:ext cx="165" cy="73"/>
            </a:xfrm>
            <a:custGeom>
              <a:avLst/>
              <a:gdLst>
                <a:gd name="T0" fmla="*/ 0 w 900"/>
                <a:gd name="T1" fmla="*/ 73 h 560"/>
                <a:gd name="T2" fmla="*/ 165 w 900"/>
                <a:gd name="T3" fmla="*/ 73 h 560"/>
                <a:gd name="T4" fmla="*/ 165 w 900"/>
                <a:gd name="T5" fmla="*/ 0 h 560"/>
                <a:gd name="T6" fmla="*/ 0 w 900"/>
                <a:gd name="T7" fmla="*/ 0 h 560"/>
                <a:gd name="T8" fmla="*/ 0 w 900"/>
                <a:gd name="T9" fmla="*/ 73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4619" name="Line 37"/>
            <p:cNvSpPr>
              <a:spLocks noChangeShapeType="1"/>
            </p:cNvSpPr>
            <p:nvPr/>
          </p:nvSpPr>
          <p:spPr bwMode="auto">
            <a:xfrm rot="8608922" flipH="1">
              <a:off x="1531" y="1298"/>
              <a:ext cx="2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4608" name="Text Box 38"/>
          <p:cNvSpPr txBox="1">
            <a:spLocks noChangeArrowheads="1"/>
          </p:cNvSpPr>
          <p:nvPr/>
        </p:nvSpPr>
        <p:spPr bwMode="auto">
          <a:xfrm>
            <a:off x="1946275" y="2416175"/>
            <a:ext cx="143510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altLang="bg-BG" sz="1800" b="0">
                <a:cs typeface="Times New Roman" pitchFamily="18" charset="0"/>
              </a:rPr>
              <a:t>запис</a:t>
            </a:r>
            <a:endParaRPr lang="bg-BG" altLang="bg-BG" sz="1800" b="0"/>
          </a:p>
        </p:txBody>
      </p:sp>
      <p:sp>
        <p:nvSpPr>
          <p:cNvPr id="24609" name="AutoShape 39"/>
          <p:cNvSpPr>
            <a:spLocks noChangeArrowheads="1"/>
          </p:cNvSpPr>
          <p:nvPr/>
        </p:nvSpPr>
        <p:spPr bwMode="auto">
          <a:xfrm>
            <a:off x="592138" y="3149600"/>
            <a:ext cx="1347787" cy="574675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24610" name="Group 40"/>
          <p:cNvGrpSpPr>
            <a:grpSpLocks/>
          </p:cNvGrpSpPr>
          <p:nvPr/>
        </p:nvGrpSpPr>
        <p:grpSpPr bwMode="auto">
          <a:xfrm>
            <a:off x="985838" y="2860675"/>
            <a:ext cx="1212850" cy="592138"/>
            <a:chOff x="1463" y="1298"/>
            <a:chExt cx="333" cy="155"/>
          </a:xfrm>
        </p:grpSpPr>
        <p:sp>
          <p:nvSpPr>
            <p:cNvPr id="24614" name="Line 41"/>
            <p:cNvSpPr>
              <a:spLocks noChangeShapeType="1"/>
            </p:cNvSpPr>
            <p:nvPr/>
          </p:nvSpPr>
          <p:spPr bwMode="auto">
            <a:xfrm rot="8608922" flipH="1">
              <a:off x="1478" y="1405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4615" name="Freeform 42"/>
            <p:cNvSpPr>
              <a:spLocks/>
            </p:cNvSpPr>
            <p:nvPr/>
          </p:nvSpPr>
          <p:spPr bwMode="auto">
            <a:xfrm rot="8608922" flipH="1">
              <a:off x="1463" y="1347"/>
              <a:ext cx="165" cy="73"/>
            </a:xfrm>
            <a:custGeom>
              <a:avLst/>
              <a:gdLst>
                <a:gd name="T0" fmla="*/ 0 w 900"/>
                <a:gd name="T1" fmla="*/ 73 h 560"/>
                <a:gd name="T2" fmla="*/ 165 w 900"/>
                <a:gd name="T3" fmla="*/ 73 h 560"/>
                <a:gd name="T4" fmla="*/ 165 w 900"/>
                <a:gd name="T5" fmla="*/ 0 h 560"/>
                <a:gd name="T6" fmla="*/ 0 w 900"/>
                <a:gd name="T7" fmla="*/ 0 h 560"/>
                <a:gd name="T8" fmla="*/ 0 w 900"/>
                <a:gd name="T9" fmla="*/ 73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4616" name="Line 43"/>
            <p:cNvSpPr>
              <a:spLocks noChangeShapeType="1"/>
            </p:cNvSpPr>
            <p:nvPr/>
          </p:nvSpPr>
          <p:spPr bwMode="auto">
            <a:xfrm rot="8608922" flipH="1">
              <a:off x="1531" y="1298"/>
              <a:ext cx="26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25324" name="Freeform 44"/>
          <p:cNvSpPr>
            <a:spLocks/>
          </p:cNvSpPr>
          <p:nvPr/>
        </p:nvSpPr>
        <p:spPr bwMode="auto">
          <a:xfrm rot="20747189" flipH="1">
            <a:off x="2236788" y="0"/>
            <a:ext cx="1738312" cy="1966913"/>
          </a:xfrm>
          <a:custGeom>
            <a:avLst/>
            <a:gdLst>
              <a:gd name="T0" fmla="*/ 799844 w 1580"/>
              <a:gd name="T1" fmla="*/ 357621 h 1540"/>
              <a:gd name="T2" fmla="*/ 359765 w 1580"/>
              <a:gd name="T3" fmla="*/ 561975 h 1540"/>
              <a:gd name="T4" fmla="*/ 139725 w 1580"/>
              <a:gd name="T5" fmla="*/ 919596 h 1540"/>
              <a:gd name="T6" fmla="*/ 7701 w 1580"/>
              <a:gd name="T7" fmla="*/ 1532659 h 1540"/>
              <a:gd name="T8" fmla="*/ 95717 w 1580"/>
              <a:gd name="T9" fmla="*/ 1379394 h 1540"/>
              <a:gd name="T10" fmla="*/ 205737 w 1580"/>
              <a:gd name="T11" fmla="*/ 1047317 h 1540"/>
              <a:gd name="T12" fmla="*/ 293753 w 1580"/>
              <a:gd name="T13" fmla="*/ 868507 h 1540"/>
              <a:gd name="T14" fmla="*/ 73713 w 1580"/>
              <a:gd name="T15" fmla="*/ 1481571 h 1540"/>
              <a:gd name="T16" fmla="*/ 51709 w 1580"/>
              <a:gd name="T17" fmla="*/ 1737014 h 1540"/>
              <a:gd name="T18" fmla="*/ 161729 w 1580"/>
              <a:gd name="T19" fmla="*/ 1660381 h 1540"/>
              <a:gd name="T20" fmla="*/ 227741 w 1580"/>
              <a:gd name="T21" fmla="*/ 1481571 h 1540"/>
              <a:gd name="T22" fmla="*/ 315757 w 1580"/>
              <a:gd name="T23" fmla="*/ 1226128 h 1540"/>
              <a:gd name="T24" fmla="*/ 447780 w 1580"/>
              <a:gd name="T25" fmla="*/ 945140 h 1540"/>
              <a:gd name="T26" fmla="*/ 337761 w 1580"/>
              <a:gd name="T27" fmla="*/ 1328305 h 1540"/>
              <a:gd name="T28" fmla="*/ 249745 w 1580"/>
              <a:gd name="T29" fmla="*/ 1711470 h 1540"/>
              <a:gd name="T30" fmla="*/ 227741 w 1580"/>
              <a:gd name="T31" fmla="*/ 1966913 h 1540"/>
              <a:gd name="T32" fmla="*/ 425776 w 1580"/>
              <a:gd name="T33" fmla="*/ 1711470 h 1540"/>
              <a:gd name="T34" fmla="*/ 513792 w 1580"/>
              <a:gd name="T35" fmla="*/ 1379394 h 1540"/>
              <a:gd name="T36" fmla="*/ 667820 w 1580"/>
              <a:gd name="T37" fmla="*/ 1021773 h 1540"/>
              <a:gd name="T38" fmla="*/ 601808 w 1580"/>
              <a:gd name="T39" fmla="*/ 1353849 h 1540"/>
              <a:gd name="T40" fmla="*/ 579804 w 1580"/>
              <a:gd name="T41" fmla="*/ 1813647 h 1540"/>
              <a:gd name="T42" fmla="*/ 777840 w 1580"/>
              <a:gd name="T43" fmla="*/ 1864736 h 1540"/>
              <a:gd name="T44" fmla="*/ 777840 w 1580"/>
              <a:gd name="T45" fmla="*/ 1481571 h 1540"/>
              <a:gd name="T46" fmla="*/ 909863 w 1580"/>
              <a:gd name="T47" fmla="*/ 1123950 h 1540"/>
              <a:gd name="T48" fmla="*/ 1085895 w 1580"/>
              <a:gd name="T49" fmla="*/ 1072862 h 1540"/>
              <a:gd name="T50" fmla="*/ 1129903 w 1580"/>
              <a:gd name="T51" fmla="*/ 1251672 h 1540"/>
              <a:gd name="T52" fmla="*/ 1129903 w 1580"/>
              <a:gd name="T53" fmla="*/ 1532659 h 1540"/>
              <a:gd name="T54" fmla="*/ 975875 w 1580"/>
              <a:gd name="T55" fmla="*/ 1685925 h 1540"/>
              <a:gd name="T56" fmla="*/ 1063891 w 1580"/>
              <a:gd name="T57" fmla="*/ 1839191 h 1540"/>
              <a:gd name="T58" fmla="*/ 1283930 w 1580"/>
              <a:gd name="T59" fmla="*/ 1685925 h 1540"/>
              <a:gd name="T60" fmla="*/ 1437958 w 1580"/>
              <a:gd name="T61" fmla="*/ 1379394 h 1540"/>
              <a:gd name="T62" fmla="*/ 1503970 w 1580"/>
              <a:gd name="T63" fmla="*/ 1021773 h 1540"/>
              <a:gd name="T64" fmla="*/ 1481966 w 1580"/>
              <a:gd name="T65" fmla="*/ 715241 h 1540"/>
              <a:gd name="T66" fmla="*/ 1680002 w 1580"/>
              <a:gd name="T67" fmla="*/ 408709 h 1540"/>
              <a:gd name="T68" fmla="*/ 1129903 w 1580"/>
              <a:gd name="T69" fmla="*/ 51089 h 1540"/>
              <a:gd name="T70" fmla="*/ 997879 w 1580"/>
              <a:gd name="T71" fmla="*/ 102177 h 1540"/>
              <a:gd name="T72" fmla="*/ 909863 w 1580"/>
              <a:gd name="T73" fmla="*/ 280988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612" name="Freeform 45"/>
          <p:cNvSpPr>
            <a:spLocks/>
          </p:cNvSpPr>
          <p:nvPr/>
        </p:nvSpPr>
        <p:spPr bwMode="auto">
          <a:xfrm rot="6252811" flipH="1" flipV="1">
            <a:off x="-49212" y="2087562"/>
            <a:ext cx="1738312" cy="1966913"/>
          </a:xfrm>
          <a:custGeom>
            <a:avLst/>
            <a:gdLst>
              <a:gd name="T0" fmla="*/ 799844 w 1580"/>
              <a:gd name="T1" fmla="*/ 357621 h 1540"/>
              <a:gd name="T2" fmla="*/ 359765 w 1580"/>
              <a:gd name="T3" fmla="*/ 561975 h 1540"/>
              <a:gd name="T4" fmla="*/ 139725 w 1580"/>
              <a:gd name="T5" fmla="*/ 919596 h 1540"/>
              <a:gd name="T6" fmla="*/ 7701 w 1580"/>
              <a:gd name="T7" fmla="*/ 1532659 h 1540"/>
              <a:gd name="T8" fmla="*/ 95717 w 1580"/>
              <a:gd name="T9" fmla="*/ 1379394 h 1540"/>
              <a:gd name="T10" fmla="*/ 205737 w 1580"/>
              <a:gd name="T11" fmla="*/ 1047317 h 1540"/>
              <a:gd name="T12" fmla="*/ 293753 w 1580"/>
              <a:gd name="T13" fmla="*/ 868507 h 1540"/>
              <a:gd name="T14" fmla="*/ 73713 w 1580"/>
              <a:gd name="T15" fmla="*/ 1481571 h 1540"/>
              <a:gd name="T16" fmla="*/ 51709 w 1580"/>
              <a:gd name="T17" fmla="*/ 1737014 h 1540"/>
              <a:gd name="T18" fmla="*/ 161729 w 1580"/>
              <a:gd name="T19" fmla="*/ 1660381 h 1540"/>
              <a:gd name="T20" fmla="*/ 227741 w 1580"/>
              <a:gd name="T21" fmla="*/ 1481571 h 1540"/>
              <a:gd name="T22" fmla="*/ 315757 w 1580"/>
              <a:gd name="T23" fmla="*/ 1226128 h 1540"/>
              <a:gd name="T24" fmla="*/ 447780 w 1580"/>
              <a:gd name="T25" fmla="*/ 945140 h 1540"/>
              <a:gd name="T26" fmla="*/ 337761 w 1580"/>
              <a:gd name="T27" fmla="*/ 1328305 h 1540"/>
              <a:gd name="T28" fmla="*/ 249745 w 1580"/>
              <a:gd name="T29" fmla="*/ 1711470 h 1540"/>
              <a:gd name="T30" fmla="*/ 227741 w 1580"/>
              <a:gd name="T31" fmla="*/ 1966913 h 1540"/>
              <a:gd name="T32" fmla="*/ 425776 w 1580"/>
              <a:gd name="T33" fmla="*/ 1711470 h 1540"/>
              <a:gd name="T34" fmla="*/ 513792 w 1580"/>
              <a:gd name="T35" fmla="*/ 1379394 h 1540"/>
              <a:gd name="T36" fmla="*/ 667820 w 1580"/>
              <a:gd name="T37" fmla="*/ 1021773 h 1540"/>
              <a:gd name="T38" fmla="*/ 601808 w 1580"/>
              <a:gd name="T39" fmla="*/ 1353849 h 1540"/>
              <a:gd name="T40" fmla="*/ 579804 w 1580"/>
              <a:gd name="T41" fmla="*/ 1813647 h 1540"/>
              <a:gd name="T42" fmla="*/ 777840 w 1580"/>
              <a:gd name="T43" fmla="*/ 1864736 h 1540"/>
              <a:gd name="T44" fmla="*/ 777840 w 1580"/>
              <a:gd name="T45" fmla="*/ 1481571 h 1540"/>
              <a:gd name="T46" fmla="*/ 909863 w 1580"/>
              <a:gd name="T47" fmla="*/ 1123950 h 1540"/>
              <a:gd name="T48" fmla="*/ 1085895 w 1580"/>
              <a:gd name="T49" fmla="*/ 1072862 h 1540"/>
              <a:gd name="T50" fmla="*/ 1129903 w 1580"/>
              <a:gd name="T51" fmla="*/ 1251672 h 1540"/>
              <a:gd name="T52" fmla="*/ 1129903 w 1580"/>
              <a:gd name="T53" fmla="*/ 1532659 h 1540"/>
              <a:gd name="T54" fmla="*/ 975875 w 1580"/>
              <a:gd name="T55" fmla="*/ 1685925 h 1540"/>
              <a:gd name="T56" fmla="*/ 1063891 w 1580"/>
              <a:gd name="T57" fmla="*/ 1839191 h 1540"/>
              <a:gd name="T58" fmla="*/ 1283930 w 1580"/>
              <a:gd name="T59" fmla="*/ 1685925 h 1540"/>
              <a:gd name="T60" fmla="*/ 1437958 w 1580"/>
              <a:gd name="T61" fmla="*/ 1379394 h 1540"/>
              <a:gd name="T62" fmla="*/ 1503970 w 1580"/>
              <a:gd name="T63" fmla="*/ 1021773 h 1540"/>
              <a:gd name="T64" fmla="*/ 1481966 w 1580"/>
              <a:gd name="T65" fmla="*/ 715241 h 1540"/>
              <a:gd name="T66" fmla="*/ 1680002 w 1580"/>
              <a:gd name="T67" fmla="*/ 408709 h 1540"/>
              <a:gd name="T68" fmla="*/ 1129903 w 1580"/>
              <a:gd name="T69" fmla="*/ 51089 h 1540"/>
              <a:gd name="T70" fmla="*/ 997879 w 1580"/>
              <a:gd name="T71" fmla="*/ 102177 h 1540"/>
              <a:gd name="T72" fmla="*/ 909863 w 1580"/>
              <a:gd name="T73" fmla="*/ 280988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5326" name="AutoShape 46"/>
          <p:cNvSpPr>
            <a:spLocks noChangeArrowheads="1"/>
          </p:cNvSpPr>
          <p:nvPr/>
        </p:nvSpPr>
        <p:spPr bwMode="auto">
          <a:xfrm rot="13250123" flipH="1">
            <a:off x="2216150" y="-1857375"/>
            <a:ext cx="3213100" cy="5532438"/>
          </a:xfrm>
          <a:prstGeom prst="can">
            <a:avLst>
              <a:gd name="adj" fmla="val 86092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  <a:alpha val="32001"/>
                </a:schemeClr>
              </a:gs>
              <a:gs pos="50000">
                <a:schemeClr val="bg1">
                  <a:alpha val="28999"/>
                </a:schemeClr>
              </a:gs>
              <a:gs pos="100000">
                <a:schemeClr val="bg1">
                  <a:gamma/>
                  <a:shade val="46275"/>
                  <a:invGamma/>
                  <a:alpha val="32001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48" name="TextBox 47"/>
          <p:cNvSpPr txBox="1"/>
          <p:nvPr/>
        </p:nvSpPr>
        <p:spPr>
          <a:xfrm>
            <a:off x="6791307" y="2598737"/>
            <a:ext cx="88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Достъп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9569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7 C 0.00364 -0.00301 0.00781 -0.00602 0.01354 -0.01111 C 0.01961 -0.01597 0.02569 -0.03009 0.03472 -0.02778 C 0.0434 -0.025 0.05555 -0.00972 0.06805 0.0060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25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3" y="-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16 0.00185 C 0.0243 0.00601 -0.00539 0.01064 0.00208 -0.00695 C 0.00954 -0.02431 0.05451 -0.06343 0.09947 -0.10209 " pathEditMode="relative" rAng="0" ptsTypes="aaA">
                                      <p:cBhvr>
                                        <p:cTn id="9" dur="2000" fill="hold"/>
                                        <p:tgtEl>
                                          <p:spTgt spid="225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2" y="-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4" grpId="0" animBg="1"/>
      <p:bldP spid="22532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3254375" y="200025"/>
            <a:ext cx="3830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bg-BG" altLang="bg-BG" i="1"/>
              <a:t>Алгоритъм за образуване на стек</a:t>
            </a:r>
            <a:r>
              <a:rPr lang="en-US" altLang="bg-BG"/>
              <a:t> </a:t>
            </a:r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317500" y="1138238"/>
            <a:ext cx="284956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180975" algn="l"/>
            <a:r>
              <a:rPr lang="bg-BG" altLang="bg-BG" b="0" dirty="0"/>
              <a:t>I) Данните пристигат една по една отнякъде (например се въвеждат от клавиатурата). </a:t>
            </a:r>
          </a:p>
        </p:txBody>
      </p:sp>
      <p:sp>
        <p:nvSpPr>
          <p:cNvPr id="190470" name="Rectangle 6"/>
          <p:cNvSpPr>
            <a:spLocks noChangeArrowheads="1"/>
          </p:cNvSpPr>
          <p:nvPr/>
        </p:nvSpPr>
        <p:spPr bwMode="auto">
          <a:xfrm>
            <a:off x="720725" y="682625"/>
            <a:ext cx="2065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 dirty="0"/>
              <a:t>Логически стъпки:</a:t>
            </a:r>
            <a:endParaRPr lang="en-US" altLang="bg-BG" dirty="0"/>
          </a:p>
        </p:txBody>
      </p:sp>
      <p:grpSp>
        <p:nvGrpSpPr>
          <p:cNvPr id="25605" name="Group 97"/>
          <p:cNvGrpSpPr>
            <a:grpSpLocks/>
          </p:cNvGrpSpPr>
          <p:nvPr/>
        </p:nvGrpSpPr>
        <p:grpSpPr bwMode="auto">
          <a:xfrm>
            <a:off x="6678613" y="3125788"/>
            <a:ext cx="2181225" cy="482600"/>
            <a:chOff x="4147" y="811"/>
            <a:chExt cx="798" cy="208"/>
          </a:xfrm>
        </p:grpSpPr>
        <p:sp>
          <p:nvSpPr>
            <p:cNvPr id="25660" name="Oval 30"/>
            <p:cNvSpPr>
              <a:spLocks noChangeArrowheads="1"/>
            </p:cNvSpPr>
            <p:nvPr/>
          </p:nvSpPr>
          <p:spPr bwMode="auto">
            <a:xfrm>
              <a:off x="4169" y="811"/>
              <a:ext cx="86" cy="1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661" name="Text Box 31"/>
            <p:cNvSpPr txBox="1">
              <a:spLocks noChangeArrowheads="1"/>
            </p:cNvSpPr>
            <p:nvPr/>
          </p:nvSpPr>
          <p:spPr bwMode="auto">
            <a:xfrm>
              <a:off x="4147" y="904"/>
              <a:ext cx="87" cy="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bg-BG" altLang="bg-BG"/>
            </a:p>
          </p:txBody>
        </p:sp>
        <p:sp>
          <p:nvSpPr>
            <p:cNvPr id="25662" name="Rectangle 32"/>
            <p:cNvSpPr>
              <a:spLocks noChangeArrowheads="1"/>
            </p:cNvSpPr>
            <p:nvPr/>
          </p:nvSpPr>
          <p:spPr bwMode="auto">
            <a:xfrm>
              <a:off x="4147" y="858"/>
              <a:ext cx="87" cy="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663" name="Line 33"/>
            <p:cNvSpPr>
              <a:spLocks noChangeShapeType="1"/>
            </p:cNvSpPr>
            <p:nvPr/>
          </p:nvSpPr>
          <p:spPr bwMode="auto">
            <a:xfrm>
              <a:off x="4190" y="881"/>
              <a:ext cx="1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5664" name="Line 34"/>
            <p:cNvSpPr>
              <a:spLocks noChangeShapeType="1"/>
            </p:cNvSpPr>
            <p:nvPr/>
          </p:nvSpPr>
          <p:spPr bwMode="auto">
            <a:xfrm>
              <a:off x="4794" y="881"/>
              <a:ext cx="1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5665" name="Oval 35"/>
            <p:cNvSpPr>
              <a:spLocks noChangeArrowheads="1"/>
            </p:cNvSpPr>
            <p:nvPr/>
          </p:nvSpPr>
          <p:spPr bwMode="auto">
            <a:xfrm>
              <a:off x="4902" y="858"/>
              <a:ext cx="43" cy="4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666" name="Line 36"/>
            <p:cNvSpPr>
              <a:spLocks noChangeShapeType="1"/>
            </p:cNvSpPr>
            <p:nvPr/>
          </p:nvSpPr>
          <p:spPr bwMode="auto">
            <a:xfrm>
              <a:off x="4902" y="858"/>
              <a:ext cx="43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5667" name="Line 37"/>
            <p:cNvSpPr>
              <a:spLocks noChangeShapeType="1"/>
            </p:cNvSpPr>
            <p:nvPr/>
          </p:nvSpPr>
          <p:spPr bwMode="auto">
            <a:xfrm flipV="1">
              <a:off x="4902" y="858"/>
              <a:ext cx="43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5668" name="Freeform 38"/>
            <p:cNvSpPr>
              <a:spLocks/>
            </p:cNvSpPr>
            <p:nvPr/>
          </p:nvSpPr>
          <p:spPr bwMode="auto">
            <a:xfrm>
              <a:off x="4212" y="811"/>
              <a:ext cx="129" cy="23"/>
            </a:xfrm>
            <a:custGeom>
              <a:avLst/>
              <a:gdLst>
                <a:gd name="T0" fmla="*/ 0 w 4590"/>
                <a:gd name="T1" fmla="*/ 0 h 1"/>
                <a:gd name="T2" fmla="*/ 129 w 459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90" h="1">
                  <a:moveTo>
                    <a:pt x="0" y="0"/>
                  </a:moveTo>
                  <a:lnTo>
                    <a:pt x="459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5669" name="Freeform 39"/>
            <p:cNvSpPr>
              <a:spLocks/>
            </p:cNvSpPr>
            <p:nvPr/>
          </p:nvSpPr>
          <p:spPr bwMode="auto">
            <a:xfrm>
              <a:off x="4212" y="996"/>
              <a:ext cx="129" cy="23"/>
            </a:xfrm>
            <a:custGeom>
              <a:avLst/>
              <a:gdLst>
                <a:gd name="T0" fmla="*/ 0 w 4620"/>
                <a:gd name="T1" fmla="*/ 0 h 1"/>
                <a:gd name="T2" fmla="*/ 129 w 462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20" h="1">
                  <a:moveTo>
                    <a:pt x="0" y="0"/>
                  </a:moveTo>
                  <a:lnTo>
                    <a:pt x="462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5670" name="AutoShape 40"/>
            <p:cNvSpPr>
              <a:spLocks noChangeArrowheads="1"/>
            </p:cNvSpPr>
            <p:nvPr/>
          </p:nvSpPr>
          <p:spPr bwMode="auto">
            <a:xfrm rot="-5412519">
              <a:off x="4464" y="645"/>
              <a:ext cx="185" cy="517"/>
            </a:xfrm>
            <a:prstGeom prst="can">
              <a:avLst>
                <a:gd name="adj" fmla="val 4364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90506" name="AutoShape 42"/>
          <p:cNvSpPr>
            <a:spLocks noChangeArrowheads="1"/>
          </p:cNvSpPr>
          <p:nvPr/>
        </p:nvSpPr>
        <p:spPr bwMode="auto">
          <a:xfrm rot="5400000">
            <a:off x="4369594" y="2909094"/>
            <a:ext cx="749300" cy="985838"/>
          </a:xfrm>
          <a:prstGeom prst="flowChartDelay">
            <a:avLst/>
          </a:prstGeom>
          <a:gradFill rotWithShape="0">
            <a:gsLst>
              <a:gs pos="0">
                <a:srgbClr val="FFFFFF"/>
              </a:gs>
              <a:gs pos="100000">
                <a:srgbClr val="000000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 vert="eaVert"/>
          <a:lstStyle/>
          <a:p>
            <a:endParaRPr lang="bg-BG" altLang="bg-BG" b="0"/>
          </a:p>
        </p:txBody>
      </p:sp>
      <p:sp>
        <p:nvSpPr>
          <p:cNvPr id="190507" name="Rectangle 43"/>
          <p:cNvSpPr>
            <a:spLocks noChangeArrowheads="1"/>
          </p:cNvSpPr>
          <p:nvPr/>
        </p:nvSpPr>
        <p:spPr bwMode="auto">
          <a:xfrm>
            <a:off x="4129088" y="2719388"/>
            <a:ext cx="1250950" cy="611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0508" name="Oval 44"/>
          <p:cNvSpPr>
            <a:spLocks noChangeArrowheads="1"/>
          </p:cNvSpPr>
          <p:nvPr/>
        </p:nvSpPr>
        <p:spPr bwMode="auto">
          <a:xfrm>
            <a:off x="4251325" y="3027363"/>
            <a:ext cx="985838" cy="341312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09" name="Oval 45"/>
          <p:cNvSpPr>
            <a:spLocks noChangeArrowheads="1"/>
          </p:cNvSpPr>
          <p:nvPr/>
        </p:nvSpPr>
        <p:spPr bwMode="auto">
          <a:xfrm flipV="1">
            <a:off x="4711700" y="302736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10" name="Oval 46"/>
          <p:cNvSpPr>
            <a:spLocks noChangeArrowheads="1"/>
          </p:cNvSpPr>
          <p:nvPr/>
        </p:nvSpPr>
        <p:spPr bwMode="auto">
          <a:xfrm flipV="1">
            <a:off x="4579938" y="302736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11" name="Oval 47"/>
          <p:cNvSpPr>
            <a:spLocks noChangeArrowheads="1"/>
          </p:cNvSpPr>
          <p:nvPr/>
        </p:nvSpPr>
        <p:spPr bwMode="auto">
          <a:xfrm flipV="1">
            <a:off x="4843463" y="3232150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12" name="Oval 48"/>
          <p:cNvSpPr>
            <a:spLocks noChangeArrowheads="1"/>
          </p:cNvSpPr>
          <p:nvPr/>
        </p:nvSpPr>
        <p:spPr bwMode="auto">
          <a:xfrm flipV="1">
            <a:off x="4448175" y="323215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13" name="Oval 49"/>
          <p:cNvSpPr>
            <a:spLocks noChangeArrowheads="1"/>
          </p:cNvSpPr>
          <p:nvPr/>
        </p:nvSpPr>
        <p:spPr bwMode="auto">
          <a:xfrm flipV="1">
            <a:off x="4711700" y="323215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14" name="Oval 50"/>
          <p:cNvSpPr>
            <a:spLocks noChangeArrowheads="1"/>
          </p:cNvSpPr>
          <p:nvPr/>
        </p:nvSpPr>
        <p:spPr bwMode="auto">
          <a:xfrm flipV="1">
            <a:off x="4579938" y="3232150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15" name="Oval 51"/>
          <p:cNvSpPr>
            <a:spLocks noChangeArrowheads="1"/>
          </p:cNvSpPr>
          <p:nvPr/>
        </p:nvSpPr>
        <p:spPr bwMode="auto">
          <a:xfrm flipV="1">
            <a:off x="5062538" y="3095625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16" name="Oval 52"/>
          <p:cNvSpPr>
            <a:spLocks noChangeArrowheads="1"/>
          </p:cNvSpPr>
          <p:nvPr/>
        </p:nvSpPr>
        <p:spPr bwMode="auto">
          <a:xfrm flipV="1">
            <a:off x="4908550" y="311943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17" name="Oval 53"/>
          <p:cNvSpPr>
            <a:spLocks noChangeArrowheads="1"/>
          </p:cNvSpPr>
          <p:nvPr/>
        </p:nvSpPr>
        <p:spPr bwMode="auto">
          <a:xfrm flipV="1">
            <a:off x="4776788" y="3119438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18" name="Oval 54"/>
          <p:cNvSpPr>
            <a:spLocks noChangeArrowheads="1"/>
          </p:cNvSpPr>
          <p:nvPr/>
        </p:nvSpPr>
        <p:spPr bwMode="auto">
          <a:xfrm flipV="1">
            <a:off x="4513263" y="3119438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19" name="Oval 55"/>
          <p:cNvSpPr>
            <a:spLocks noChangeArrowheads="1"/>
          </p:cNvSpPr>
          <p:nvPr/>
        </p:nvSpPr>
        <p:spPr bwMode="auto">
          <a:xfrm flipV="1">
            <a:off x="4646613" y="3119438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20" name="Oval 56"/>
          <p:cNvSpPr>
            <a:spLocks noChangeArrowheads="1"/>
          </p:cNvSpPr>
          <p:nvPr/>
        </p:nvSpPr>
        <p:spPr bwMode="auto">
          <a:xfrm flipV="1">
            <a:off x="4381500" y="3095625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21" name="Oval 57"/>
          <p:cNvSpPr>
            <a:spLocks noChangeArrowheads="1"/>
          </p:cNvSpPr>
          <p:nvPr/>
        </p:nvSpPr>
        <p:spPr bwMode="auto">
          <a:xfrm flipV="1">
            <a:off x="4316413" y="316388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22" name="Oval 58"/>
          <p:cNvSpPr>
            <a:spLocks noChangeArrowheads="1"/>
          </p:cNvSpPr>
          <p:nvPr/>
        </p:nvSpPr>
        <p:spPr bwMode="auto">
          <a:xfrm flipV="1">
            <a:off x="4975225" y="318770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23" name="Oval 59"/>
          <p:cNvSpPr>
            <a:spLocks noChangeArrowheads="1"/>
          </p:cNvSpPr>
          <p:nvPr/>
        </p:nvSpPr>
        <p:spPr bwMode="auto">
          <a:xfrm flipV="1">
            <a:off x="4843463" y="302736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24" name="Text Box 60"/>
          <p:cNvSpPr txBox="1">
            <a:spLocks noChangeArrowheads="1"/>
          </p:cNvSpPr>
          <p:nvPr/>
        </p:nvSpPr>
        <p:spPr bwMode="auto">
          <a:xfrm>
            <a:off x="4368800" y="3375025"/>
            <a:ext cx="8477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200">
                <a:solidFill>
                  <a:srgbClr val="FFFFFF"/>
                </a:solidFill>
                <a:latin typeface="Times New Roman" pitchFamily="18" charset="0"/>
              </a:rPr>
              <a:t>ДАННИ</a:t>
            </a:r>
            <a:endParaRPr lang="en-US" altLang="bg-BG" sz="1200"/>
          </a:p>
        </p:txBody>
      </p:sp>
      <p:sp>
        <p:nvSpPr>
          <p:cNvPr id="190525" name="Oval 61"/>
          <p:cNvSpPr>
            <a:spLocks noChangeArrowheads="1"/>
          </p:cNvSpPr>
          <p:nvPr/>
        </p:nvSpPr>
        <p:spPr bwMode="auto">
          <a:xfrm flipV="1">
            <a:off x="5026025" y="3124200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26" name="Oval 62"/>
          <p:cNvSpPr>
            <a:spLocks noChangeArrowheads="1"/>
          </p:cNvSpPr>
          <p:nvPr/>
        </p:nvSpPr>
        <p:spPr bwMode="auto">
          <a:xfrm flipV="1">
            <a:off x="4862513" y="307816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27" name="Oval 63"/>
          <p:cNvSpPr>
            <a:spLocks noChangeArrowheads="1"/>
          </p:cNvSpPr>
          <p:nvPr/>
        </p:nvSpPr>
        <p:spPr bwMode="auto">
          <a:xfrm flipV="1">
            <a:off x="4762500" y="3148013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28" name="Oval 64"/>
          <p:cNvSpPr>
            <a:spLocks noChangeArrowheads="1"/>
          </p:cNvSpPr>
          <p:nvPr/>
        </p:nvSpPr>
        <p:spPr bwMode="auto">
          <a:xfrm flipH="1" flipV="1">
            <a:off x="4445000" y="3067050"/>
            <a:ext cx="111125" cy="1254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29" name="Oval 65"/>
          <p:cNvSpPr>
            <a:spLocks noChangeArrowheads="1"/>
          </p:cNvSpPr>
          <p:nvPr/>
        </p:nvSpPr>
        <p:spPr bwMode="auto">
          <a:xfrm flipV="1">
            <a:off x="4600575" y="3124200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30" name="Oval 66"/>
          <p:cNvSpPr>
            <a:spLocks noChangeArrowheads="1"/>
          </p:cNvSpPr>
          <p:nvPr/>
        </p:nvSpPr>
        <p:spPr bwMode="auto">
          <a:xfrm flipV="1">
            <a:off x="4397375" y="3148013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31" name="Oval 67"/>
          <p:cNvSpPr>
            <a:spLocks noChangeArrowheads="1"/>
          </p:cNvSpPr>
          <p:nvPr/>
        </p:nvSpPr>
        <p:spPr bwMode="auto">
          <a:xfrm flipV="1">
            <a:off x="4270375" y="3124200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32" name="Oval 68"/>
          <p:cNvSpPr>
            <a:spLocks noChangeArrowheads="1"/>
          </p:cNvSpPr>
          <p:nvPr/>
        </p:nvSpPr>
        <p:spPr bwMode="auto">
          <a:xfrm flipV="1">
            <a:off x="4959350" y="3101975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33" name="Oval 69"/>
          <p:cNvSpPr>
            <a:spLocks noChangeArrowheads="1"/>
          </p:cNvSpPr>
          <p:nvPr/>
        </p:nvSpPr>
        <p:spPr bwMode="auto">
          <a:xfrm flipV="1">
            <a:off x="4748213" y="3236913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34" name="Oval 70"/>
          <p:cNvSpPr>
            <a:spLocks noChangeArrowheads="1"/>
          </p:cNvSpPr>
          <p:nvPr/>
        </p:nvSpPr>
        <p:spPr bwMode="auto">
          <a:xfrm flipV="1">
            <a:off x="4616450" y="3148013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35" name="Oval 71"/>
          <p:cNvSpPr>
            <a:spLocks noChangeArrowheads="1"/>
          </p:cNvSpPr>
          <p:nvPr/>
        </p:nvSpPr>
        <p:spPr bwMode="auto">
          <a:xfrm flipV="1">
            <a:off x="5099050" y="3136900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36" name="Oval 72"/>
          <p:cNvSpPr>
            <a:spLocks noChangeArrowheads="1"/>
          </p:cNvSpPr>
          <p:nvPr/>
        </p:nvSpPr>
        <p:spPr bwMode="auto">
          <a:xfrm flipV="1">
            <a:off x="4945063" y="3159125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37" name="Oval 73"/>
          <p:cNvSpPr>
            <a:spLocks noChangeArrowheads="1"/>
          </p:cNvSpPr>
          <p:nvPr/>
        </p:nvSpPr>
        <p:spPr bwMode="auto">
          <a:xfrm flipV="1">
            <a:off x="4813300" y="3159125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38" name="Oval 74"/>
          <p:cNvSpPr>
            <a:spLocks noChangeArrowheads="1"/>
          </p:cNvSpPr>
          <p:nvPr/>
        </p:nvSpPr>
        <p:spPr bwMode="auto">
          <a:xfrm flipV="1">
            <a:off x="4551363" y="3159125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39" name="Oval 75"/>
          <p:cNvSpPr>
            <a:spLocks noChangeArrowheads="1"/>
          </p:cNvSpPr>
          <p:nvPr/>
        </p:nvSpPr>
        <p:spPr bwMode="auto">
          <a:xfrm flipV="1">
            <a:off x="4683125" y="3159125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40" name="Oval 76"/>
          <p:cNvSpPr>
            <a:spLocks noChangeArrowheads="1"/>
          </p:cNvSpPr>
          <p:nvPr/>
        </p:nvSpPr>
        <p:spPr bwMode="auto">
          <a:xfrm flipV="1">
            <a:off x="4418013" y="3136900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41" name="Oval 77"/>
          <p:cNvSpPr>
            <a:spLocks noChangeArrowheads="1"/>
          </p:cNvSpPr>
          <p:nvPr/>
        </p:nvSpPr>
        <p:spPr bwMode="auto">
          <a:xfrm flipV="1">
            <a:off x="4352925" y="320516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42" name="Oval 78"/>
          <p:cNvSpPr>
            <a:spLocks noChangeArrowheads="1"/>
          </p:cNvSpPr>
          <p:nvPr/>
        </p:nvSpPr>
        <p:spPr bwMode="auto">
          <a:xfrm flipV="1">
            <a:off x="4951413" y="3216275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43" name="Oval 79"/>
          <p:cNvSpPr>
            <a:spLocks noChangeArrowheads="1"/>
          </p:cNvSpPr>
          <p:nvPr/>
        </p:nvSpPr>
        <p:spPr bwMode="auto">
          <a:xfrm flipV="1">
            <a:off x="4879975" y="3068638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44" name="Oval 80"/>
          <p:cNvSpPr>
            <a:spLocks noChangeArrowheads="1"/>
          </p:cNvSpPr>
          <p:nvPr/>
        </p:nvSpPr>
        <p:spPr bwMode="auto">
          <a:xfrm flipV="1">
            <a:off x="5062538" y="3165475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45" name="Oval 81"/>
          <p:cNvSpPr>
            <a:spLocks noChangeArrowheads="1"/>
          </p:cNvSpPr>
          <p:nvPr/>
        </p:nvSpPr>
        <p:spPr bwMode="auto">
          <a:xfrm flipV="1">
            <a:off x="4665663" y="313055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46" name="Oval 82"/>
          <p:cNvSpPr>
            <a:spLocks noChangeArrowheads="1"/>
          </p:cNvSpPr>
          <p:nvPr/>
        </p:nvSpPr>
        <p:spPr bwMode="auto">
          <a:xfrm flipV="1">
            <a:off x="4799013" y="31877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47" name="Oval 83"/>
          <p:cNvSpPr>
            <a:spLocks noChangeArrowheads="1"/>
          </p:cNvSpPr>
          <p:nvPr/>
        </p:nvSpPr>
        <p:spPr bwMode="auto">
          <a:xfrm flipH="1" flipV="1">
            <a:off x="4483100" y="3108325"/>
            <a:ext cx="109538" cy="1254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48" name="Oval 84"/>
          <p:cNvSpPr>
            <a:spLocks noChangeArrowheads="1"/>
          </p:cNvSpPr>
          <p:nvPr/>
        </p:nvSpPr>
        <p:spPr bwMode="auto">
          <a:xfrm flipV="1">
            <a:off x="4556125" y="3222625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49" name="Oval 85"/>
          <p:cNvSpPr>
            <a:spLocks noChangeArrowheads="1"/>
          </p:cNvSpPr>
          <p:nvPr/>
        </p:nvSpPr>
        <p:spPr bwMode="auto">
          <a:xfrm flipV="1">
            <a:off x="4433888" y="31877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50" name="Oval 86"/>
          <p:cNvSpPr>
            <a:spLocks noChangeArrowheads="1"/>
          </p:cNvSpPr>
          <p:nvPr/>
        </p:nvSpPr>
        <p:spPr bwMode="auto">
          <a:xfrm flipV="1">
            <a:off x="4306888" y="3165475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0551" name="Oval 87"/>
          <p:cNvSpPr>
            <a:spLocks noChangeArrowheads="1"/>
          </p:cNvSpPr>
          <p:nvPr/>
        </p:nvSpPr>
        <p:spPr bwMode="auto">
          <a:xfrm flipV="1">
            <a:off x="4638675" y="323373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25652" name="Group 88"/>
          <p:cNvGrpSpPr>
            <a:grpSpLocks/>
          </p:cNvGrpSpPr>
          <p:nvPr/>
        </p:nvGrpSpPr>
        <p:grpSpPr bwMode="auto">
          <a:xfrm>
            <a:off x="5886450" y="3205163"/>
            <a:ext cx="800100" cy="409575"/>
            <a:chOff x="816" y="3159"/>
            <a:chExt cx="504" cy="258"/>
          </a:xfrm>
        </p:grpSpPr>
        <p:sp>
          <p:nvSpPr>
            <p:cNvPr id="25653" name="AutoShape 89"/>
            <p:cNvSpPr>
              <a:spLocks noChangeArrowheads="1"/>
            </p:cNvSpPr>
            <p:nvPr/>
          </p:nvSpPr>
          <p:spPr bwMode="auto">
            <a:xfrm>
              <a:off x="816" y="3181"/>
              <a:ext cx="396" cy="185"/>
            </a:xfrm>
            <a:prstGeom prst="cube">
              <a:avLst>
                <a:gd name="adj" fmla="val 58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654" name="Line 90"/>
            <p:cNvSpPr>
              <a:spLocks noChangeShapeType="1"/>
            </p:cNvSpPr>
            <p:nvPr/>
          </p:nvSpPr>
          <p:spPr bwMode="auto">
            <a:xfrm>
              <a:off x="924" y="3181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5655" name="Line 91"/>
            <p:cNvSpPr>
              <a:spLocks noChangeShapeType="1"/>
            </p:cNvSpPr>
            <p:nvPr/>
          </p:nvSpPr>
          <p:spPr bwMode="auto">
            <a:xfrm flipH="1">
              <a:off x="924" y="3255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5656" name="Freeform 92"/>
            <p:cNvSpPr>
              <a:spLocks/>
            </p:cNvSpPr>
            <p:nvPr/>
          </p:nvSpPr>
          <p:spPr bwMode="auto">
            <a:xfrm>
              <a:off x="890" y="3255"/>
              <a:ext cx="34" cy="33"/>
            </a:xfrm>
            <a:custGeom>
              <a:avLst/>
              <a:gdLst>
                <a:gd name="T0" fmla="*/ 34 w 170"/>
                <a:gd name="T1" fmla="*/ 0 h 160"/>
                <a:gd name="T2" fmla="*/ 0 w 170"/>
                <a:gd name="T3" fmla="*/ 33 h 16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0" h="160">
                  <a:moveTo>
                    <a:pt x="170" y="0"/>
                  </a:moveTo>
                  <a:lnTo>
                    <a:pt x="0" y="1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5657" name="Freeform 93"/>
            <p:cNvSpPr>
              <a:spLocks/>
            </p:cNvSpPr>
            <p:nvPr/>
          </p:nvSpPr>
          <p:spPr bwMode="auto">
            <a:xfrm>
              <a:off x="924" y="3159"/>
              <a:ext cx="180" cy="115"/>
            </a:xfrm>
            <a:custGeom>
              <a:avLst/>
              <a:gdLst>
                <a:gd name="T0" fmla="*/ 0 w 900"/>
                <a:gd name="T1" fmla="*/ 115 h 560"/>
                <a:gd name="T2" fmla="*/ 180 w 900"/>
                <a:gd name="T3" fmla="*/ 115 h 560"/>
                <a:gd name="T4" fmla="*/ 180 w 900"/>
                <a:gd name="T5" fmla="*/ 0 h 560"/>
                <a:gd name="T6" fmla="*/ 0 w 900"/>
                <a:gd name="T7" fmla="*/ 0 h 560"/>
                <a:gd name="T8" fmla="*/ 0 w 900"/>
                <a:gd name="T9" fmla="*/ 115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658" name="Line 94"/>
            <p:cNvSpPr>
              <a:spLocks noChangeShapeType="1"/>
            </p:cNvSpPr>
            <p:nvPr/>
          </p:nvSpPr>
          <p:spPr bwMode="auto">
            <a:xfrm>
              <a:off x="1032" y="3219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5659" name="Text Box 95"/>
            <p:cNvSpPr txBox="1">
              <a:spLocks noChangeArrowheads="1"/>
            </p:cNvSpPr>
            <p:nvPr/>
          </p:nvSpPr>
          <p:spPr bwMode="auto">
            <a:xfrm>
              <a:off x="816" y="3233"/>
              <a:ext cx="2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bg-BG" altLang="bg-BG" sz="200" b="0"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r>
                <a:rPr lang="en-US" altLang="bg-BG" sz="1000" b="0">
                  <a:cs typeface="Times New Roman" pitchFamily="18" charset="0"/>
                </a:rPr>
                <a:t>na</a:t>
              </a:r>
              <a:endParaRPr lang="en-US" altLang="bg-BG" sz="1800" b="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957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59259E-6 C 0.00087 -0.00903 0.00226 -0.01806 0.0033 -0.02338 C 0.00469 -0.02871 0.00417 -0.03056 0.00677 -0.03218 C 0.00938 -0.0338 0.01337 -0.03287 0.01893 -0.03357 C 0.02466 -0.03426 0.03611 -0.04028 0.04045 -0.03658 C 0.04497 -0.03264 0.04462 -0.02153 0.04462 -0.01042 " pathEditMode="relative" rAng="0" ptsTypes="aaaaaA">
                                      <p:cBhvr>
                                        <p:cTn id="105" dur="2000" fill="hold"/>
                                        <p:tgtEl>
                                          <p:spTgt spid="1905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-2014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7" dur="2000" fill="hold"/>
                                        <p:tgtEl>
                                          <p:spTgt spid="1905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2000" fill="hold"/>
                                        <p:tgtEl>
                                          <p:spTgt spid="1905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190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190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190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190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190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190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190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190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190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190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190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190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" dur="500"/>
                                        <p:tgtEl>
                                          <p:spTgt spid="190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190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190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190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190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3" dur="500"/>
                                        <p:tgtEl>
                                          <p:spTgt spid="190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500"/>
                                        <p:tgtEl>
                                          <p:spTgt spid="190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9" dur="500"/>
                                        <p:tgtEl>
                                          <p:spTgt spid="190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2" dur="500"/>
                                        <p:tgtEl>
                                          <p:spTgt spid="190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190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190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500"/>
                                        <p:tgtEl>
                                          <p:spTgt spid="190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4" dur="500"/>
                                        <p:tgtEl>
                                          <p:spTgt spid="190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7" dur="500"/>
                                        <p:tgtEl>
                                          <p:spTgt spid="190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190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3" dur="500"/>
                                        <p:tgtEl>
                                          <p:spTgt spid="190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6" dur="500"/>
                                        <p:tgtEl>
                                          <p:spTgt spid="190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9" dur="500"/>
                                        <p:tgtEl>
                                          <p:spTgt spid="190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2" dur="500"/>
                                        <p:tgtEl>
                                          <p:spTgt spid="190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5" dur="500"/>
                                        <p:tgtEl>
                                          <p:spTgt spid="190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8" dur="500"/>
                                        <p:tgtEl>
                                          <p:spTgt spid="190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1" dur="500"/>
                                        <p:tgtEl>
                                          <p:spTgt spid="190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4" dur="500"/>
                                        <p:tgtEl>
                                          <p:spTgt spid="190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7" dur="500"/>
                                        <p:tgtEl>
                                          <p:spTgt spid="190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0" dur="500"/>
                                        <p:tgtEl>
                                          <p:spTgt spid="190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3" dur="500"/>
                                        <p:tgtEl>
                                          <p:spTgt spid="190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6" dur="500"/>
                                        <p:tgtEl>
                                          <p:spTgt spid="190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9" dur="500"/>
                                        <p:tgtEl>
                                          <p:spTgt spid="190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2" dur="500"/>
                                        <p:tgtEl>
                                          <p:spTgt spid="190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5" dur="500"/>
                                        <p:tgtEl>
                                          <p:spTgt spid="190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8" dur="500"/>
                                        <p:tgtEl>
                                          <p:spTgt spid="190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1" dur="500"/>
                                        <p:tgtEl>
                                          <p:spTgt spid="190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4" dur="500"/>
                                        <p:tgtEl>
                                          <p:spTgt spid="190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9" grpId="0"/>
      <p:bldP spid="190470" grpId="0"/>
      <p:bldP spid="190506" grpId="0" animBg="1"/>
      <p:bldP spid="190506" grpId="1" animBg="1"/>
      <p:bldP spid="190507" grpId="0" animBg="1"/>
      <p:bldP spid="190508" grpId="0" animBg="1"/>
      <p:bldP spid="190508" grpId="1" animBg="1"/>
      <p:bldP spid="190509" grpId="0" animBg="1"/>
      <p:bldP spid="190509" grpId="1" animBg="1"/>
      <p:bldP spid="190510" grpId="0" animBg="1"/>
      <p:bldP spid="190510" grpId="1" animBg="1"/>
      <p:bldP spid="190511" grpId="0" animBg="1"/>
      <p:bldP spid="190511" grpId="1" animBg="1"/>
      <p:bldP spid="190512" grpId="0" animBg="1"/>
      <p:bldP spid="190512" grpId="1" animBg="1"/>
      <p:bldP spid="190513" grpId="0" animBg="1"/>
      <p:bldP spid="190513" grpId="1" animBg="1"/>
      <p:bldP spid="190514" grpId="0" animBg="1"/>
      <p:bldP spid="190514" grpId="1" animBg="1"/>
      <p:bldP spid="190515" grpId="0" animBg="1"/>
      <p:bldP spid="190515" grpId="1" animBg="1"/>
      <p:bldP spid="190516" grpId="0" animBg="1"/>
      <p:bldP spid="190516" grpId="1" animBg="1"/>
      <p:bldP spid="190517" grpId="0" animBg="1"/>
      <p:bldP spid="190517" grpId="1" animBg="1"/>
      <p:bldP spid="190518" grpId="0" animBg="1"/>
      <p:bldP spid="190518" grpId="1" animBg="1"/>
      <p:bldP spid="190519" grpId="0" animBg="1"/>
      <p:bldP spid="190519" grpId="1" animBg="1"/>
      <p:bldP spid="190520" grpId="0" animBg="1"/>
      <p:bldP spid="190520" grpId="1" animBg="1"/>
      <p:bldP spid="190521" grpId="0" animBg="1"/>
      <p:bldP spid="190521" grpId="1" animBg="1"/>
      <p:bldP spid="190522" grpId="0" animBg="1"/>
      <p:bldP spid="190522" grpId="1" animBg="1"/>
      <p:bldP spid="190523" grpId="0" animBg="1"/>
      <p:bldP spid="190523" grpId="1" animBg="1"/>
      <p:bldP spid="190524" grpId="0"/>
      <p:bldP spid="190524" grpId="1"/>
      <p:bldP spid="190525" grpId="0" animBg="1"/>
      <p:bldP spid="190525" grpId="1" animBg="1"/>
      <p:bldP spid="190526" grpId="0" animBg="1"/>
      <p:bldP spid="190526" grpId="1" animBg="1"/>
      <p:bldP spid="190527" grpId="0" animBg="1"/>
      <p:bldP spid="190527" grpId="1" animBg="1"/>
      <p:bldP spid="190528" grpId="0" animBg="1"/>
      <p:bldP spid="190528" grpId="1" animBg="1"/>
      <p:bldP spid="190529" grpId="0" animBg="1"/>
      <p:bldP spid="190529" grpId="1" animBg="1"/>
      <p:bldP spid="190530" grpId="0" animBg="1"/>
      <p:bldP spid="190530" grpId="1" animBg="1"/>
      <p:bldP spid="190531" grpId="0" animBg="1"/>
      <p:bldP spid="190531" grpId="1" animBg="1"/>
      <p:bldP spid="190532" grpId="0" animBg="1"/>
      <p:bldP spid="190532" grpId="1" animBg="1"/>
      <p:bldP spid="190533" grpId="0" animBg="1"/>
      <p:bldP spid="190533" grpId="1" animBg="1"/>
      <p:bldP spid="190534" grpId="0" animBg="1"/>
      <p:bldP spid="190534" grpId="1" animBg="1"/>
      <p:bldP spid="190535" grpId="0" animBg="1"/>
      <p:bldP spid="190535" grpId="1" animBg="1"/>
      <p:bldP spid="190536" grpId="0" animBg="1"/>
      <p:bldP spid="190536" grpId="1" animBg="1"/>
      <p:bldP spid="190537" grpId="0" animBg="1"/>
      <p:bldP spid="190537" grpId="1" animBg="1"/>
      <p:bldP spid="190538" grpId="0" animBg="1"/>
      <p:bldP spid="190538" grpId="1" animBg="1"/>
      <p:bldP spid="190539" grpId="0" animBg="1"/>
      <p:bldP spid="190539" grpId="1" animBg="1"/>
      <p:bldP spid="190540" grpId="0" animBg="1"/>
      <p:bldP spid="190540" grpId="1" animBg="1"/>
      <p:bldP spid="190541" grpId="0" animBg="1"/>
      <p:bldP spid="190541" grpId="1" animBg="1"/>
      <p:bldP spid="190542" grpId="0" animBg="1"/>
      <p:bldP spid="190542" grpId="1" animBg="1"/>
      <p:bldP spid="190543" grpId="0" animBg="1"/>
      <p:bldP spid="190543" grpId="1" animBg="1"/>
      <p:bldP spid="190544" grpId="0" animBg="1"/>
      <p:bldP spid="190544" grpId="1" animBg="1"/>
      <p:bldP spid="190544" grpId="2" animBg="1"/>
      <p:bldP spid="190544" grpId="3" animBg="1"/>
      <p:bldP spid="190545" grpId="0" animBg="1"/>
      <p:bldP spid="190545" grpId="1" animBg="1"/>
      <p:bldP spid="190546" grpId="0" animBg="1"/>
      <p:bldP spid="190546" grpId="1" animBg="1"/>
      <p:bldP spid="190547" grpId="0" animBg="1"/>
      <p:bldP spid="190547" grpId="1" animBg="1"/>
      <p:bldP spid="190548" grpId="0" animBg="1"/>
      <p:bldP spid="190548" grpId="1" animBg="1"/>
      <p:bldP spid="190549" grpId="0" animBg="1"/>
      <p:bldP spid="190549" grpId="1" animBg="1"/>
      <p:bldP spid="190550" grpId="0" animBg="1"/>
      <p:bldP spid="190550" grpId="1" animBg="1"/>
      <p:bldP spid="190551" grpId="0" animBg="1"/>
      <p:bldP spid="19055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4"/>
          <p:cNvSpPr>
            <a:spLocks noChangeArrowheads="1"/>
          </p:cNvSpPr>
          <p:nvPr/>
        </p:nvSpPr>
        <p:spPr bwMode="auto">
          <a:xfrm>
            <a:off x="3254375" y="200025"/>
            <a:ext cx="3830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bg-BG" altLang="bg-BG" i="1"/>
              <a:t>Алгоритъм за образуване на стек</a:t>
            </a:r>
            <a:r>
              <a:rPr lang="en-US" altLang="bg-BG"/>
              <a:t> </a:t>
            </a:r>
          </a:p>
        </p:txBody>
      </p:sp>
      <p:sp>
        <p:nvSpPr>
          <p:cNvPr id="26627" name="Rectangle 75"/>
          <p:cNvSpPr>
            <a:spLocks noChangeArrowheads="1"/>
          </p:cNvSpPr>
          <p:nvPr/>
        </p:nvSpPr>
        <p:spPr bwMode="auto">
          <a:xfrm>
            <a:off x="317500" y="1138238"/>
            <a:ext cx="284956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180975" algn="l"/>
            <a:r>
              <a:rPr lang="bg-BG" altLang="bg-BG" b="0"/>
              <a:t>I) Данните пристигат една по една отнякъде (например се въвеждат от клавиатурата). </a:t>
            </a:r>
          </a:p>
        </p:txBody>
      </p:sp>
      <p:sp>
        <p:nvSpPr>
          <p:cNvPr id="26628" name="Rectangle 76"/>
          <p:cNvSpPr>
            <a:spLocks noChangeArrowheads="1"/>
          </p:cNvSpPr>
          <p:nvPr/>
        </p:nvSpPr>
        <p:spPr bwMode="auto">
          <a:xfrm>
            <a:off x="720725" y="682625"/>
            <a:ext cx="2065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/>
              <a:t>Логически стъпки:</a:t>
            </a:r>
            <a:endParaRPr lang="en-US" altLang="bg-BG"/>
          </a:p>
        </p:txBody>
      </p:sp>
      <p:grpSp>
        <p:nvGrpSpPr>
          <p:cNvPr id="26629" name="Group 77"/>
          <p:cNvGrpSpPr>
            <a:grpSpLocks/>
          </p:cNvGrpSpPr>
          <p:nvPr/>
        </p:nvGrpSpPr>
        <p:grpSpPr bwMode="auto">
          <a:xfrm>
            <a:off x="6678613" y="3125788"/>
            <a:ext cx="2181225" cy="482600"/>
            <a:chOff x="4147" y="811"/>
            <a:chExt cx="798" cy="208"/>
          </a:xfrm>
        </p:grpSpPr>
        <p:sp>
          <p:nvSpPr>
            <p:cNvPr id="26659" name="Oval 78"/>
            <p:cNvSpPr>
              <a:spLocks noChangeArrowheads="1"/>
            </p:cNvSpPr>
            <p:nvPr/>
          </p:nvSpPr>
          <p:spPr bwMode="auto">
            <a:xfrm>
              <a:off x="4169" y="811"/>
              <a:ext cx="86" cy="1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660" name="Text Box 79"/>
            <p:cNvSpPr txBox="1">
              <a:spLocks noChangeArrowheads="1"/>
            </p:cNvSpPr>
            <p:nvPr/>
          </p:nvSpPr>
          <p:spPr bwMode="auto">
            <a:xfrm>
              <a:off x="4147" y="904"/>
              <a:ext cx="87" cy="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bg-BG" altLang="bg-BG"/>
            </a:p>
          </p:txBody>
        </p:sp>
        <p:sp>
          <p:nvSpPr>
            <p:cNvPr id="26661" name="Rectangle 80"/>
            <p:cNvSpPr>
              <a:spLocks noChangeArrowheads="1"/>
            </p:cNvSpPr>
            <p:nvPr/>
          </p:nvSpPr>
          <p:spPr bwMode="auto">
            <a:xfrm>
              <a:off x="4147" y="858"/>
              <a:ext cx="87" cy="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662" name="Line 81"/>
            <p:cNvSpPr>
              <a:spLocks noChangeShapeType="1"/>
            </p:cNvSpPr>
            <p:nvPr/>
          </p:nvSpPr>
          <p:spPr bwMode="auto">
            <a:xfrm>
              <a:off x="4190" y="881"/>
              <a:ext cx="1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6663" name="Line 82"/>
            <p:cNvSpPr>
              <a:spLocks noChangeShapeType="1"/>
            </p:cNvSpPr>
            <p:nvPr/>
          </p:nvSpPr>
          <p:spPr bwMode="auto">
            <a:xfrm>
              <a:off x="4794" y="881"/>
              <a:ext cx="1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6664" name="Oval 83"/>
            <p:cNvSpPr>
              <a:spLocks noChangeArrowheads="1"/>
            </p:cNvSpPr>
            <p:nvPr/>
          </p:nvSpPr>
          <p:spPr bwMode="auto">
            <a:xfrm>
              <a:off x="4902" y="858"/>
              <a:ext cx="43" cy="4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665" name="Line 84"/>
            <p:cNvSpPr>
              <a:spLocks noChangeShapeType="1"/>
            </p:cNvSpPr>
            <p:nvPr/>
          </p:nvSpPr>
          <p:spPr bwMode="auto">
            <a:xfrm>
              <a:off x="4902" y="858"/>
              <a:ext cx="43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6666" name="Line 85"/>
            <p:cNvSpPr>
              <a:spLocks noChangeShapeType="1"/>
            </p:cNvSpPr>
            <p:nvPr/>
          </p:nvSpPr>
          <p:spPr bwMode="auto">
            <a:xfrm flipV="1">
              <a:off x="4902" y="858"/>
              <a:ext cx="43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6667" name="Freeform 86"/>
            <p:cNvSpPr>
              <a:spLocks/>
            </p:cNvSpPr>
            <p:nvPr/>
          </p:nvSpPr>
          <p:spPr bwMode="auto">
            <a:xfrm>
              <a:off x="4212" y="811"/>
              <a:ext cx="129" cy="23"/>
            </a:xfrm>
            <a:custGeom>
              <a:avLst/>
              <a:gdLst>
                <a:gd name="T0" fmla="*/ 0 w 4590"/>
                <a:gd name="T1" fmla="*/ 0 h 1"/>
                <a:gd name="T2" fmla="*/ 129 w 459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90" h="1">
                  <a:moveTo>
                    <a:pt x="0" y="0"/>
                  </a:moveTo>
                  <a:lnTo>
                    <a:pt x="459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6668" name="Freeform 87"/>
            <p:cNvSpPr>
              <a:spLocks/>
            </p:cNvSpPr>
            <p:nvPr/>
          </p:nvSpPr>
          <p:spPr bwMode="auto">
            <a:xfrm>
              <a:off x="4212" y="996"/>
              <a:ext cx="129" cy="23"/>
            </a:xfrm>
            <a:custGeom>
              <a:avLst/>
              <a:gdLst>
                <a:gd name="T0" fmla="*/ 0 w 4620"/>
                <a:gd name="T1" fmla="*/ 0 h 1"/>
                <a:gd name="T2" fmla="*/ 129 w 462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20" h="1">
                  <a:moveTo>
                    <a:pt x="0" y="0"/>
                  </a:moveTo>
                  <a:lnTo>
                    <a:pt x="462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6669" name="AutoShape 88"/>
            <p:cNvSpPr>
              <a:spLocks noChangeArrowheads="1"/>
            </p:cNvSpPr>
            <p:nvPr/>
          </p:nvSpPr>
          <p:spPr bwMode="auto">
            <a:xfrm rot="-5412519">
              <a:off x="4464" y="645"/>
              <a:ext cx="185" cy="517"/>
            </a:xfrm>
            <a:prstGeom prst="can">
              <a:avLst>
                <a:gd name="adj" fmla="val 4364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630" name="Group 135"/>
          <p:cNvGrpSpPr>
            <a:grpSpLocks/>
          </p:cNvGrpSpPr>
          <p:nvPr/>
        </p:nvGrpSpPr>
        <p:grpSpPr bwMode="auto">
          <a:xfrm>
            <a:off x="5886450" y="3205163"/>
            <a:ext cx="800100" cy="409575"/>
            <a:chOff x="816" y="3159"/>
            <a:chExt cx="504" cy="258"/>
          </a:xfrm>
        </p:grpSpPr>
        <p:sp>
          <p:nvSpPr>
            <p:cNvPr id="26652" name="AutoShape 136"/>
            <p:cNvSpPr>
              <a:spLocks noChangeArrowheads="1"/>
            </p:cNvSpPr>
            <p:nvPr/>
          </p:nvSpPr>
          <p:spPr bwMode="auto">
            <a:xfrm>
              <a:off x="816" y="3181"/>
              <a:ext cx="396" cy="185"/>
            </a:xfrm>
            <a:prstGeom prst="cube">
              <a:avLst>
                <a:gd name="adj" fmla="val 58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653" name="Line 137"/>
            <p:cNvSpPr>
              <a:spLocks noChangeShapeType="1"/>
            </p:cNvSpPr>
            <p:nvPr/>
          </p:nvSpPr>
          <p:spPr bwMode="auto">
            <a:xfrm>
              <a:off x="924" y="3181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6654" name="Line 138"/>
            <p:cNvSpPr>
              <a:spLocks noChangeShapeType="1"/>
            </p:cNvSpPr>
            <p:nvPr/>
          </p:nvSpPr>
          <p:spPr bwMode="auto">
            <a:xfrm flipH="1">
              <a:off x="924" y="3255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6655" name="Freeform 139"/>
            <p:cNvSpPr>
              <a:spLocks/>
            </p:cNvSpPr>
            <p:nvPr/>
          </p:nvSpPr>
          <p:spPr bwMode="auto">
            <a:xfrm>
              <a:off x="890" y="3255"/>
              <a:ext cx="34" cy="33"/>
            </a:xfrm>
            <a:custGeom>
              <a:avLst/>
              <a:gdLst>
                <a:gd name="T0" fmla="*/ 34 w 170"/>
                <a:gd name="T1" fmla="*/ 0 h 160"/>
                <a:gd name="T2" fmla="*/ 0 w 170"/>
                <a:gd name="T3" fmla="*/ 33 h 16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0" h="160">
                  <a:moveTo>
                    <a:pt x="170" y="0"/>
                  </a:moveTo>
                  <a:lnTo>
                    <a:pt x="0" y="1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6656" name="Freeform 140"/>
            <p:cNvSpPr>
              <a:spLocks/>
            </p:cNvSpPr>
            <p:nvPr/>
          </p:nvSpPr>
          <p:spPr bwMode="auto">
            <a:xfrm>
              <a:off x="924" y="3159"/>
              <a:ext cx="180" cy="115"/>
            </a:xfrm>
            <a:custGeom>
              <a:avLst/>
              <a:gdLst>
                <a:gd name="T0" fmla="*/ 0 w 900"/>
                <a:gd name="T1" fmla="*/ 115 h 560"/>
                <a:gd name="T2" fmla="*/ 180 w 900"/>
                <a:gd name="T3" fmla="*/ 115 h 560"/>
                <a:gd name="T4" fmla="*/ 180 w 900"/>
                <a:gd name="T5" fmla="*/ 0 h 560"/>
                <a:gd name="T6" fmla="*/ 0 w 900"/>
                <a:gd name="T7" fmla="*/ 0 h 560"/>
                <a:gd name="T8" fmla="*/ 0 w 900"/>
                <a:gd name="T9" fmla="*/ 115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657" name="Line 141"/>
            <p:cNvSpPr>
              <a:spLocks noChangeShapeType="1"/>
            </p:cNvSpPr>
            <p:nvPr/>
          </p:nvSpPr>
          <p:spPr bwMode="auto">
            <a:xfrm>
              <a:off x="1032" y="3219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6658" name="Text Box 142"/>
            <p:cNvSpPr txBox="1">
              <a:spLocks noChangeArrowheads="1"/>
            </p:cNvSpPr>
            <p:nvPr/>
          </p:nvSpPr>
          <p:spPr bwMode="auto">
            <a:xfrm>
              <a:off x="816" y="3233"/>
              <a:ext cx="2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bg-BG" altLang="bg-BG" sz="200" b="0"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r>
                <a:rPr lang="en-US" altLang="bg-BG" sz="1000" b="0">
                  <a:cs typeface="Times New Roman" pitchFamily="18" charset="0"/>
                </a:rPr>
                <a:t>na</a:t>
              </a:r>
              <a:endParaRPr lang="en-US" altLang="bg-BG" sz="1800" b="0"/>
            </a:p>
          </p:txBody>
        </p:sp>
      </p:grpSp>
      <p:sp>
        <p:nvSpPr>
          <p:cNvPr id="188559" name="Rectangle 143"/>
          <p:cNvSpPr>
            <a:spLocks noChangeArrowheads="1"/>
          </p:cNvSpPr>
          <p:nvPr/>
        </p:nvSpPr>
        <p:spPr bwMode="auto">
          <a:xfrm>
            <a:off x="404813" y="2238375"/>
            <a:ext cx="25558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bg-BG" altLang="bg-BG" b="0"/>
              <a:t>Алгоритъмът “държи” началото на стека чрез променливата-указател  </a:t>
            </a:r>
            <a:r>
              <a:rPr lang="bg-BG" altLang="bg-BG"/>
              <a:t>na</a:t>
            </a:r>
            <a:r>
              <a:rPr lang="bg-BG" altLang="bg-BG" b="0"/>
              <a:t> и трябва да добави новопристигаща данна.</a:t>
            </a:r>
          </a:p>
        </p:txBody>
      </p:sp>
      <p:grpSp>
        <p:nvGrpSpPr>
          <p:cNvPr id="188562" name="Group 146"/>
          <p:cNvGrpSpPr>
            <a:grpSpLocks/>
          </p:cNvGrpSpPr>
          <p:nvPr/>
        </p:nvGrpSpPr>
        <p:grpSpPr bwMode="auto">
          <a:xfrm>
            <a:off x="5268913" y="2424113"/>
            <a:ext cx="1149350" cy="1093787"/>
            <a:chOff x="1535" y="1973"/>
            <a:chExt cx="856" cy="841"/>
          </a:xfrm>
        </p:grpSpPr>
        <p:sp>
          <p:nvSpPr>
            <p:cNvPr id="188563" name="Freeform 147"/>
            <p:cNvSpPr>
              <a:spLocks/>
            </p:cNvSpPr>
            <p:nvPr/>
          </p:nvSpPr>
          <p:spPr bwMode="auto">
            <a:xfrm flipH="1">
              <a:off x="1667" y="2202"/>
              <a:ext cx="267" cy="504"/>
            </a:xfrm>
            <a:custGeom>
              <a:avLst/>
              <a:gdLst>
                <a:gd name="T0" fmla="*/ 457 w 1564"/>
                <a:gd name="T1" fmla="*/ 45 h 2938"/>
                <a:gd name="T2" fmla="*/ 404 w 1564"/>
                <a:gd name="T3" fmla="*/ 75 h 2938"/>
                <a:gd name="T4" fmla="*/ 0 w 1564"/>
                <a:gd name="T5" fmla="*/ 343 h 2938"/>
                <a:gd name="T6" fmla="*/ 107 w 1564"/>
                <a:gd name="T7" fmla="*/ 2272 h 2938"/>
                <a:gd name="T8" fmla="*/ 107 w 1564"/>
                <a:gd name="T9" fmla="*/ 2375 h 2938"/>
                <a:gd name="T10" fmla="*/ 129 w 1564"/>
                <a:gd name="T11" fmla="*/ 2555 h 2938"/>
                <a:gd name="T12" fmla="*/ 122 w 1564"/>
                <a:gd name="T13" fmla="*/ 2757 h 2938"/>
                <a:gd name="T14" fmla="*/ 444 w 1564"/>
                <a:gd name="T15" fmla="*/ 2883 h 2938"/>
                <a:gd name="T16" fmla="*/ 784 w 1564"/>
                <a:gd name="T17" fmla="*/ 2938 h 2938"/>
                <a:gd name="T18" fmla="*/ 1194 w 1564"/>
                <a:gd name="T19" fmla="*/ 2900 h 2938"/>
                <a:gd name="T20" fmla="*/ 1534 w 1564"/>
                <a:gd name="T21" fmla="*/ 2775 h 2938"/>
                <a:gd name="T22" fmla="*/ 1564 w 1564"/>
                <a:gd name="T23" fmla="*/ 2412 h 2938"/>
                <a:gd name="T24" fmla="*/ 1534 w 1564"/>
                <a:gd name="T25" fmla="*/ 1486 h 2938"/>
                <a:gd name="T26" fmla="*/ 1281 w 1564"/>
                <a:gd name="T27" fmla="*/ 305 h 2938"/>
                <a:gd name="T28" fmla="*/ 944 w 1564"/>
                <a:gd name="T29" fmla="*/ 30 h 2938"/>
                <a:gd name="T30" fmla="*/ 847 w 1564"/>
                <a:gd name="T31" fmla="*/ 0 h 2938"/>
                <a:gd name="T32" fmla="*/ 697 w 1564"/>
                <a:gd name="T33" fmla="*/ 8 h 2938"/>
                <a:gd name="T34" fmla="*/ 592 w 1564"/>
                <a:gd name="T35" fmla="*/ 8 h 2938"/>
                <a:gd name="T36" fmla="*/ 524 w 1564"/>
                <a:gd name="T37" fmla="*/ 38 h 2938"/>
                <a:gd name="T38" fmla="*/ 457 w 1564"/>
                <a:gd name="T39" fmla="*/ 45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4" h="2938">
                  <a:moveTo>
                    <a:pt x="457" y="45"/>
                  </a:moveTo>
                  <a:lnTo>
                    <a:pt x="404" y="75"/>
                  </a:lnTo>
                  <a:lnTo>
                    <a:pt x="0" y="343"/>
                  </a:lnTo>
                  <a:lnTo>
                    <a:pt x="107" y="2272"/>
                  </a:lnTo>
                  <a:lnTo>
                    <a:pt x="107" y="2375"/>
                  </a:lnTo>
                  <a:lnTo>
                    <a:pt x="129" y="2555"/>
                  </a:lnTo>
                  <a:lnTo>
                    <a:pt x="122" y="2757"/>
                  </a:lnTo>
                  <a:lnTo>
                    <a:pt x="444" y="2883"/>
                  </a:lnTo>
                  <a:lnTo>
                    <a:pt x="784" y="2938"/>
                  </a:lnTo>
                  <a:lnTo>
                    <a:pt x="1194" y="2900"/>
                  </a:lnTo>
                  <a:lnTo>
                    <a:pt x="1534" y="2775"/>
                  </a:lnTo>
                  <a:lnTo>
                    <a:pt x="1564" y="2412"/>
                  </a:lnTo>
                  <a:lnTo>
                    <a:pt x="1534" y="1486"/>
                  </a:lnTo>
                  <a:lnTo>
                    <a:pt x="1281" y="305"/>
                  </a:lnTo>
                  <a:lnTo>
                    <a:pt x="944" y="30"/>
                  </a:lnTo>
                  <a:lnTo>
                    <a:pt x="847" y="0"/>
                  </a:lnTo>
                  <a:lnTo>
                    <a:pt x="697" y="8"/>
                  </a:lnTo>
                  <a:lnTo>
                    <a:pt x="592" y="8"/>
                  </a:lnTo>
                  <a:lnTo>
                    <a:pt x="524" y="38"/>
                  </a:lnTo>
                  <a:lnTo>
                    <a:pt x="457" y="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88564" name="Freeform 148"/>
            <p:cNvSpPr>
              <a:spLocks/>
            </p:cNvSpPr>
            <p:nvPr/>
          </p:nvSpPr>
          <p:spPr bwMode="auto">
            <a:xfrm flipH="1">
              <a:off x="1771" y="2160"/>
              <a:ext cx="100" cy="88"/>
            </a:xfrm>
            <a:custGeom>
              <a:avLst/>
              <a:gdLst>
                <a:gd name="T0" fmla="*/ 540 w 583"/>
                <a:gd name="T1" fmla="*/ 0 h 511"/>
                <a:gd name="T2" fmla="*/ 560 w 583"/>
                <a:gd name="T3" fmla="*/ 116 h 511"/>
                <a:gd name="T4" fmla="*/ 563 w 583"/>
                <a:gd name="T5" fmla="*/ 173 h 511"/>
                <a:gd name="T6" fmla="*/ 570 w 583"/>
                <a:gd name="T7" fmla="*/ 248 h 511"/>
                <a:gd name="T8" fmla="*/ 583 w 583"/>
                <a:gd name="T9" fmla="*/ 321 h 511"/>
                <a:gd name="T10" fmla="*/ 548 w 583"/>
                <a:gd name="T11" fmla="*/ 383 h 511"/>
                <a:gd name="T12" fmla="*/ 503 w 583"/>
                <a:gd name="T13" fmla="*/ 453 h 511"/>
                <a:gd name="T14" fmla="*/ 453 w 583"/>
                <a:gd name="T15" fmla="*/ 488 h 511"/>
                <a:gd name="T16" fmla="*/ 385 w 583"/>
                <a:gd name="T17" fmla="*/ 508 h 511"/>
                <a:gd name="T18" fmla="*/ 305 w 583"/>
                <a:gd name="T19" fmla="*/ 511 h 511"/>
                <a:gd name="T20" fmla="*/ 220 w 583"/>
                <a:gd name="T21" fmla="*/ 503 h 511"/>
                <a:gd name="T22" fmla="*/ 160 w 583"/>
                <a:gd name="T23" fmla="*/ 481 h 511"/>
                <a:gd name="T24" fmla="*/ 108 w 583"/>
                <a:gd name="T25" fmla="*/ 456 h 511"/>
                <a:gd name="T26" fmla="*/ 70 w 583"/>
                <a:gd name="T27" fmla="*/ 426 h 511"/>
                <a:gd name="T28" fmla="*/ 33 w 583"/>
                <a:gd name="T29" fmla="*/ 373 h 511"/>
                <a:gd name="T30" fmla="*/ 15 w 583"/>
                <a:gd name="T31" fmla="*/ 321 h 511"/>
                <a:gd name="T32" fmla="*/ 8 w 583"/>
                <a:gd name="T33" fmla="*/ 271 h 511"/>
                <a:gd name="T34" fmla="*/ 0 w 583"/>
                <a:gd name="T35" fmla="*/ 116 h 511"/>
                <a:gd name="T36" fmla="*/ 540 w 583"/>
                <a:gd name="T37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3" h="511">
                  <a:moveTo>
                    <a:pt x="540" y="0"/>
                  </a:moveTo>
                  <a:lnTo>
                    <a:pt x="560" y="116"/>
                  </a:lnTo>
                  <a:lnTo>
                    <a:pt x="563" y="173"/>
                  </a:lnTo>
                  <a:lnTo>
                    <a:pt x="570" y="248"/>
                  </a:lnTo>
                  <a:lnTo>
                    <a:pt x="583" y="321"/>
                  </a:lnTo>
                  <a:lnTo>
                    <a:pt x="548" y="383"/>
                  </a:lnTo>
                  <a:lnTo>
                    <a:pt x="503" y="453"/>
                  </a:lnTo>
                  <a:lnTo>
                    <a:pt x="453" y="488"/>
                  </a:lnTo>
                  <a:lnTo>
                    <a:pt x="385" y="508"/>
                  </a:lnTo>
                  <a:lnTo>
                    <a:pt x="305" y="511"/>
                  </a:lnTo>
                  <a:lnTo>
                    <a:pt x="220" y="503"/>
                  </a:lnTo>
                  <a:lnTo>
                    <a:pt x="160" y="481"/>
                  </a:lnTo>
                  <a:lnTo>
                    <a:pt x="108" y="456"/>
                  </a:lnTo>
                  <a:lnTo>
                    <a:pt x="70" y="426"/>
                  </a:lnTo>
                  <a:lnTo>
                    <a:pt x="33" y="373"/>
                  </a:lnTo>
                  <a:lnTo>
                    <a:pt x="15" y="321"/>
                  </a:lnTo>
                  <a:lnTo>
                    <a:pt x="8" y="271"/>
                  </a:lnTo>
                  <a:lnTo>
                    <a:pt x="0" y="116"/>
                  </a:lnTo>
                  <a:lnTo>
                    <a:pt x="5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grpSp>
          <p:nvGrpSpPr>
            <p:cNvPr id="26636" name="Group 149"/>
            <p:cNvGrpSpPr>
              <a:grpSpLocks/>
            </p:cNvGrpSpPr>
            <p:nvPr/>
          </p:nvGrpSpPr>
          <p:grpSpPr bwMode="auto">
            <a:xfrm flipH="1">
              <a:off x="1890" y="2008"/>
              <a:ext cx="29" cy="124"/>
              <a:chOff x="3858" y="5552"/>
              <a:chExt cx="167" cy="720"/>
            </a:xfrm>
          </p:grpSpPr>
          <p:sp>
            <p:nvSpPr>
              <p:cNvPr id="188566" name="Freeform 150"/>
              <p:cNvSpPr>
                <a:spLocks/>
              </p:cNvSpPr>
              <p:nvPr/>
            </p:nvSpPr>
            <p:spPr bwMode="auto">
              <a:xfrm>
                <a:off x="3857" y="5554"/>
                <a:ext cx="170" cy="503"/>
              </a:xfrm>
              <a:custGeom>
                <a:avLst/>
                <a:gdLst>
                  <a:gd name="T0" fmla="*/ 85 w 167"/>
                  <a:gd name="T1" fmla="*/ 0 h 503"/>
                  <a:gd name="T2" fmla="*/ 37 w 167"/>
                  <a:gd name="T3" fmla="*/ 55 h 503"/>
                  <a:gd name="T4" fmla="*/ 7 w 167"/>
                  <a:gd name="T5" fmla="*/ 120 h 503"/>
                  <a:gd name="T6" fmla="*/ 0 w 167"/>
                  <a:gd name="T7" fmla="*/ 195 h 503"/>
                  <a:gd name="T8" fmla="*/ 0 w 167"/>
                  <a:gd name="T9" fmla="*/ 247 h 503"/>
                  <a:gd name="T10" fmla="*/ 15 w 167"/>
                  <a:gd name="T11" fmla="*/ 345 h 503"/>
                  <a:gd name="T12" fmla="*/ 22 w 167"/>
                  <a:gd name="T13" fmla="*/ 400 h 503"/>
                  <a:gd name="T14" fmla="*/ 37 w 167"/>
                  <a:gd name="T15" fmla="*/ 428 h 503"/>
                  <a:gd name="T16" fmla="*/ 67 w 167"/>
                  <a:gd name="T17" fmla="*/ 445 h 503"/>
                  <a:gd name="T18" fmla="*/ 92 w 167"/>
                  <a:gd name="T19" fmla="*/ 503 h 503"/>
                  <a:gd name="T20" fmla="*/ 100 w 167"/>
                  <a:gd name="T21" fmla="*/ 420 h 503"/>
                  <a:gd name="T22" fmla="*/ 112 w 167"/>
                  <a:gd name="T23" fmla="*/ 360 h 503"/>
                  <a:gd name="T24" fmla="*/ 142 w 167"/>
                  <a:gd name="T25" fmla="*/ 280 h 503"/>
                  <a:gd name="T26" fmla="*/ 137 w 167"/>
                  <a:gd name="T27" fmla="*/ 217 h 503"/>
                  <a:gd name="T28" fmla="*/ 167 w 167"/>
                  <a:gd name="T29" fmla="*/ 175 h 503"/>
                  <a:gd name="T30" fmla="*/ 112 w 167"/>
                  <a:gd name="T31" fmla="*/ 142 h 503"/>
                  <a:gd name="T32" fmla="*/ 90 w 167"/>
                  <a:gd name="T33" fmla="*/ 107 h 503"/>
                  <a:gd name="T34" fmla="*/ 85 w 167"/>
                  <a:gd name="T35" fmla="*/ 0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503">
                    <a:moveTo>
                      <a:pt x="85" y="0"/>
                    </a:moveTo>
                    <a:lnTo>
                      <a:pt x="37" y="55"/>
                    </a:lnTo>
                    <a:lnTo>
                      <a:pt x="7" y="120"/>
                    </a:lnTo>
                    <a:lnTo>
                      <a:pt x="0" y="195"/>
                    </a:lnTo>
                    <a:lnTo>
                      <a:pt x="0" y="247"/>
                    </a:lnTo>
                    <a:lnTo>
                      <a:pt x="15" y="345"/>
                    </a:lnTo>
                    <a:lnTo>
                      <a:pt x="22" y="400"/>
                    </a:lnTo>
                    <a:lnTo>
                      <a:pt x="37" y="428"/>
                    </a:lnTo>
                    <a:lnTo>
                      <a:pt x="67" y="445"/>
                    </a:lnTo>
                    <a:lnTo>
                      <a:pt x="92" y="503"/>
                    </a:lnTo>
                    <a:lnTo>
                      <a:pt x="100" y="420"/>
                    </a:lnTo>
                    <a:lnTo>
                      <a:pt x="112" y="360"/>
                    </a:lnTo>
                    <a:lnTo>
                      <a:pt x="142" y="280"/>
                    </a:lnTo>
                    <a:lnTo>
                      <a:pt x="137" y="217"/>
                    </a:lnTo>
                    <a:lnTo>
                      <a:pt x="167" y="175"/>
                    </a:lnTo>
                    <a:lnTo>
                      <a:pt x="112" y="142"/>
                    </a:lnTo>
                    <a:lnTo>
                      <a:pt x="90" y="107"/>
                    </a:lnTo>
                    <a:lnTo>
                      <a:pt x="8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  <p:sp>
            <p:nvSpPr>
              <p:cNvPr id="188567" name="Freeform 151"/>
              <p:cNvSpPr>
                <a:spLocks/>
              </p:cNvSpPr>
              <p:nvPr/>
            </p:nvSpPr>
            <p:spPr bwMode="auto">
              <a:xfrm>
                <a:off x="3877" y="5980"/>
                <a:ext cx="89" cy="291"/>
              </a:xfrm>
              <a:custGeom>
                <a:avLst/>
                <a:gdLst>
                  <a:gd name="T0" fmla="*/ 68 w 93"/>
                  <a:gd name="T1" fmla="*/ 28 h 295"/>
                  <a:gd name="T2" fmla="*/ 45 w 93"/>
                  <a:gd name="T3" fmla="*/ 5 h 295"/>
                  <a:gd name="T4" fmla="*/ 25 w 93"/>
                  <a:gd name="T5" fmla="*/ 0 h 295"/>
                  <a:gd name="T6" fmla="*/ 8 w 93"/>
                  <a:gd name="T7" fmla="*/ 23 h 295"/>
                  <a:gd name="T8" fmla="*/ 0 w 93"/>
                  <a:gd name="T9" fmla="*/ 70 h 295"/>
                  <a:gd name="T10" fmla="*/ 5 w 93"/>
                  <a:gd name="T11" fmla="*/ 115 h 295"/>
                  <a:gd name="T12" fmla="*/ 8 w 93"/>
                  <a:gd name="T13" fmla="*/ 158 h 295"/>
                  <a:gd name="T14" fmla="*/ 20 w 93"/>
                  <a:gd name="T15" fmla="*/ 198 h 295"/>
                  <a:gd name="T16" fmla="*/ 30 w 93"/>
                  <a:gd name="T17" fmla="*/ 248 h 295"/>
                  <a:gd name="T18" fmla="*/ 35 w 93"/>
                  <a:gd name="T19" fmla="*/ 265 h 295"/>
                  <a:gd name="T20" fmla="*/ 45 w 93"/>
                  <a:gd name="T21" fmla="*/ 295 h 295"/>
                  <a:gd name="T22" fmla="*/ 58 w 93"/>
                  <a:gd name="T23" fmla="*/ 280 h 295"/>
                  <a:gd name="T24" fmla="*/ 68 w 93"/>
                  <a:gd name="T25" fmla="*/ 295 h 295"/>
                  <a:gd name="T26" fmla="*/ 88 w 93"/>
                  <a:gd name="T27" fmla="*/ 260 h 295"/>
                  <a:gd name="T28" fmla="*/ 93 w 93"/>
                  <a:gd name="T29" fmla="*/ 203 h 295"/>
                  <a:gd name="T30" fmla="*/ 93 w 93"/>
                  <a:gd name="T31" fmla="*/ 98 h 295"/>
                  <a:gd name="T32" fmla="*/ 68 w 93"/>
                  <a:gd name="T33" fmla="*/ 28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295">
                    <a:moveTo>
                      <a:pt x="68" y="28"/>
                    </a:moveTo>
                    <a:lnTo>
                      <a:pt x="45" y="5"/>
                    </a:lnTo>
                    <a:lnTo>
                      <a:pt x="25" y="0"/>
                    </a:lnTo>
                    <a:lnTo>
                      <a:pt x="8" y="23"/>
                    </a:lnTo>
                    <a:lnTo>
                      <a:pt x="0" y="70"/>
                    </a:lnTo>
                    <a:lnTo>
                      <a:pt x="5" y="115"/>
                    </a:lnTo>
                    <a:lnTo>
                      <a:pt x="8" y="158"/>
                    </a:lnTo>
                    <a:lnTo>
                      <a:pt x="20" y="198"/>
                    </a:lnTo>
                    <a:lnTo>
                      <a:pt x="30" y="248"/>
                    </a:lnTo>
                    <a:lnTo>
                      <a:pt x="35" y="265"/>
                    </a:lnTo>
                    <a:lnTo>
                      <a:pt x="45" y="295"/>
                    </a:lnTo>
                    <a:lnTo>
                      <a:pt x="58" y="280"/>
                    </a:lnTo>
                    <a:lnTo>
                      <a:pt x="68" y="295"/>
                    </a:lnTo>
                    <a:lnTo>
                      <a:pt x="88" y="260"/>
                    </a:lnTo>
                    <a:lnTo>
                      <a:pt x="93" y="203"/>
                    </a:lnTo>
                    <a:lnTo>
                      <a:pt x="93" y="98"/>
                    </a:lnTo>
                    <a:lnTo>
                      <a:pt x="6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</p:grpSp>
        <p:sp>
          <p:nvSpPr>
            <p:cNvPr id="188568" name="Freeform 152"/>
            <p:cNvSpPr>
              <a:spLocks/>
            </p:cNvSpPr>
            <p:nvPr/>
          </p:nvSpPr>
          <p:spPr bwMode="auto">
            <a:xfrm flipH="1">
              <a:off x="1742" y="2001"/>
              <a:ext cx="162" cy="225"/>
            </a:xfrm>
            <a:custGeom>
              <a:avLst/>
              <a:gdLst>
                <a:gd name="T0" fmla="*/ 52 w 947"/>
                <a:gd name="T1" fmla="*/ 192 h 1308"/>
                <a:gd name="T2" fmla="*/ 12 w 947"/>
                <a:gd name="T3" fmla="*/ 370 h 1308"/>
                <a:gd name="T4" fmla="*/ 15 w 947"/>
                <a:gd name="T5" fmla="*/ 523 h 1308"/>
                <a:gd name="T6" fmla="*/ 0 w 947"/>
                <a:gd name="T7" fmla="*/ 658 h 1308"/>
                <a:gd name="T8" fmla="*/ 5 w 947"/>
                <a:gd name="T9" fmla="*/ 753 h 1308"/>
                <a:gd name="T10" fmla="*/ 27 w 947"/>
                <a:gd name="T11" fmla="*/ 850 h 1308"/>
                <a:gd name="T12" fmla="*/ 87 w 947"/>
                <a:gd name="T13" fmla="*/ 998 h 1308"/>
                <a:gd name="T14" fmla="*/ 142 w 947"/>
                <a:gd name="T15" fmla="*/ 1121 h 1308"/>
                <a:gd name="T16" fmla="*/ 190 w 947"/>
                <a:gd name="T17" fmla="*/ 1226 h 1308"/>
                <a:gd name="T18" fmla="*/ 290 w 947"/>
                <a:gd name="T19" fmla="*/ 1293 h 1308"/>
                <a:gd name="T20" fmla="*/ 425 w 947"/>
                <a:gd name="T21" fmla="*/ 1308 h 1308"/>
                <a:gd name="T22" fmla="*/ 515 w 947"/>
                <a:gd name="T23" fmla="*/ 1303 h 1308"/>
                <a:gd name="T24" fmla="*/ 590 w 947"/>
                <a:gd name="T25" fmla="*/ 1273 h 1308"/>
                <a:gd name="T26" fmla="*/ 662 w 947"/>
                <a:gd name="T27" fmla="*/ 1226 h 1308"/>
                <a:gd name="T28" fmla="*/ 752 w 947"/>
                <a:gd name="T29" fmla="*/ 1121 h 1308"/>
                <a:gd name="T30" fmla="*/ 812 w 947"/>
                <a:gd name="T31" fmla="*/ 980 h 1308"/>
                <a:gd name="T32" fmla="*/ 835 w 947"/>
                <a:gd name="T33" fmla="*/ 873 h 1308"/>
                <a:gd name="T34" fmla="*/ 845 w 947"/>
                <a:gd name="T35" fmla="*/ 793 h 1308"/>
                <a:gd name="T36" fmla="*/ 880 w 947"/>
                <a:gd name="T37" fmla="*/ 768 h 1308"/>
                <a:gd name="T38" fmla="*/ 910 w 947"/>
                <a:gd name="T39" fmla="*/ 710 h 1308"/>
                <a:gd name="T40" fmla="*/ 940 w 947"/>
                <a:gd name="T41" fmla="*/ 625 h 1308"/>
                <a:gd name="T42" fmla="*/ 947 w 947"/>
                <a:gd name="T43" fmla="*/ 538 h 1308"/>
                <a:gd name="T44" fmla="*/ 925 w 947"/>
                <a:gd name="T45" fmla="*/ 478 h 1308"/>
                <a:gd name="T46" fmla="*/ 872 w 947"/>
                <a:gd name="T47" fmla="*/ 478 h 1308"/>
                <a:gd name="T48" fmla="*/ 822 w 947"/>
                <a:gd name="T49" fmla="*/ 493 h 1308"/>
                <a:gd name="T50" fmla="*/ 827 w 947"/>
                <a:gd name="T51" fmla="*/ 347 h 1308"/>
                <a:gd name="T52" fmla="*/ 807 w 947"/>
                <a:gd name="T53" fmla="*/ 205 h 1308"/>
                <a:gd name="T54" fmla="*/ 737 w 947"/>
                <a:gd name="T55" fmla="*/ 90 h 1308"/>
                <a:gd name="T56" fmla="*/ 602 w 947"/>
                <a:gd name="T57" fmla="*/ 17 h 1308"/>
                <a:gd name="T58" fmla="*/ 400 w 947"/>
                <a:gd name="T59" fmla="*/ 0 h 1308"/>
                <a:gd name="T60" fmla="*/ 200 w 947"/>
                <a:gd name="T61" fmla="*/ 32 h 1308"/>
                <a:gd name="T62" fmla="*/ 77 w 947"/>
                <a:gd name="T63" fmla="*/ 137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47" h="1308">
                  <a:moveTo>
                    <a:pt x="77" y="137"/>
                  </a:moveTo>
                  <a:lnTo>
                    <a:pt x="52" y="192"/>
                  </a:lnTo>
                  <a:lnTo>
                    <a:pt x="27" y="282"/>
                  </a:lnTo>
                  <a:lnTo>
                    <a:pt x="12" y="370"/>
                  </a:lnTo>
                  <a:lnTo>
                    <a:pt x="5" y="440"/>
                  </a:lnTo>
                  <a:lnTo>
                    <a:pt x="15" y="523"/>
                  </a:lnTo>
                  <a:lnTo>
                    <a:pt x="10" y="578"/>
                  </a:lnTo>
                  <a:lnTo>
                    <a:pt x="0" y="658"/>
                  </a:lnTo>
                  <a:lnTo>
                    <a:pt x="0" y="708"/>
                  </a:lnTo>
                  <a:lnTo>
                    <a:pt x="5" y="753"/>
                  </a:lnTo>
                  <a:lnTo>
                    <a:pt x="12" y="805"/>
                  </a:lnTo>
                  <a:lnTo>
                    <a:pt x="27" y="850"/>
                  </a:lnTo>
                  <a:lnTo>
                    <a:pt x="60" y="933"/>
                  </a:lnTo>
                  <a:lnTo>
                    <a:pt x="87" y="998"/>
                  </a:lnTo>
                  <a:lnTo>
                    <a:pt x="117" y="1066"/>
                  </a:lnTo>
                  <a:lnTo>
                    <a:pt x="142" y="1121"/>
                  </a:lnTo>
                  <a:lnTo>
                    <a:pt x="160" y="1171"/>
                  </a:lnTo>
                  <a:lnTo>
                    <a:pt x="190" y="1226"/>
                  </a:lnTo>
                  <a:lnTo>
                    <a:pt x="235" y="1271"/>
                  </a:lnTo>
                  <a:lnTo>
                    <a:pt x="290" y="1293"/>
                  </a:lnTo>
                  <a:lnTo>
                    <a:pt x="362" y="1308"/>
                  </a:lnTo>
                  <a:lnTo>
                    <a:pt x="425" y="1308"/>
                  </a:lnTo>
                  <a:lnTo>
                    <a:pt x="475" y="1308"/>
                  </a:lnTo>
                  <a:lnTo>
                    <a:pt x="515" y="1303"/>
                  </a:lnTo>
                  <a:lnTo>
                    <a:pt x="552" y="1293"/>
                  </a:lnTo>
                  <a:lnTo>
                    <a:pt x="590" y="1273"/>
                  </a:lnTo>
                  <a:lnTo>
                    <a:pt x="625" y="1256"/>
                  </a:lnTo>
                  <a:lnTo>
                    <a:pt x="662" y="1226"/>
                  </a:lnTo>
                  <a:lnTo>
                    <a:pt x="700" y="1183"/>
                  </a:lnTo>
                  <a:lnTo>
                    <a:pt x="752" y="1121"/>
                  </a:lnTo>
                  <a:lnTo>
                    <a:pt x="782" y="1063"/>
                  </a:lnTo>
                  <a:lnTo>
                    <a:pt x="812" y="980"/>
                  </a:lnTo>
                  <a:lnTo>
                    <a:pt x="827" y="925"/>
                  </a:lnTo>
                  <a:lnTo>
                    <a:pt x="835" y="873"/>
                  </a:lnTo>
                  <a:lnTo>
                    <a:pt x="842" y="830"/>
                  </a:lnTo>
                  <a:lnTo>
                    <a:pt x="845" y="793"/>
                  </a:lnTo>
                  <a:lnTo>
                    <a:pt x="860" y="783"/>
                  </a:lnTo>
                  <a:lnTo>
                    <a:pt x="880" y="768"/>
                  </a:lnTo>
                  <a:lnTo>
                    <a:pt x="895" y="738"/>
                  </a:lnTo>
                  <a:lnTo>
                    <a:pt x="910" y="710"/>
                  </a:lnTo>
                  <a:lnTo>
                    <a:pt x="925" y="678"/>
                  </a:lnTo>
                  <a:lnTo>
                    <a:pt x="940" y="625"/>
                  </a:lnTo>
                  <a:lnTo>
                    <a:pt x="942" y="583"/>
                  </a:lnTo>
                  <a:lnTo>
                    <a:pt x="947" y="538"/>
                  </a:lnTo>
                  <a:lnTo>
                    <a:pt x="940" y="510"/>
                  </a:lnTo>
                  <a:lnTo>
                    <a:pt x="925" y="478"/>
                  </a:lnTo>
                  <a:lnTo>
                    <a:pt x="890" y="478"/>
                  </a:lnTo>
                  <a:lnTo>
                    <a:pt x="872" y="478"/>
                  </a:lnTo>
                  <a:lnTo>
                    <a:pt x="850" y="500"/>
                  </a:lnTo>
                  <a:lnTo>
                    <a:pt x="822" y="493"/>
                  </a:lnTo>
                  <a:lnTo>
                    <a:pt x="827" y="420"/>
                  </a:lnTo>
                  <a:lnTo>
                    <a:pt x="827" y="347"/>
                  </a:lnTo>
                  <a:lnTo>
                    <a:pt x="822" y="290"/>
                  </a:lnTo>
                  <a:lnTo>
                    <a:pt x="807" y="205"/>
                  </a:lnTo>
                  <a:lnTo>
                    <a:pt x="777" y="140"/>
                  </a:lnTo>
                  <a:lnTo>
                    <a:pt x="737" y="90"/>
                  </a:lnTo>
                  <a:lnTo>
                    <a:pt x="672" y="45"/>
                  </a:lnTo>
                  <a:lnTo>
                    <a:pt x="602" y="17"/>
                  </a:lnTo>
                  <a:lnTo>
                    <a:pt x="502" y="0"/>
                  </a:lnTo>
                  <a:lnTo>
                    <a:pt x="400" y="0"/>
                  </a:lnTo>
                  <a:lnTo>
                    <a:pt x="297" y="7"/>
                  </a:lnTo>
                  <a:lnTo>
                    <a:pt x="200" y="32"/>
                  </a:lnTo>
                  <a:lnTo>
                    <a:pt x="135" y="80"/>
                  </a:lnTo>
                  <a:lnTo>
                    <a:pt x="77" y="137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88569" name="Freeform 153"/>
            <p:cNvSpPr>
              <a:spLocks/>
            </p:cNvSpPr>
            <p:nvPr/>
          </p:nvSpPr>
          <p:spPr bwMode="auto">
            <a:xfrm flipH="1">
              <a:off x="1737" y="1973"/>
              <a:ext cx="166" cy="125"/>
            </a:xfrm>
            <a:custGeom>
              <a:avLst/>
              <a:gdLst>
                <a:gd name="T0" fmla="*/ 60 w 970"/>
                <a:gd name="T1" fmla="*/ 373 h 728"/>
                <a:gd name="T2" fmla="*/ 42 w 970"/>
                <a:gd name="T3" fmla="*/ 345 h 728"/>
                <a:gd name="T4" fmla="*/ 25 w 970"/>
                <a:gd name="T5" fmla="*/ 295 h 728"/>
                <a:gd name="T6" fmla="*/ 25 w 970"/>
                <a:gd name="T7" fmla="*/ 235 h 728"/>
                <a:gd name="T8" fmla="*/ 15 w 970"/>
                <a:gd name="T9" fmla="*/ 205 h 728"/>
                <a:gd name="T10" fmla="*/ 0 w 970"/>
                <a:gd name="T11" fmla="*/ 178 h 728"/>
                <a:gd name="T12" fmla="*/ 42 w 970"/>
                <a:gd name="T13" fmla="*/ 130 h 728"/>
                <a:gd name="T14" fmla="*/ 97 w 970"/>
                <a:gd name="T15" fmla="*/ 100 h 728"/>
                <a:gd name="T16" fmla="*/ 160 w 970"/>
                <a:gd name="T17" fmla="*/ 45 h 728"/>
                <a:gd name="T18" fmla="*/ 272 w 970"/>
                <a:gd name="T19" fmla="*/ 18 h 728"/>
                <a:gd name="T20" fmla="*/ 355 w 970"/>
                <a:gd name="T21" fmla="*/ 8 h 728"/>
                <a:gd name="T22" fmla="*/ 477 w 970"/>
                <a:gd name="T23" fmla="*/ 0 h 728"/>
                <a:gd name="T24" fmla="*/ 612 w 970"/>
                <a:gd name="T25" fmla="*/ 3 h 728"/>
                <a:gd name="T26" fmla="*/ 577 w 970"/>
                <a:gd name="T27" fmla="*/ 65 h 728"/>
                <a:gd name="T28" fmla="*/ 650 w 970"/>
                <a:gd name="T29" fmla="*/ 60 h 728"/>
                <a:gd name="T30" fmla="*/ 707 w 970"/>
                <a:gd name="T31" fmla="*/ 60 h 728"/>
                <a:gd name="T32" fmla="*/ 775 w 970"/>
                <a:gd name="T33" fmla="*/ 75 h 728"/>
                <a:gd name="T34" fmla="*/ 850 w 970"/>
                <a:gd name="T35" fmla="*/ 105 h 728"/>
                <a:gd name="T36" fmla="*/ 897 w 970"/>
                <a:gd name="T37" fmla="*/ 143 h 728"/>
                <a:gd name="T38" fmla="*/ 910 w 970"/>
                <a:gd name="T39" fmla="*/ 195 h 728"/>
                <a:gd name="T40" fmla="*/ 882 w 970"/>
                <a:gd name="T41" fmla="*/ 240 h 728"/>
                <a:gd name="T42" fmla="*/ 917 w 970"/>
                <a:gd name="T43" fmla="*/ 288 h 728"/>
                <a:gd name="T44" fmla="*/ 950 w 970"/>
                <a:gd name="T45" fmla="*/ 368 h 728"/>
                <a:gd name="T46" fmla="*/ 962 w 970"/>
                <a:gd name="T47" fmla="*/ 443 h 728"/>
                <a:gd name="T48" fmla="*/ 970 w 970"/>
                <a:gd name="T49" fmla="*/ 503 h 728"/>
                <a:gd name="T50" fmla="*/ 965 w 970"/>
                <a:gd name="T51" fmla="*/ 601 h 728"/>
                <a:gd name="T52" fmla="*/ 950 w 970"/>
                <a:gd name="T53" fmla="*/ 686 h 728"/>
                <a:gd name="T54" fmla="*/ 890 w 970"/>
                <a:gd name="T55" fmla="*/ 631 h 728"/>
                <a:gd name="T56" fmla="*/ 860 w 970"/>
                <a:gd name="T57" fmla="*/ 653 h 728"/>
                <a:gd name="T58" fmla="*/ 852 w 970"/>
                <a:gd name="T59" fmla="*/ 671 h 728"/>
                <a:gd name="T60" fmla="*/ 835 w 970"/>
                <a:gd name="T61" fmla="*/ 706 h 728"/>
                <a:gd name="T62" fmla="*/ 827 w 970"/>
                <a:gd name="T63" fmla="*/ 728 h 728"/>
                <a:gd name="T64" fmla="*/ 785 w 970"/>
                <a:gd name="T65" fmla="*/ 713 h 728"/>
                <a:gd name="T66" fmla="*/ 797 w 970"/>
                <a:gd name="T67" fmla="*/ 616 h 728"/>
                <a:gd name="T68" fmla="*/ 797 w 970"/>
                <a:gd name="T69" fmla="*/ 525 h 728"/>
                <a:gd name="T70" fmla="*/ 740 w 970"/>
                <a:gd name="T71" fmla="*/ 475 h 728"/>
                <a:gd name="T72" fmla="*/ 720 w 970"/>
                <a:gd name="T73" fmla="*/ 388 h 728"/>
                <a:gd name="T74" fmla="*/ 707 w 970"/>
                <a:gd name="T75" fmla="*/ 303 h 728"/>
                <a:gd name="T76" fmla="*/ 622 w 970"/>
                <a:gd name="T77" fmla="*/ 335 h 728"/>
                <a:gd name="T78" fmla="*/ 535 w 970"/>
                <a:gd name="T79" fmla="*/ 353 h 728"/>
                <a:gd name="T80" fmla="*/ 590 w 970"/>
                <a:gd name="T81" fmla="*/ 373 h 728"/>
                <a:gd name="T82" fmla="*/ 487 w 970"/>
                <a:gd name="T83" fmla="*/ 378 h 728"/>
                <a:gd name="T84" fmla="*/ 392 w 970"/>
                <a:gd name="T85" fmla="*/ 373 h 728"/>
                <a:gd name="T86" fmla="*/ 357 w 970"/>
                <a:gd name="T87" fmla="*/ 373 h 728"/>
                <a:gd name="T88" fmla="*/ 302 w 970"/>
                <a:gd name="T89" fmla="*/ 385 h 728"/>
                <a:gd name="T90" fmla="*/ 235 w 970"/>
                <a:gd name="T91" fmla="*/ 360 h 728"/>
                <a:gd name="T92" fmla="*/ 190 w 970"/>
                <a:gd name="T93" fmla="*/ 358 h 728"/>
                <a:gd name="T94" fmla="*/ 142 w 970"/>
                <a:gd name="T95" fmla="*/ 353 h 728"/>
                <a:gd name="T96" fmla="*/ 100 w 970"/>
                <a:gd name="T97" fmla="*/ 365 h 728"/>
                <a:gd name="T98" fmla="*/ 60 w 970"/>
                <a:gd name="T99" fmla="*/ 373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0" h="728">
                  <a:moveTo>
                    <a:pt x="60" y="373"/>
                  </a:moveTo>
                  <a:lnTo>
                    <a:pt x="42" y="345"/>
                  </a:lnTo>
                  <a:lnTo>
                    <a:pt x="25" y="295"/>
                  </a:lnTo>
                  <a:lnTo>
                    <a:pt x="25" y="235"/>
                  </a:lnTo>
                  <a:lnTo>
                    <a:pt x="15" y="205"/>
                  </a:lnTo>
                  <a:lnTo>
                    <a:pt x="0" y="178"/>
                  </a:lnTo>
                  <a:lnTo>
                    <a:pt x="42" y="130"/>
                  </a:lnTo>
                  <a:lnTo>
                    <a:pt x="97" y="100"/>
                  </a:lnTo>
                  <a:lnTo>
                    <a:pt x="160" y="45"/>
                  </a:lnTo>
                  <a:lnTo>
                    <a:pt x="272" y="18"/>
                  </a:lnTo>
                  <a:lnTo>
                    <a:pt x="355" y="8"/>
                  </a:lnTo>
                  <a:lnTo>
                    <a:pt x="477" y="0"/>
                  </a:lnTo>
                  <a:lnTo>
                    <a:pt x="612" y="3"/>
                  </a:lnTo>
                  <a:lnTo>
                    <a:pt x="577" y="65"/>
                  </a:lnTo>
                  <a:lnTo>
                    <a:pt x="650" y="60"/>
                  </a:lnTo>
                  <a:lnTo>
                    <a:pt x="707" y="60"/>
                  </a:lnTo>
                  <a:lnTo>
                    <a:pt x="775" y="75"/>
                  </a:lnTo>
                  <a:lnTo>
                    <a:pt x="850" y="105"/>
                  </a:lnTo>
                  <a:lnTo>
                    <a:pt x="897" y="143"/>
                  </a:lnTo>
                  <a:lnTo>
                    <a:pt x="910" y="195"/>
                  </a:lnTo>
                  <a:lnTo>
                    <a:pt x="882" y="240"/>
                  </a:lnTo>
                  <a:lnTo>
                    <a:pt x="917" y="288"/>
                  </a:lnTo>
                  <a:lnTo>
                    <a:pt x="950" y="368"/>
                  </a:lnTo>
                  <a:lnTo>
                    <a:pt x="962" y="443"/>
                  </a:lnTo>
                  <a:lnTo>
                    <a:pt x="970" y="503"/>
                  </a:lnTo>
                  <a:lnTo>
                    <a:pt x="965" y="601"/>
                  </a:lnTo>
                  <a:lnTo>
                    <a:pt x="950" y="686"/>
                  </a:lnTo>
                  <a:lnTo>
                    <a:pt x="890" y="631"/>
                  </a:lnTo>
                  <a:lnTo>
                    <a:pt x="860" y="653"/>
                  </a:lnTo>
                  <a:lnTo>
                    <a:pt x="852" y="671"/>
                  </a:lnTo>
                  <a:lnTo>
                    <a:pt x="835" y="706"/>
                  </a:lnTo>
                  <a:lnTo>
                    <a:pt x="827" y="728"/>
                  </a:lnTo>
                  <a:lnTo>
                    <a:pt x="785" y="713"/>
                  </a:lnTo>
                  <a:lnTo>
                    <a:pt x="797" y="616"/>
                  </a:lnTo>
                  <a:lnTo>
                    <a:pt x="797" y="525"/>
                  </a:lnTo>
                  <a:lnTo>
                    <a:pt x="740" y="475"/>
                  </a:lnTo>
                  <a:lnTo>
                    <a:pt x="720" y="388"/>
                  </a:lnTo>
                  <a:lnTo>
                    <a:pt x="707" y="303"/>
                  </a:lnTo>
                  <a:lnTo>
                    <a:pt x="622" y="335"/>
                  </a:lnTo>
                  <a:lnTo>
                    <a:pt x="535" y="353"/>
                  </a:lnTo>
                  <a:lnTo>
                    <a:pt x="590" y="373"/>
                  </a:lnTo>
                  <a:lnTo>
                    <a:pt x="487" y="378"/>
                  </a:lnTo>
                  <a:lnTo>
                    <a:pt x="392" y="373"/>
                  </a:lnTo>
                  <a:lnTo>
                    <a:pt x="357" y="373"/>
                  </a:lnTo>
                  <a:lnTo>
                    <a:pt x="302" y="385"/>
                  </a:lnTo>
                  <a:lnTo>
                    <a:pt x="235" y="360"/>
                  </a:lnTo>
                  <a:lnTo>
                    <a:pt x="190" y="358"/>
                  </a:lnTo>
                  <a:lnTo>
                    <a:pt x="142" y="353"/>
                  </a:lnTo>
                  <a:lnTo>
                    <a:pt x="100" y="365"/>
                  </a:lnTo>
                  <a:lnTo>
                    <a:pt x="60" y="37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88570" name="Freeform 154"/>
            <p:cNvSpPr>
              <a:spLocks/>
            </p:cNvSpPr>
            <p:nvPr/>
          </p:nvSpPr>
          <p:spPr bwMode="auto">
            <a:xfrm flipH="1">
              <a:off x="1576" y="2187"/>
              <a:ext cx="195" cy="603"/>
            </a:xfrm>
            <a:custGeom>
              <a:avLst/>
              <a:gdLst>
                <a:gd name="T0" fmla="*/ 95 w 1285"/>
                <a:gd name="T1" fmla="*/ 0 h 3853"/>
                <a:gd name="T2" fmla="*/ 143 w 1285"/>
                <a:gd name="T3" fmla="*/ 32 h 3853"/>
                <a:gd name="T4" fmla="*/ 180 w 1285"/>
                <a:gd name="T5" fmla="*/ 55 h 3853"/>
                <a:gd name="T6" fmla="*/ 238 w 1285"/>
                <a:gd name="T7" fmla="*/ 82 h 3853"/>
                <a:gd name="T8" fmla="*/ 305 w 1285"/>
                <a:gd name="T9" fmla="*/ 110 h 3853"/>
                <a:gd name="T10" fmla="*/ 383 w 1285"/>
                <a:gd name="T11" fmla="*/ 135 h 3853"/>
                <a:gd name="T12" fmla="*/ 525 w 1285"/>
                <a:gd name="T13" fmla="*/ 167 h 3853"/>
                <a:gd name="T14" fmla="*/ 855 w 1285"/>
                <a:gd name="T15" fmla="*/ 220 h 3853"/>
                <a:gd name="T16" fmla="*/ 895 w 1285"/>
                <a:gd name="T17" fmla="*/ 365 h 3853"/>
                <a:gd name="T18" fmla="*/ 945 w 1285"/>
                <a:gd name="T19" fmla="*/ 460 h 3853"/>
                <a:gd name="T20" fmla="*/ 1105 w 1285"/>
                <a:gd name="T21" fmla="*/ 873 h 3853"/>
                <a:gd name="T22" fmla="*/ 1265 w 1285"/>
                <a:gd name="T23" fmla="*/ 1478 h 3853"/>
                <a:gd name="T24" fmla="*/ 1285 w 1285"/>
                <a:gd name="T25" fmla="*/ 1809 h 3853"/>
                <a:gd name="T26" fmla="*/ 1270 w 1285"/>
                <a:gd name="T27" fmla="*/ 2116 h 3853"/>
                <a:gd name="T28" fmla="*/ 1247 w 1285"/>
                <a:gd name="T29" fmla="*/ 2347 h 3853"/>
                <a:gd name="T30" fmla="*/ 1200 w 1285"/>
                <a:gd name="T31" fmla="*/ 2704 h 3853"/>
                <a:gd name="T32" fmla="*/ 1187 w 1285"/>
                <a:gd name="T33" fmla="*/ 2880 h 3853"/>
                <a:gd name="T34" fmla="*/ 1165 w 1285"/>
                <a:gd name="T35" fmla="*/ 3062 h 3853"/>
                <a:gd name="T36" fmla="*/ 1165 w 1285"/>
                <a:gd name="T37" fmla="*/ 3277 h 3853"/>
                <a:gd name="T38" fmla="*/ 1232 w 1285"/>
                <a:gd name="T39" fmla="*/ 3615 h 3853"/>
                <a:gd name="T40" fmla="*/ 1115 w 1285"/>
                <a:gd name="T41" fmla="*/ 3705 h 3853"/>
                <a:gd name="T42" fmla="*/ 912 w 1285"/>
                <a:gd name="T43" fmla="*/ 3800 h 3853"/>
                <a:gd name="T44" fmla="*/ 740 w 1285"/>
                <a:gd name="T45" fmla="*/ 3845 h 3853"/>
                <a:gd name="T46" fmla="*/ 575 w 1285"/>
                <a:gd name="T47" fmla="*/ 3853 h 3853"/>
                <a:gd name="T48" fmla="*/ 440 w 1285"/>
                <a:gd name="T49" fmla="*/ 3845 h 3853"/>
                <a:gd name="T50" fmla="*/ 350 w 1285"/>
                <a:gd name="T51" fmla="*/ 3830 h 3853"/>
                <a:gd name="T52" fmla="*/ 278 w 1285"/>
                <a:gd name="T53" fmla="*/ 3758 h 3853"/>
                <a:gd name="T54" fmla="*/ 263 w 1285"/>
                <a:gd name="T55" fmla="*/ 3638 h 3853"/>
                <a:gd name="T56" fmla="*/ 258 w 1285"/>
                <a:gd name="T57" fmla="*/ 3493 h 3853"/>
                <a:gd name="T58" fmla="*/ 248 w 1285"/>
                <a:gd name="T59" fmla="*/ 3292 h 3853"/>
                <a:gd name="T60" fmla="*/ 225 w 1285"/>
                <a:gd name="T61" fmla="*/ 3052 h 3853"/>
                <a:gd name="T62" fmla="*/ 210 w 1285"/>
                <a:gd name="T63" fmla="*/ 2752 h 3853"/>
                <a:gd name="T64" fmla="*/ 190 w 1285"/>
                <a:gd name="T65" fmla="*/ 2334 h 3853"/>
                <a:gd name="T66" fmla="*/ 153 w 1285"/>
                <a:gd name="T67" fmla="*/ 1856 h 3853"/>
                <a:gd name="T68" fmla="*/ 70 w 1285"/>
                <a:gd name="T69" fmla="*/ 1241 h 3853"/>
                <a:gd name="T70" fmla="*/ 15 w 1285"/>
                <a:gd name="T71" fmla="*/ 905 h 3853"/>
                <a:gd name="T72" fmla="*/ 8 w 1285"/>
                <a:gd name="T73" fmla="*/ 793 h 3853"/>
                <a:gd name="T74" fmla="*/ 8 w 1285"/>
                <a:gd name="T75" fmla="*/ 665 h 3853"/>
                <a:gd name="T76" fmla="*/ 8 w 1285"/>
                <a:gd name="T77" fmla="*/ 553 h 3853"/>
                <a:gd name="T78" fmla="*/ 0 w 1285"/>
                <a:gd name="T79" fmla="*/ 420 h 3853"/>
                <a:gd name="T80" fmla="*/ 15 w 1285"/>
                <a:gd name="T81" fmla="*/ 297 h 3853"/>
                <a:gd name="T82" fmla="*/ 35 w 1285"/>
                <a:gd name="T83" fmla="*/ 227 h 3853"/>
                <a:gd name="T84" fmla="*/ 63 w 1285"/>
                <a:gd name="T85" fmla="*/ 140 h 3853"/>
                <a:gd name="T86" fmla="*/ 83 w 1285"/>
                <a:gd name="T87" fmla="*/ 67 h 3853"/>
                <a:gd name="T88" fmla="*/ 95 w 1285"/>
                <a:gd name="T89" fmla="*/ 0 h 3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5" h="3853">
                  <a:moveTo>
                    <a:pt x="95" y="0"/>
                  </a:moveTo>
                  <a:lnTo>
                    <a:pt x="143" y="32"/>
                  </a:lnTo>
                  <a:lnTo>
                    <a:pt x="180" y="55"/>
                  </a:lnTo>
                  <a:lnTo>
                    <a:pt x="238" y="82"/>
                  </a:lnTo>
                  <a:lnTo>
                    <a:pt x="305" y="110"/>
                  </a:lnTo>
                  <a:lnTo>
                    <a:pt x="383" y="135"/>
                  </a:lnTo>
                  <a:lnTo>
                    <a:pt x="525" y="167"/>
                  </a:lnTo>
                  <a:lnTo>
                    <a:pt x="855" y="220"/>
                  </a:lnTo>
                  <a:lnTo>
                    <a:pt x="895" y="365"/>
                  </a:lnTo>
                  <a:lnTo>
                    <a:pt x="945" y="460"/>
                  </a:lnTo>
                  <a:lnTo>
                    <a:pt x="1105" y="873"/>
                  </a:lnTo>
                  <a:lnTo>
                    <a:pt x="1265" y="1478"/>
                  </a:lnTo>
                  <a:lnTo>
                    <a:pt x="1285" y="1809"/>
                  </a:lnTo>
                  <a:lnTo>
                    <a:pt x="1270" y="2116"/>
                  </a:lnTo>
                  <a:lnTo>
                    <a:pt x="1247" y="2347"/>
                  </a:lnTo>
                  <a:lnTo>
                    <a:pt x="1200" y="2704"/>
                  </a:lnTo>
                  <a:lnTo>
                    <a:pt x="1187" y="2880"/>
                  </a:lnTo>
                  <a:lnTo>
                    <a:pt x="1165" y="3062"/>
                  </a:lnTo>
                  <a:lnTo>
                    <a:pt x="1165" y="3277"/>
                  </a:lnTo>
                  <a:lnTo>
                    <a:pt x="1232" y="3615"/>
                  </a:lnTo>
                  <a:lnTo>
                    <a:pt x="1115" y="3705"/>
                  </a:lnTo>
                  <a:lnTo>
                    <a:pt x="912" y="3800"/>
                  </a:lnTo>
                  <a:lnTo>
                    <a:pt x="740" y="3845"/>
                  </a:lnTo>
                  <a:lnTo>
                    <a:pt x="575" y="3853"/>
                  </a:lnTo>
                  <a:lnTo>
                    <a:pt x="440" y="3845"/>
                  </a:lnTo>
                  <a:lnTo>
                    <a:pt x="350" y="3830"/>
                  </a:lnTo>
                  <a:lnTo>
                    <a:pt x="278" y="3758"/>
                  </a:lnTo>
                  <a:lnTo>
                    <a:pt x="263" y="3638"/>
                  </a:lnTo>
                  <a:lnTo>
                    <a:pt x="258" y="3493"/>
                  </a:lnTo>
                  <a:lnTo>
                    <a:pt x="248" y="3292"/>
                  </a:lnTo>
                  <a:lnTo>
                    <a:pt x="225" y="3052"/>
                  </a:lnTo>
                  <a:lnTo>
                    <a:pt x="210" y="2752"/>
                  </a:lnTo>
                  <a:lnTo>
                    <a:pt x="190" y="2334"/>
                  </a:lnTo>
                  <a:lnTo>
                    <a:pt x="153" y="1856"/>
                  </a:lnTo>
                  <a:lnTo>
                    <a:pt x="70" y="1241"/>
                  </a:lnTo>
                  <a:lnTo>
                    <a:pt x="15" y="905"/>
                  </a:lnTo>
                  <a:lnTo>
                    <a:pt x="8" y="793"/>
                  </a:lnTo>
                  <a:lnTo>
                    <a:pt x="8" y="665"/>
                  </a:lnTo>
                  <a:lnTo>
                    <a:pt x="8" y="553"/>
                  </a:lnTo>
                  <a:lnTo>
                    <a:pt x="0" y="420"/>
                  </a:lnTo>
                  <a:lnTo>
                    <a:pt x="15" y="297"/>
                  </a:lnTo>
                  <a:lnTo>
                    <a:pt x="35" y="227"/>
                  </a:lnTo>
                  <a:lnTo>
                    <a:pt x="63" y="140"/>
                  </a:lnTo>
                  <a:lnTo>
                    <a:pt x="83" y="67"/>
                  </a:lnTo>
                  <a:lnTo>
                    <a:pt x="9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88571" name="Freeform 155"/>
            <p:cNvSpPr>
              <a:spLocks/>
            </p:cNvSpPr>
            <p:nvPr/>
          </p:nvSpPr>
          <p:spPr bwMode="auto">
            <a:xfrm flipH="1">
              <a:off x="1619" y="2412"/>
              <a:ext cx="45" cy="255"/>
            </a:xfrm>
            <a:custGeom>
              <a:avLst/>
              <a:gdLst>
                <a:gd name="T0" fmla="*/ 40 w 260"/>
                <a:gd name="T1" fmla="*/ 0 h 1486"/>
                <a:gd name="T2" fmla="*/ 77 w 260"/>
                <a:gd name="T3" fmla="*/ 456 h 1486"/>
                <a:gd name="T4" fmla="*/ 65 w 260"/>
                <a:gd name="T5" fmla="*/ 616 h 1486"/>
                <a:gd name="T6" fmla="*/ 0 w 260"/>
                <a:gd name="T7" fmla="*/ 818 h 1486"/>
                <a:gd name="T8" fmla="*/ 27 w 260"/>
                <a:gd name="T9" fmla="*/ 966 h 1486"/>
                <a:gd name="T10" fmla="*/ 92 w 260"/>
                <a:gd name="T11" fmla="*/ 1086 h 1486"/>
                <a:gd name="T12" fmla="*/ 117 w 260"/>
                <a:gd name="T13" fmla="*/ 1351 h 1486"/>
                <a:gd name="T14" fmla="*/ 127 w 260"/>
                <a:gd name="T15" fmla="*/ 1486 h 1486"/>
                <a:gd name="T16" fmla="*/ 237 w 260"/>
                <a:gd name="T17" fmla="*/ 928 h 1486"/>
                <a:gd name="T18" fmla="*/ 260 w 260"/>
                <a:gd name="T19" fmla="*/ 623 h 1486"/>
                <a:gd name="T20" fmla="*/ 40 w 260"/>
                <a:gd name="T21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1486">
                  <a:moveTo>
                    <a:pt x="40" y="0"/>
                  </a:moveTo>
                  <a:lnTo>
                    <a:pt x="77" y="456"/>
                  </a:lnTo>
                  <a:lnTo>
                    <a:pt x="65" y="616"/>
                  </a:lnTo>
                  <a:lnTo>
                    <a:pt x="0" y="818"/>
                  </a:lnTo>
                  <a:lnTo>
                    <a:pt x="27" y="966"/>
                  </a:lnTo>
                  <a:lnTo>
                    <a:pt x="92" y="1086"/>
                  </a:lnTo>
                  <a:lnTo>
                    <a:pt x="117" y="1351"/>
                  </a:lnTo>
                  <a:lnTo>
                    <a:pt x="127" y="1486"/>
                  </a:lnTo>
                  <a:lnTo>
                    <a:pt x="237" y="928"/>
                  </a:lnTo>
                  <a:lnTo>
                    <a:pt x="260" y="623"/>
                  </a:lnTo>
                  <a:lnTo>
                    <a:pt x="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grpSp>
          <p:nvGrpSpPr>
            <p:cNvPr id="26641" name="Group 156"/>
            <p:cNvGrpSpPr>
              <a:grpSpLocks/>
            </p:cNvGrpSpPr>
            <p:nvPr/>
          </p:nvGrpSpPr>
          <p:grpSpPr bwMode="auto">
            <a:xfrm flipH="1">
              <a:off x="1576" y="2620"/>
              <a:ext cx="113" cy="127"/>
              <a:chOff x="5182" y="9758"/>
              <a:chExt cx="658" cy="738"/>
            </a:xfrm>
          </p:grpSpPr>
          <p:sp>
            <p:nvSpPr>
              <p:cNvPr id="188573" name="Freeform 157"/>
              <p:cNvSpPr>
                <a:spLocks/>
              </p:cNvSpPr>
              <p:nvPr/>
            </p:nvSpPr>
            <p:spPr bwMode="auto">
              <a:xfrm>
                <a:off x="5184" y="9843"/>
                <a:ext cx="571" cy="653"/>
              </a:xfrm>
              <a:custGeom>
                <a:avLst/>
                <a:gdLst>
                  <a:gd name="T0" fmla="*/ 563 w 578"/>
                  <a:gd name="T1" fmla="*/ 195 h 656"/>
                  <a:gd name="T2" fmla="*/ 558 w 578"/>
                  <a:gd name="T3" fmla="*/ 361 h 656"/>
                  <a:gd name="T4" fmla="*/ 550 w 578"/>
                  <a:gd name="T5" fmla="*/ 448 h 656"/>
                  <a:gd name="T6" fmla="*/ 543 w 578"/>
                  <a:gd name="T7" fmla="*/ 503 h 656"/>
                  <a:gd name="T8" fmla="*/ 528 w 578"/>
                  <a:gd name="T9" fmla="*/ 563 h 656"/>
                  <a:gd name="T10" fmla="*/ 505 w 578"/>
                  <a:gd name="T11" fmla="*/ 588 h 656"/>
                  <a:gd name="T12" fmla="*/ 480 w 578"/>
                  <a:gd name="T13" fmla="*/ 596 h 656"/>
                  <a:gd name="T14" fmla="*/ 455 w 578"/>
                  <a:gd name="T15" fmla="*/ 606 h 656"/>
                  <a:gd name="T16" fmla="*/ 438 w 578"/>
                  <a:gd name="T17" fmla="*/ 621 h 656"/>
                  <a:gd name="T18" fmla="*/ 410 w 578"/>
                  <a:gd name="T19" fmla="*/ 636 h 656"/>
                  <a:gd name="T20" fmla="*/ 383 w 578"/>
                  <a:gd name="T21" fmla="*/ 648 h 656"/>
                  <a:gd name="T22" fmla="*/ 345 w 578"/>
                  <a:gd name="T23" fmla="*/ 656 h 656"/>
                  <a:gd name="T24" fmla="*/ 318 w 578"/>
                  <a:gd name="T25" fmla="*/ 653 h 656"/>
                  <a:gd name="T26" fmla="*/ 290 w 578"/>
                  <a:gd name="T27" fmla="*/ 638 h 656"/>
                  <a:gd name="T28" fmla="*/ 263 w 578"/>
                  <a:gd name="T29" fmla="*/ 638 h 656"/>
                  <a:gd name="T30" fmla="*/ 223 w 578"/>
                  <a:gd name="T31" fmla="*/ 633 h 656"/>
                  <a:gd name="T32" fmla="*/ 185 w 578"/>
                  <a:gd name="T33" fmla="*/ 631 h 656"/>
                  <a:gd name="T34" fmla="*/ 143 w 578"/>
                  <a:gd name="T35" fmla="*/ 613 h 656"/>
                  <a:gd name="T36" fmla="*/ 113 w 578"/>
                  <a:gd name="T37" fmla="*/ 608 h 656"/>
                  <a:gd name="T38" fmla="*/ 78 w 578"/>
                  <a:gd name="T39" fmla="*/ 556 h 656"/>
                  <a:gd name="T40" fmla="*/ 70 w 578"/>
                  <a:gd name="T41" fmla="*/ 526 h 656"/>
                  <a:gd name="T42" fmla="*/ 60 w 578"/>
                  <a:gd name="T43" fmla="*/ 478 h 656"/>
                  <a:gd name="T44" fmla="*/ 60 w 578"/>
                  <a:gd name="T45" fmla="*/ 391 h 656"/>
                  <a:gd name="T46" fmla="*/ 45 w 578"/>
                  <a:gd name="T47" fmla="*/ 396 h 656"/>
                  <a:gd name="T48" fmla="*/ 30 w 578"/>
                  <a:gd name="T49" fmla="*/ 388 h 656"/>
                  <a:gd name="T50" fmla="*/ 23 w 578"/>
                  <a:gd name="T51" fmla="*/ 371 h 656"/>
                  <a:gd name="T52" fmla="*/ 5 w 578"/>
                  <a:gd name="T53" fmla="*/ 316 h 656"/>
                  <a:gd name="T54" fmla="*/ 0 w 578"/>
                  <a:gd name="T55" fmla="*/ 268 h 656"/>
                  <a:gd name="T56" fmla="*/ 30 w 578"/>
                  <a:gd name="T57" fmla="*/ 205 h 656"/>
                  <a:gd name="T58" fmla="*/ 65 w 578"/>
                  <a:gd name="T59" fmla="*/ 163 h 656"/>
                  <a:gd name="T60" fmla="*/ 120 w 578"/>
                  <a:gd name="T61" fmla="*/ 95 h 656"/>
                  <a:gd name="T62" fmla="*/ 148 w 578"/>
                  <a:gd name="T63" fmla="*/ 78 h 656"/>
                  <a:gd name="T64" fmla="*/ 183 w 578"/>
                  <a:gd name="T65" fmla="*/ 65 h 656"/>
                  <a:gd name="T66" fmla="*/ 220 w 578"/>
                  <a:gd name="T67" fmla="*/ 60 h 656"/>
                  <a:gd name="T68" fmla="*/ 268 w 578"/>
                  <a:gd name="T69" fmla="*/ 45 h 656"/>
                  <a:gd name="T70" fmla="*/ 330 w 578"/>
                  <a:gd name="T71" fmla="*/ 0 h 656"/>
                  <a:gd name="T72" fmla="*/ 578 w 578"/>
                  <a:gd name="T73" fmla="*/ 88 h 656"/>
                  <a:gd name="T74" fmla="*/ 563 w 578"/>
                  <a:gd name="T75" fmla="*/ 195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8" h="656">
                    <a:moveTo>
                      <a:pt x="563" y="195"/>
                    </a:moveTo>
                    <a:lnTo>
                      <a:pt x="558" y="361"/>
                    </a:lnTo>
                    <a:lnTo>
                      <a:pt x="550" y="448"/>
                    </a:lnTo>
                    <a:lnTo>
                      <a:pt x="543" y="503"/>
                    </a:lnTo>
                    <a:lnTo>
                      <a:pt x="528" y="563"/>
                    </a:lnTo>
                    <a:lnTo>
                      <a:pt x="505" y="588"/>
                    </a:lnTo>
                    <a:lnTo>
                      <a:pt x="480" y="596"/>
                    </a:lnTo>
                    <a:lnTo>
                      <a:pt x="455" y="606"/>
                    </a:lnTo>
                    <a:lnTo>
                      <a:pt x="438" y="621"/>
                    </a:lnTo>
                    <a:lnTo>
                      <a:pt x="410" y="636"/>
                    </a:lnTo>
                    <a:lnTo>
                      <a:pt x="383" y="648"/>
                    </a:lnTo>
                    <a:lnTo>
                      <a:pt x="345" y="656"/>
                    </a:lnTo>
                    <a:lnTo>
                      <a:pt x="318" y="653"/>
                    </a:lnTo>
                    <a:lnTo>
                      <a:pt x="290" y="638"/>
                    </a:lnTo>
                    <a:lnTo>
                      <a:pt x="263" y="638"/>
                    </a:lnTo>
                    <a:lnTo>
                      <a:pt x="223" y="633"/>
                    </a:lnTo>
                    <a:lnTo>
                      <a:pt x="185" y="631"/>
                    </a:lnTo>
                    <a:lnTo>
                      <a:pt x="143" y="613"/>
                    </a:lnTo>
                    <a:lnTo>
                      <a:pt x="113" y="608"/>
                    </a:lnTo>
                    <a:lnTo>
                      <a:pt x="78" y="556"/>
                    </a:lnTo>
                    <a:lnTo>
                      <a:pt x="70" y="526"/>
                    </a:lnTo>
                    <a:lnTo>
                      <a:pt x="60" y="478"/>
                    </a:lnTo>
                    <a:lnTo>
                      <a:pt x="60" y="391"/>
                    </a:lnTo>
                    <a:lnTo>
                      <a:pt x="45" y="396"/>
                    </a:lnTo>
                    <a:lnTo>
                      <a:pt x="30" y="388"/>
                    </a:lnTo>
                    <a:lnTo>
                      <a:pt x="23" y="371"/>
                    </a:lnTo>
                    <a:lnTo>
                      <a:pt x="5" y="316"/>
                    </a:lnTo>
                    <a:lnTo>
                      <a:pt x="0" y="268"/>
                    </a:lnTo>
                    <a:lnTo>
                      <a:pt x="30" y="205"/>
                    </a:lnTo>
                    <a:lnTo>
                      <a:pt x="65" y="163"/>
                    </a:lnTo>
                    <a:lnTo>
                      <a:pt x="120" y="95"/>
                    </a:lnTo>
                    <a:lnTo>
                      <a:pt x="148" y="78"/>
                    </a:lnTo>
                    <a:lnTo>
                      <a:pt x="183" y="65"/>
                    </a:lnTo>
                    <a:lnTo>
                      <a:pt x="220" y="60"/>
                    </a:lnTo>
                    <a:lnTo>
                      <a:pt x="268" y="45"/>
                    </a:lnTo>
                    <a:lnTo>
                      <a:pt x="330" y="0"/>
                    </a:lnTo>
                    <a:lnTo>
                      <a:pt x="578" y="88"/>
                    </a:lnTo>
                    <a:lnTo>
                      <a:pt x="563" y="19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  <p:sp>
            <p:nvSpPr>
              <p:cNvPr id="188574" name="Freeform 158"/>
              <p:cNvSpPr>
                <a:spLocks/>
              </p:cNvSpPr>
              <p:nvPr/>
            </p:nvSpPr>
            <p:spPr bwMode="auto">
              <a:xfrm>
                <a:off x="5383" y="9758"/>
                <a:ext cx="454" cy="277"/>
              </a:xfrm>
              <a:custGeom>
                <a:avLst/>
                <a:gdLst>
                  <a:gd name="T0" fmla="*/ 0 w 460"/>
                  <a:gd name="T1" fmla="*/ 92 h 275"/>
                  <a:gd name="T2" fmla="*/ 22 w 460"/>
                  <a:gd name="T3" fmla="*/ 120 h 275"/>
                  <a:gd name="T4" fmla="*/ 42 w 460"/>
                  <a:gd name="T5" fmla="*/ 137 h 275"/>
                  <a:gd name="T6" fmla="*/ 90 w 460"/>
                  <a:gd name="T7" fmla="*/ 157 h 275"/>
                  <a:gd name="T8" fmla="*/ 137 w 460"/>
                  <a:gd name="T9" fmla="*/ 187 h 275"/>
                  <a:gd name="T10" fmla="*/ 217 w 460"/>
                  <a:gd name="T11" fmla="*/ 220 h 275"/>
                  <a:gd name="T12" fmla="*/ 285 w 460"/>
                  <a:gd name="T13" fmla="*/ 245 h 275"/>
                  <a:gd name="T14" fmla="*/ 360 w 460"/>
                  <a:gd name="T15" fmla="*/ 265 h 275"/>
                  <a:gd name="T16" fmla="*/ 432 w 460"/>
                  <a:gd name="T17" fmla="*/ 275 h 275"/>
                  <a:gd name="T18" fmla="*/ 460 w 460"/>
                  <a:gd name="T19" fmla="*/ 195 h 275"/>
                  <a:gd name="T20" fmla="*/ 42 w 460"/>
                  <a:gd name="T21" fmla="*/ 0 h 275"/>
                  <a:gd name="T22" fmla="*/ 0 w 460"/>
                  <a:gd name="T23" fmla="*/ 9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0" h="275">
                    <a:moveTo>
                      <a:pt x="0" y="92"/>
                    </a:moveTo>
                    <a:lnTo>
                      <a:pt x="22" y="120"/>
                    </a:lnTo>
                    <a:lnTo>
                      <a:pt x="42" y="137"/>
                    </a:lnTo>
                    <a:lnTo>
                      <a:pt x="90" y="157"/>
                    </a:lnTo>
                    <a:lnTo>
                      <a:pt x="137" y="187"/>
                    </a:lnTo>
                    <a:lnTo>
                      <a:pt x="217" y="220"/>
                    </a:lnTo>
                    <a:lnTo>
                      <a:pt x="285" y="245"/>
                    </a:lnTo>
                    <a:lnTo>
                      <a:pt x="360" y="265"/>
                    </a:lnTo>
                    <a:lnTo>
                      <a:pt x="432" y="275"/>
                    </a:lnTo>
                    <a:lnTo>
                      <a:pt x="460" y="195"/>
                    </a:lnTo>
                    <a:lnTo>
                      <a:pt x="42" y="0"/>
                    </a:lnTo>
                    <a:lnTo>
                      <a:pt x="0" y="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</p:grpSp>
        <p:sp>
          <p:nvSpPr>
            <p:cNvPr id="188575" name="Freeform 159"/>
            <p:cNvSpPr>
              <a:spLocks/>
            </p:cNvSpPr>
            <p:nvPr/>
          </p:nvSpPr>
          <p:spPr bwMode="auto">
            <a:xfrm flipH="1">
              <a:off x="1535" y="2220"/>
              <a:ext cx="149" cy="441"/>
            </a:xfrm>
            <a:custGeom>
              <a:avLst/>
              <a:gdLst>
                <a:gd name="T0" fmla="*/ 95 w 802"/>
                <a:gd name="T1" fmla="*/ 5 h 3017"/>
                <a:gd name="T2" fmla="*/ 150 w 802"/>
                <a:gd name="T3" fmla="*/ 0 h 3017"/>
                <a:gd name="T4" fmla="*/ 217 w 802"/>
                <a:gd name="T5" fmla="*/ 52 h 3017"/>
                <a:gd name="T6" fmla="*/ 262 w 802"/>
                <a:gd name="T7" fmla="*/ 97 h 3017"/>
                <a:gd name="T8" fmla="*/ 305 w 802"/>
                <a:gd name="T9" fmla="*/ 160 h 3017"/>
                <a:gd name="T10" fmla="*/ 355 w 802"/>
                <a:gd name="T11" fmla="*/ 255 h 3017"/>
                <a:gd name="T12" fmla="*/ 400 w 802"/>
                <a:gd name="T13" fmla="*/ 318 h 3017"/>
                <a:gd name="T14" fmla="*/ 442 w 802"/>
                <a:gd name="T15" fmla="*/ 423 h 3017"/>
                <a:gd name="T16" fmla="*/ 480 w 802"/>
                <a:gd name="T17" fmla="*/ 535 h 3017"/>
                <a:gd name="T18" fmla="*/ 512 w 802"/>
                <a:gd name="T19" fmla="*/ 668 h 3017"/>
                <a:gd name="T20" fmla="*/ 675 w 802"/>
                <a:gd name="T21" fmla="*/ 1273 h 3017"/>
                <a:gd name="T22" fmla="*/ 780 w 802"/>
                <a:gd name="T23" fmla="*/ 1609 h 3017"/>
                <a:gd name="T24" fmla="*/ 802 w 802"/>
                <a:gd name="T25" fmla="*/ 1769 h 3017"/>
                <a:gd name="T26" fmla="*/ 780 w 802"/>
                <a:gd name="T27" fmla="*/ 1919 h 3017"/>
                <a:gd name="T28" fmla="*/ 780 w 802"/>
                <a:gd name="T29" fmla="*/ 1987 h 3017"/>
                <a:gd name="T30" fmla="*/ 632 w 802"/>
                <a:gd name="T31" fmla="*/ 2682 h 3017"/>
                <a:gd name="T32" fmla="*/ 552 w 802"/>
                <a:gd name="T33" fmla="*/ 3017 h 3017"/>
                <a:gd name="T34" fmla="*/ 425 w 802"/>
                <a:gd name="T35" fmla="*/ 2992 h 3017"/>
                <a:gd name="T36" fmla="*/ 345 w 802"/>
                <a:gd name="T37" fmla="*/ 2970 h 3017"/>
                <a:gd name="T38" fmla="*/ 250 w 802"/>
                <a:gd name="T39" fmla="*/ 2932 h 3017"/>
                <a:gd name="T40" fmla="*/ 55 w 802"/>
                <a:gd name="T41" fmla="*/ 2837 h 3017"/>
                <a:gd name="T42" fmla="*/ 260 w 802"/>
                <a:gd name="T43" fmla="*/ 1919 h 3017"/>
                <a:gd name="T44" fmla="*/ 272 w 802"/>
                <a:gd name="T45" fmla="*/ 1596 h 3017"/>
                <a:gd name="T46" fmla="*/ 57 w 802"/>
                <a:gd name="T47" fmla="*/ 963 h 3017"/>
                <a:gd name="T48" fmla="*/ 5 w 802"/>
                <a:gd name="T49" fmla="*/ 603 h 3017"/>
                <a:gd name="T50" fmla="*/ 0 w 802"/>
                <a:gd name="T51" fmla="*/ 435 h 3017"/>
                <a:gd name="T52" fmla="*/ 25 w 802"/>
                <a:gd name="T53" fmla="*/ 303 h 3017"/>
                <a:gd name="T54" fmla="*/ 52 w 802"/>
                <a:gd name="T55" fmla="*/ 135 h 3017"/>
                <a:gd name="T56" fmla="*/ 95 w 802"/>
                <a:gd name="T57" fmla="*/ 5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02" h="3017">
                  <a:moveTo>
                    <a:pt x="95" y="5"/>
                  </a:moveTo>
                  <a:lnTo>
                    <a:pt x="150" y="0"/>
                  </a:lnTo>
                  <a:lnTo>
                    <a:pt x="217" y="52"/>
                  </a:lnTo>
                  <a:lnTo>
                    <a:pt x="262" y="97"/>
                  </a:lnTo>
                  <a:lnTo>
                    <a:pt x="305" y="160"/>
                  </a:lnTo>
                  <a:lnTo>
                    <a:pt x="355" y="255"/>
                  </a:lnTo>
                  <a:lnTo>
                    <a:pt x="400" y="318"/>
                  </a:lnTo>
                  <a:lnTo>
                    <a:pt x="442" y="423"/>
                  </a:lnTo>
                  <a:lnTo>
                    <a:pt x="480" y="535"/>
                  </a:lnTo>
                  <a:lnTo>
                    <a:pt x="512" y="668"/>
                  </a:lnTo>
                  <a:lnTo>
                    <a:pt x="675" y="1273"/>
                  </a:lnTo>
                  <a:lnTo>
                    <a:pt x="780" y="1609"/>
                  </a:lnTo>
                  <a:lnTo>
                    <a:pt x="802" y="1769"/>
                  </a:lnTo>
                  <a:lnTo>
                    <a:pt x="780" y="1919"/>
                  </a:lnTo>
                  <a:lnTo>
                    <a:pt x="780" y="1987"/>
                  </a:lnTo>
                  <a:lnTo>
                    <a:pt x="632" y="2682"/>
                  </a:lnTo>
                  <a:lnTo>
                    <a:pt x="552" y="3017"/>
                  </a:lnTo>
                  <a:lnTo>
                    <a:pt x="425" y="2992"/>
                  </a:lnTo>
                  <a:lnTo>
                    <a:pt x="345" y="2970"/>
                  </a:lnTo>
                  <a:lnTo>
                    <a:pt x="250" y="2932"/>
                  </a:lnTo>
                  <a:lnTo>
                    <a:pt x="55" y="2837"/>
                  </a:lnTo>
                  <a:lnTo>
                    <a:pt x="260" y="1919"/>
                  </a:lnTo>
                  <a:lnTo>
                    <a:pt x="272" y="1596"/>
                  </a:lnTo>
                  <a:lnTo>
                    <a:pt x="57" y="963"/>
                  </a:lnTo>
                  <a:lnTo>
                    <a:pt x="5" y="603"/>
                  </a:lnTo>
                  <a:lnTo>
                    <a:pt x="0" y="435"/>
                  </a:lnTo>
                  <a:lnTo>
                    <a:pt x="25" y="303"/>
                  </a:lnTo>
                  <a:lnTo>
                    <a:pt x="52" y="135"/>
                  </a:lnTo>
                  <a:lnTo>
                    <a:pt x="95" y="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grpSp>
          <p:nvGrpSpPr>
            <p:cNvPr id="26643" name="Group 160"/>
            <p:cNvGrpSpPr>
              <a:grpSpLocks/>
            </p:cNvGrpSpPr>
            <p:nvPr/>
          </p:nvGrpSpPr>
          <p:grpSpPr bwMode="auto">
            <a:xfrm flipH="1" flipV="1">
              <a:off x="2167" y="2528"/>
              <a:ext cx="224" cy="101"/>
              <a:chOff x="1177" y="8699"/>
              <a:chExt cx="1312" cy="586"/>
            </a:xfrm>
          </p:grpSpPr>
          <p:sp>
            <p:nvSpPr>
              <p:cNvPr id="188577" name="Freeform 161"/>
              <p:cNvSpPr>
                <a:spLocks/>
              </p:cNvSpPr>
              <p:nvPr/>
            </p:nvSpPr>
            <p:spPr bwMode="auto">
              <a:xfrm>
                <a:off x="1177" y="8702"/>
                <a:ext cx="1309" cy="581"/>
              </a:xfrm>
              <a:custGeom>
                <a:avLst/>
                <a:gdLst>
                  <a:gd name="T0" fmla="*/ 1112 w 1312"/>
                  <a:gd name="T1" fmla="*/ 168 h 586"/>
                  <a:gd name="T2" fmla="*/ 972 w 1312"/>
                  <a:gd name="T3" fmla="*/ 168 h 586"/>
                  <a:gd name="T4" fmla="*/ 907 w 1312"/>
                  <a:gd name="T5" fmla="*/ 140 h 586"/>
                  <a:gd name="T6" fmla="*/ 849 w 1312"/>
                  <a:gd name="T7" fmla="*/ 118 h 586"/>
                  <a:gd name="T8" fmla="*/ 769 w 1312"/>
                  <a:gd name="T9" fmla="*/ 103 h 586"/>
                  <a:gd name="T10" fmla="*/ 722 w 1312"/>
                  <a:gd name="T11" fmla="*/ 103 h 586"/>
                  <a:gd name="T12" fmla="*/ 654 w 1312"/>
                  <a:gd name="T13" fmla="*/ 103 h 586"/>
                  <a:gd name="T14" fmla="*/ 579 w 1312"/>
                  <a:gd name="T15" fmla="*/ 75 h 586"/>
                  <a:gd name="T16" fmla="*/ 479 w 1312"/>
                  <a:gd name="T17" fmla="*/ 38 h 586"/>
                  <a:gd name="T18" fmla="*/ 449 w 1312"/>
                  <a:gd name="T19" fmla="*/ 23 h 586"/>
                  <a:gd name="T20" fmla="*/ 412 w 1312"/>
                  <a:gd name="T21" fmla="*/ 0 h 586"/>
                  <a:gd name="T22" fmla="*/ 389 w 1312"/>
                  <a:gd name="T23" fmla="*/ 0 h 586"/>
                  <a:gd name="T24" fmla="*/ 379 w 1312"/>
                  <a:gd name="T25" fmla="*/ 15 h 586"/>
                  <a:gd name="T26" fmla="*/ 379 w 1312"/>
                  <a:gd name="T27" fmla="*/ 38 h 586"/>
                  <a:gd name="T28" fmla="*/ 394 w 1312"/>
                  <a:gd name="T29" fmla="*/ 65 h 586"/>
                  <a:gd name="T30" fmla="*/ 429 w 1312"/>
                  <a:gd name="T31" fmla="*/ 103 h 586"/>
                  <a:gd name="T32" fmla="*/ 469 w 1312"/>
                  <a:gd name="T33" fmla="*/ 135 h 586"/>
                  <a:gd name="T34" fmla="*/ 519 w 1312"/>
                  <a:gd name="T35" fmla="*/ 175 h 586"/>
                  <a:gd name="T36" fmla="*/ 497 w 1312"/>
                  <a:gd name="T37" fmla="*/ 213 h 586"/>
                  <a:gd name="T38" fmla="*/ 469 w 1312"/>
                  <a:gd name="T39" fmla="*/ 233 h 586"/>
                  <a:gd name="T40" fmla="*/ 422 w 1312"/>
                  <a:gd name="T41" fmla="*/ 263 h 586"/>
                  <a:gd name="T42" fmla="*/ 322 w 1312"/>
                  <a:gd name="T43" fmla="*/ 296 h 586"/>
                  <a:gd name="T44" fmla="*/ 135 w 1312"/>
                  <a:gd name="T45" fmla="*/ 296 h 586"/>
                  <a:gd name="T46" fmla="*/ 97 w 1312"/>
                  <a:gd name="T47" fmla="*/ 291 h 586"/>
                  <a:gd name="T48" fmla="*/ 47 w 1312"/>
                  <a:gd name="T49" fmla="*/ 281 h 586"/>
                  <a:gd name="T50" fmla="*/ 27 w 1312"/>
                  <a:gd name="T51" fmla="*/ 278 h 586"/>
                  <a:gd name="T52" fmla="*/ 10 w 1312"/>
                  <a:gd name="T53" fmla="*/ 283 h 586"/>
                  <a:gd name="T54" fmla="*/ 0 w 1312"/>
                  <a:gd name="T55" fmla="*/ 308 h 586"/>
                  <a:gd name="T56" fmla="*/ 15 w 1312"/>
                  <a:gd name="T57" fmla="*/ 333 h 586"/>
                  <a:gd name="T58" fmla="*/ 42 w 1312"/>
                  <a:gd name="T59" fmla="*/ 371 h 586"/>
                  <a:gd name="T60" fmla="*/ 80 w 1312"/>
                  <a:gd name="T61" fmla="*/ 446 h 586"/>
                  <a:gd name="T62" fmla="*/ 180 w 1312"/>
                  <a:gd name="T63" fmla="*/ 511 h 586"/>
                  <a:gd name="T64" fmla="*/ 417 w 1312"/>
                  <a:gd name="T65" fmla="*/ 576 h 586"/>
                  <a:gd name="T66" fmla="*/ 529 w 1312"/>
                  <a:gd name="T67" fmla="*/ 586 h 586"/>
                  <a:gd name="T68" fmla="*/ 657 w 1312"/>
                  <a:gd name="T69" fmla="*/ 583 h 586"/>
                  <a:gd name="T70" fmla="*/ 982 w 1312"/>
                  <a:gd name="T71" fmla="*/ 498 h 586"/>
                  <a:gd name="T72" fmla="*/ 1149 w 1312"/>
                  <a:gd name="T73" fmla="*/ 411 h 586"/>
                  <a:gd name="T74" fmla="*/ 1312 w 1312"/>
                  <a:gd name="T75" fmla="*/ 336 h 586"/>
                  <a:gd name="T76" fmla="*/ 1297 w 1312"/>
                  <a:gd name="T77" fmla="*/ 143 h 586"/>
                  <a:gd name="T78" fmla="*/ 1112 w 1312"/>
                  <a:gd name="T79" fmla="*/ 168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12" h="586">
                    <a:moveTo>
                      <a:pt x="1112" y="168"/>
                    </a:moveTo>
                    <a:lnTo>
                      <a:pt x="972" y="168"/>
                    </a:lnTo>
                    <a:lnTo>
                      <a:pt x="907" y="140"/>
                    </a:lnTo>
                    <a:lnTo>
                      <a:pt x="849" y="118"/>
                    </a:lnTo>
                    <a:lnTo>
                      <a:pt x="769" y="103"/>
                    </a:lnTo>
                    <a:lnTo>
                      <a:pt x="722" y="103"/>
                    </a:lnTo>
                    <a:lnTo>
                      <a:pt x="654" y="103"/>
                    </a:lnTo>
                    <a:lnTo>
                      <a:pt x="579" y="75"/>
                    </a:lnTo>
                    <a:lnTo>
                      <a:pt x="479" y="38"/>
                    </a:lnTo>
                    <a:lnTo>
                      <a:pt x="449" y="23"/>
                    </a:lnTo>
                    <a:lnTo>
                      <a:pt x="412" y="0"/>
                    </a:lnTo>
                    <a:lnTo>
                      <a:pt x="389" y="0"/>
                    </a:lnTo>
                    <a:lnTo>
                      <a:pt x="379" y="15"/>
                    </a:lnTo>
                    <a:lnTo>
                      <a:pt x="379" y="38"/>
                    </a:lnTo>
                    <a:lnTo>
                      <a:pt x="394" y="65"/>
                    </a:lnTo>
                    <a:lnTo>
                      <a:pt x="429" y="103"/>
                    </a:lnTo>
                    <a:lnTo>
                      <a:pt x="469" y="135"/>
                    </a:lnTo>
                    <a:lnTo>
                      <a:pt x="519" y="175"/>
                    </a:lnTo>
                    <a:lnTo>
                      <a:pt x="497" y="213"/>
                    </a:lnTo>
                    <a:lnTo>
                      <a:pt x="469" y="233"/>
                    </a:lnTo>
                    <a:lnTo>
                      <a:pt x="422" y="263"/>
                    </a:lnTo>
                    <a:lnTo>
                      <a:pt x="322" y="296"/>
                    </a:lnTo>
                    <a:lnTo>
                      <a:pt x="135" y="296"/>
                    </a:lnTo>
                    <a:lnTo>
                      <a:pt x="97" y="291"/>
                    </a:lnTo>
                    <a:lnTo>
                      <a:pt x="47" y="281"/>
                    </a:lnTo>
                    <a:lnTo>
                      <a:pt x="27" y="278"/>
                    </a:lnTo>
                    <a:lnTo>
                      <a:pt x="10" y="283"/>
                    </a:lnTo>
                    <a:lnTo>
                      <a:pt x="0" y="308"/>
                    </a:lnTo>
                    <a:lnTo>
                      <a:pt x="15" y="333"/>
                    </a:lnTo>
                    <a:lnTo>
                      <a:pt x="42" y="371"/>
                    </a:lnTo>
                    <a:lnTo>
                      <a:pt x="80" y="446"/>
                    </a:lnTo>
                    <a:lnTo>
                      <a:pt x="180" y="511"/>
                    </a:lnTo>
                    <a:lnTo>
                      <a:pt x="417" y="576"/>
                    </a:lnTo>
                    <a:lnTo>
                      <a:pt x="529" y="586"/>
                    </a:lnTo>
                    <a:lnTo>
                      <a:pt x="657" y="583"/>
                    </a:lnTo>
                    <a:lnTo>
                      <a:pt x="982" y="498"/>
                    </a:lnTo>
                    <a:lnTo>
                      <a:pt x="1149" y="411"/>
                    </a:lnTo>
                    <a:lnTo>
                      <a:pt x="1312" y="336"/>
                    </a:lnTo>
                    <a:lnTo>
                      <a:pt x="1297" y="143"/>
                    </a:lnTo>
                    <a:lnTo>
                      <a:pt x="1112" y="16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  <p:sp>
            <p:nvSpPr>
              <p:cNvPr id="188578" name="Freeform 162"/>
              <p:cNvSpPr>
                <a:spLocks/>
              </p:cNvSpPr>
              <p:nvPr/>
            </p:nvSpPr>
            <p:spPr bwMode="auto">
              <a:xfrm>
                <a:off x="2147" y="8723"/>
                <a:ext cx="215" cy="552"/>
              </a:xfrm>
              <a:custGeom>
                <a:avLst/>
                <a:gdLst>
                  <a:gd name="T0" fmla="*/ 8 w 215"/>
                  <a:gd name="T1" fmla="*/ 3 h 551"/>
                  <a:gd name="T2" fmla="*/ 0 w 215"/>
                  <a:gd name="T3" fmla="*/ 258 h 551"/>
                  <a:gd name="T4" fmla="*/ 5 w 215"/>
                  <a:gd name="T5" fmla="*/ 396 h 551"/>
                  <a:gd name="T6" fmla="*/ 18 w 215"/>
                  <a:gd name="T7" fmla="*/ 471 h 551"/>
                  <a:gd name="T8" fmla="*/ 38 w 215"/>
                  <a:gd name="T9" fmla="*/ 551 h 551"/>
                  <a:gd name="T10" fmla="*/ 215 w 215"/>
                  <a:gd name="T11" fmla="*/ 481 h 551"/>
                  <a:gd name="T12" fmla="*/ 155 w 215"/>
                  <a:gd name="T13" fmla="*/ 0 h 551"/>
                  <a:gd name="T14" fmla="*/ 8 w 215"/>
                  <a:gd name="T15" fmla="*/ 3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551">
                    <a:moveTo>
                      <a:pt x="8" y="3"/>
                    </a:moveTo>
                    <a:lnTo>
                      <a:pt x="0" y="258"/>
                    </a:lnTo>
                    <a:lnTo>
                      <a:pt x="5" y="396"/>
                    </a:lnTo>
                    <a:lnTo>
                      <a:pt x="18" y="471"/>
                    </a:lnTo>
                    <a:lnTo>
                      <a:pt x="38" y="551"/>
                    </a:lnTo>
                    <a:lnTo>
                      <a:pt x="215" y="481"/>
                    </a:lnTo>
                    <a:lnTo>
                      <a:pt x="155" y="0"/>
                    </a:lnTo>
                    <a:lnTo>
                      <a:pt x="8" y="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</p:grpSp>
        <p:sp>
          <p:nvSpPr>
            <p:cNvPr id="188579" name="Freeform 163"/>
            <p:cNvSpPr>
              <a:spLocks/>
            </p:cNvSpPr>
            <p:nvPr/>
          </p:nvSpPr>
          <p:spPr bwMode="auto">
            <a:xfrm flipH="1">
              <a:off x="1859" y="2215"/>
              <a:ext cx="338" cy="599"/>
            </a:xfrm>
            <a:custGeom>
              <a:avLst/>
              <a:gdLst>
                <a:gd name="T0" fmla="*/ 1722 w 1982"/>
                <a:gd name="T1" fmla="*/ 85 h 3798"/>
                <a:gd name="T2" fmla="*/ 1620 w 1982"/>
                <a:gd name="T3" fmla="*/ 140 h 3798"/>
                <a:gd name="T4" fmla="*/ 1537 w 1982"/>
                <a:gd name="T5" fmla="*/ 182 h 3798"/>
                <a:gd name="T6" fmla="*/ 1447 w 1982"/>
                <a:gd name="T7" fmla="*/ 232 h 3798"/>
                <a:gd name="T8" fmla="*/ 1362 w 1982"/>
                <a:gd name="T9" fmla="*/ 282 h 3798"/>
                <a:gd name="T10" fmla="*/ 1287 w 1982"/>
                <a:gd name="T11" fmla="*/ 327 h 3798"/>
                <a:gd name="T12" fmla="*/ 1220 w 1982"/>
                <a:gd name="T13" fmla="*/ 380 h 3798"/>
                <a:gd name="T14" fmla="*/ 1175 w 1982"/>
                <a:gd name="T15" fmla="*/ 425 h 3798"/>
                <a:gd name="T16" fmla="*/ 1142 w 1982"/>
                <a:gd name="T17" fmla="*/ 463 h 3798"/>
                <a:gd name="T18" fmla="*/ 1115 w 1982"/>
                <a:gd name="T19" fmla="*/ 508 h 3798"/>
                <a:gd name="T20" fmla="*/ 1092 w 1982"/>
                <a:gd name="T21" fmla="*/ 568 h 3798"/>
                <a:gd name="T22" fmla="*/ 1077 w 1982"/>
                <a:gd name="T23" fmla="*/ 658 h 3798"/>
                <a:gd name="T24" fmla="*/ 955 w 1982"/>
                <a:gd name="T25" fmla="*/ 1348 h 3798"/>
                <a:gd name="T26" fmla="*/ 852 w 1982"/>
                <a:gd name="T27" fmla="*/ 1641 h 3798"/>
                <a:gd name="T28" fmla="*/ 807 w 1982"/>
                <a:gd name="T29" fmla="*/ 1699 h 3798"/>
                <a:gd name="T30" fmla="*/ 780 w 1982"/>
                <a:gd name="T31" fmla="*/ 1721 h 3798"/>
                <a:gd name="T32" fmla="*/ 700 w 1982"/>
                <a:gd name="T33" fmla="*/ 1759 h 3798"/>
                <a:gd name="T34" fmla="*/ 565 w 1982"/>
                <a:gd name="T35" fmla="*/ 1809 h 3798"/>
                <a:gd name="T36" fmla="*/ 403 w 1982"/>
                <a:gd name="T37" fmla="*/ 1861 h 3798"/>
                <a:gd name="T38" fmla="*/ 235 w 1982"/>
                <a:gd name="T39" fmla="*/ 1901 h 3798"/>
                <a:gd name="T40" fmla="*/ 105 w 1982"/>
                <a:gd name="T41" fmla="*/ 1929 h 3798"/>
                <a:gd name="T42" fmla="*/ 0 w 1982"/>
                <a:gd name="T43" fmla="*/ 1944 h 3798"/>
                <a:gd name="T44" fmla="*/ 0 w 1982"/>
                <a:gd name="T45" fmla="*/ 2054 h 3798"/>
                <a:gd name="T46" fmla="*/ 0 w 1982"/>
                <a:gd name="T47" fmla="*/ 2182 h 3798"/>
                <a:gd name="T48" fmla="*/ 5 w 1982"/>
                <a:gd name="T49" fmla="*/ 2264 h 3798"/>
                <a:gd name="T50" fmla="*/ 20 w 1982"/>
                <a:gd name="T51" fmla="*/ 2362 h 3798"/>
                <a:gd name="T52" fmla="*/ 63 w 1982"/>
                <a:gd name="T53" fmla="*/ 2517 h 3798"/>
                <a:gd name="T54" fmla="*/ 268 w 1982"/>
                <a:gd name="T55" fmla="*/ 2472 h 3798"/>
                <a:gd name="T56" fmla="*/ 612 w 1982"/>
                <a:gd name="T57" fmla="*/ 2382 h 3798"/>
                <a:gd name="T58" fmla="*/ 1032 w 1982"/>
                <a:gd name="T59" fmla="*/ 2249 h 3798"/>
                <a:gd name="T60" fmla="*/ 1135 w 1982"/>
                <a:gd name="T61" fmla="*/ 2189 h 3798"/>
                <a:gd name="T62" fmla="*/ 1240 w 1982"/>
                <a:gd name="T63" fmla="*/ 2129 h 3798"/>
                <a:gd name="T64" fmla="*/ 1305 w 1982"/>
                <a:gd name="T65" fmla="*/ 2036 h 3798"/>
                <a:gd name="T66" fmla="*/ 1327 w 1982"/>
                <a:gd name="T67" fmla="*/ 2006 h 3798"/>
                <a:gd name="T68" fmla="*/ 1400 w 1982"/>
                <a:gd name="T69" fmla="*/ 1814 h 3798"/>
                <a:gd name="T70" fmla="*/ 1430 w 1982"/>
                <a:gd name="T71" fmla="*/ 1529 h 3798"/>
                <a:gd name="T72" fmla="*/ 1375 w 1982"/>
                <a:gd name="T73" fmla="*/ 1931 h 3798"/>
                <a:gd name="T74" fmla="*/ 1375 w 1982"/>
                <a:gd name="T75" fmla="*/ 2091 h 3798"/>
                <a:gd name="T76" fmla="*/ 1355 w 1982"/>
                <a:gd name="T77" fmla="*/ 2309 h 3798"/>
                <a:gd name="T78" fmla="*/ 1330 w 1982"/>
                <a:gd name="T79" fmla="*/ 2607 h 3798"/>
                <a:gd name="T80" fmla="*/ 1285 w 1982"/>
                <a:gd name="T81" fmla="*/ 2907 h 3798"/>
                <a:gd name="T82" fmla="*/ 1255 w 1982"/>
                <a:gd name="T83" fmla="*/ 3260 h 3798"/>
                <a:gd name="T84" fmla="*/ 1225 w 1982"/>
                <a:gd name="T85" fmla="*/ 3798 h 3798"/>
                <a:gd name="T86" fmla="*/ 1352 w 1982"/>
                <a:gd name="T87" fmla="*/ 3783 h 3798"/>
                <a:gd name="T88" fmla="*/ 1465 w 1982"/>
                <a:gd name="T89" fmla="*/ 3768 h 3798"/>
                <a:gd name="T90" fmla="*/ 1622 w 1982"/>
                <a:gd name="T91" fmla="*/ 3718 h 3798"/>
                <a:gd name="T92" fmla="*/ 1719 w 1982"/>
                <a:gd name="T93" fmla="*/ 3658 h 3798"/>
                <a:gd name="T94" fmla="*/ 1779 w 1982"/>
                <a:gd name="T95" fmla="*/ 3598 h 3798"/>
                <a:gd name="T96" fmla="*/ 1839 w 1982"/>
                <a:gd name="T97" fmla="*/ 3388 h 3798"/>
                <a:gd name="T98" fmla="*/ 1867 w 1982"/>
                <a:gd name="T99" fmla="*/ 2997 h 3798"/>
                <a:gd name="T100" fmla="*/ 1897 w 1982"/>
                <a:gd name="T101" fmla="*/ 2622 h 3798"/>
                <a:gd name="T102" fmla="*/ 1897 w 1982"/>
                <a:gd name="T103" fmla="*/ 2322 h 3798"/>
                <a:gd name="T104" fmla="*/ 1854 w 1982"/>
                <a:gd name="T105" fmla="*/ 1769 h 3798"/>
                <a:gd name="T106" fmla="*/ 1889 w 1982"/>
                <a:gd name="T107" fmla="*/ 1251 h 3798"/>
                <a:gd name="T108" fmla="*/ 1952 w 1982"/>
                <a:gd name="T109" fmla="*/ 900 h 3798"/>
                <a:gd name="T110" fmla="*/ 1982 w 1982"/>
                <a:gd name="T111" fmla="*/ 453 h 3798"/>
                <a:gd name="T112" fmla="*/ 1944 w 1982"/>
                <a:gd name="T113" fmla="*/ 205 h 3798"/>
                <a:gd name="T114" fmla="*/ 1907 w 1982"/>
                <a:gd name="T115" fmla="*/ 0 h 3798"/>
                <a:gd name="T116" fmla="*/ 1722 w 1982"/>
                <a:gd name="T117" fmla="*/ 85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2" h="3798">
                  <a:moveTo>
                    <a:pt x="1722" y="85"/>
                  </a:moveTo>
                  <a:lnTo>
                    <a:pt x="1620" y="140"/>
                  </a:lnTo>
                  <a:lnTo>
                    <a:pt x="1537" y="182"/>
                  </a:lnTo>
                  <a:lnTo>
                    <a:pt x="1447" y="232"/>
                  </a:lnTo>
                  <a:lnTo>
                    <a:pt x="1362" y="282"/>
                  </a:lnTo>
                  <a:lnTo>
                    <a:pt x="1287" y="327"/>
                  </a:lnTo>
                  <a:lnTo>
                    <a:pt x="1220" y="380"/>
                  </a:lnTo>
                  <a:lnTo>
                    <a:pt x="1175" y="425"/>
                  </a:lnTo>
                  <a:lnTo>
                    <a:pt x="1142" y="463"/>
                  </a:lnTo>
                  <a:lnTo>
                    <a:pt x="1115" y="508"/>
                  </a:lnTo>
                  <a:lnTo>
                    <a:pt x="1092" y="568"/>
                  </a:lnTo>
                  <a:lnTo>
                    <a:pt x="1077" y="658"/>
                  </a:lnTo>
                  <a:lnTo>
                    <a:pt x="955" y="1348"/>
                  </a:lnTo>
                  <a:lnTo>
                    <a:pt x="852" y="1641"/>
                  </a:lnTo>
                  <a:lnTo>
                    <a:pt x="807" y="1699"/>
                  </a:lnTo>
                  <a:lnTo>
                    <a:pt x="780" y="1721"/>
                  </a:lnTo>
                  <a:lnTo>
                    <a:pt x="700" y="1759"/>
                  </a:lnTo>
                  <a:lnTo>
                    <a:pt x="565" y="1809"/>
                  </a:lnTo>
                  <a:lnTo>
                    <a:pt x="403" y="1861"/>
                  </a:lnTo>
                  <a:lnTo>
                    <a:pt x="235" y="1901"/>
                  </a:lnTo>
                  <a:lnTo>
                    <a:pt x="105" y="1929"/>
                  </a:lnTo>
                  <a:lnTo>
                    <a:pt x="0" y="1944"/>
                  </a:lnTo>
                  <a:lnTo>
                    <a:pt x="0" y="2054"/>
                  </a:lnTo>
                  <a:lnTo>
                    <a:pt x="0" y="2182"/>
                  </a:lnTo>
                  <a:lnTo>
                    <a:pt x="5" y="2264"/>
                  </a:lnTo>
                  <a:lnTo>
                    <a:pt x="20" y="2362"/>
                  </a:lnTo>
                  <a:lnTo>
                    <a:pt x="63" y="2517"/>
                  </a:lnTo>
                  <a:lnTo>
                    <a:pt x="268" y="2472"/>
                  </a:lnTo>
                  <a:lnTo>
                    <a:pt x="612" y="2382"/>
                  </a:lnTo>
                  <a:lnTo>
                    <a:pt x="1032" y="2249"/>
                  </a:lnTo>
                  <a:lnTo>
                    <a:pt x="1135" y="2189"/>
                  </a:lnTo>
                  <a:lnTo>
                    <a:pt x="1240" y="2129"/>
                  </a:lnTo>
                  <a:lnTo>
                    <a:pt x="1305" y="2036"/>
                  </a:lnTo>
                  <a:lnTo>
                    <a:pt x="1327" y="2006"/>
                  </a:lnTo>
                  <a:lnTo>
                    <a:pt x="1400" y="1814"/>
                  </a:lnTo>
                  <a:lnTo>
                    <a:pt x="1430" y="1529"/>
                  </a:lnTo>
                  <a:lnTo>
                    <a:pt x="1375" y="1931"/>
                  </a:lnTo>
                  <a:lnTo>
                    <a:pt x="1375" y="2091"/>
                  </a:lnTo>
                  <a:lnTo>
                    <a:pt x="1355" y="2309"/>
                  </a:lnTo>
                  <a:lnTo>
                    <a:pt x="1330" y="2607"/>
                  </a:lnTo>
                  <a:lnTo>
                    <a:pt x="1285" y="2907"/>
                  </a:lnTo>
                  <a:lnTo>
                    <a:pt x="1255" y="3260"/>
                  </a:lnTo>
                  <a:lnTo>
                    <a:pt x="1225" y="3798"/>
                  </a:lnTo>
                  <a:lnTo>
                    <a:pt x="1352" y="3783"/>
                  </a:lnTo>
                  <a:lnTo>
                    <a:pt x="1465" y="3768"/>
                  </a:lnTo>
                  <a:lnTo>
                    <a:pt x="1622" y="3718"/>
                  </a:lnTo>
                  <a:lnTo>
                    <a:pt x="1719" y="3658"/>
                  </a:lnTo>
                  <a:lnTo>
                    <a:pt x="1779" y="3598"/>
                  </a:lnTo>
                  <a:lnTo>
                    <a:pt x="1839" y="3388"/>
                  </a:lnTo>
                  <a:lnTo>
                    <a:pt x="1867" y="2997"/>
                  </a:lnTo>
                  <a:lnTo>
                    <a:pt x="1897" y="2622"/>
                  </a:lnTo>
                  <a:lnTo>
                    <a:pt x="1897" y="2322"/>
                  </a:lnTo>
                  <a:lnTo>
                    <a:pt x="1854" y="1769"/>
                  </a:lnTo>
                  <a:lnTo>
                    <a:pt x="1889" y="1251"/>
                  </a:lnTo>
                  <a:lnTo>
                    <a:pt x="1952" y="900"/>
                  </a:lnTo>
                  <a:lnTo>
                    <a:pt x="1982" y="453"/>
                  </a:lnTo>
                  <a:lnTo>
                    <a:pt x="1944" y="205"/>
                  </a:lnTo>
                  <a:lnTo>
                    <a:pt x="1907" y="0"/>
                  </a:lnTo>
                  <a:lnTo>
                    <a:pt x="1722" y="8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88580" name="Freeform 164"/>
            <p:cNvSpPr>
              <a:spLocks/>
            </p:cNvSpPr>
            <p:nvPr/>
          </p:nvSpPr>
          <p:spPr bwMode="auto">
            <a:xfrm flipH="1">
              <a:off x="1998" y="2497"/>
              <a:ext cx="61" cy="51"/>
            </a:xfrm>
            <a:custGeom>
              <a:avLst/>
              <a:gdLst>
                <a:gd name="T0" fmla="*/ 45 w 355"/>
                <a:gd name="T1" fmla="*/ 2 h 297"/>
                <a:gd name="T2" fmla="*/ 68 w 355"/>
                <a:gd name="T3" fmla="*/ 0 h 297"/>
                <a:gd name="T4" fmla="*/ 90 w 355"/>
                <a:gd name="T5" fmla="*/ 2 h 297"/>
                <a:gd name="T6" fmla="*/ 115 w 355"/>
                <a:gd name="T7" fmla="*/ 7 h 297"/>
                <a:gd name="T8" fmla="*/ 153 w 355"/>
                <a:gd name="T9" fmla="*/ 27 h 297"/>
                <a:gd name="T10" fmla="*/ 355 w 355"/>
                <a:gd name="T11" fmla="*/ 165 h 297"/>
                <a:gd name="T12" fmla="*/ 155 w 355"/>
                <a:gd name="T13" fmla="*/ 62 h 297"/>
                <a:gd name="T14" fmla="*/ 108 w 355"/>
                <a:gd name="T15" fmla="*/ 47 h 297"/>
                <a:gd name="T16" fmla="*/ 75 w 355"/>
                <a:gd name="T17" fmla="*/ 45 h 297"/>
                <a:gd name="T18" fmla="*/ 48 w 355"/>
                <a:gd name="T19" fmla="*/ 45 h 297"/>
                <a:gd name="T20" fmla="*/ 83 w 355"/>
                <a:gd name="T21" fmla="*/ 85 h 297"/>
                <a:gd name="T22" fmla="*/ 110 w 355"/>
                <a:gd name="T23" fmla="*/ 112 h 297"/>
                <a:gd name="T24" fmla="*/ 125 w 355"/>
                <a:gd name="T25" fmla="*/ 142 h 297"/>
                <a:gd name="T26" fmla="*/ 170 w 355"/>
                <a:gd name="T27" fmla="*/ 297 h 297"/>
                <a:gd name="T28" fmla="*/ 103 w 355"/>
                <a:gd name="T29" fmla="*/ 152 h 297"/>
                <a:gd name="T30" fmla="*/ 73 w 355"/>
                <a:gd name="T31" fmla="*/ 112 h 297"/>
                <a:gd name="T32" fmla="*/ 35 w 355"/>
                <a:gd name="T33" fmla="*/ 75 h 297"/>
                <a:gd name="T34" fmla="*/ 0 w 355"/>
                <a:gd name="T35" fmla="*/ 60 h 297"/>
                <a:gd name="T36" fmla="*/ 45 w 355"/>
                <a:gd name="T37" fmla="*/ 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5" h="297">
                  <a:moveTo>
                    <a:pt x="45" y="2"/>
                  </a:moveTo>
                  <a:lnTo>
                    <a:pt x="68" y="0"/>
                  </a:lnTo>
                  <a:lnTo>
                    <a:pt x="90" y="2"/>
                  </a:lnTo>
                  <a:lnTo>
                    <a:pt x="115" y="7"/>
                  </a:lnTo>
                  <a:lnTo>
                    <a:pt x="153" y="27"/>
                  </a:lnTo>
                  <a:lnTo>
                    <a:pt x="355" y="165"/>
                  </a:lnTo>
                  <a:lnTo>
                    <a:pt x="155" y="62"/>
                  </a:lnTo>
                  <a:lnTo>
                    <a:pt x="108" y="47"/>
                  </a:lnTo>
                  <a:lnTo>
                    <a:pt x="75" y="45"/>
                  </a:lnTo>
                  <a:lnTo>
                    <a:pt x="48" y="45"/>
                  </a:lnTo>
                  <a:lnTo>
                    <a:pt x="83" y="85"/>
                  </a:lnTo>
                  <a:lnTo>
                    <a:pt x="110" y="112"/>
                  </a:lnTo>
                  <a:lnTo>
                    <a:pt x="125" y="142"/>
                  </a:lnTo>
                  <a:lnTo>
                    <a:pt x="170" y="297"/>
                  </a:lnTo>
                  <a:lnTo>
                    <a:pt x="103" y="152"/>
                  </a:lnTo>
                  <a:lnTo>
                    <a:pt x="73" y="112"/>
                  </a:lnTo>
                  <a:lnTo>
                    <a:pt x="35" y="75"/>
                  </a:lnTo>
                  <a:lnTo>
                    <a:pt x="0" y="60"/>
                  </a:lnTo>
                  <a:lnTo>
                    <a:pt x="45" y="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</p:grpSp>
      <p:sp>
        <p:nvSpPr>
          <p:cNvPr id="188543" name="Oval 127"/>
          <p:cNvSpPr>
            <a:spLocks noChangeArrowheads="1"/>
          </p:cNvSpPr>
          <p:nvPr/>
        </p:nvSpPr>
        <p:spPr bwMode="auto">
          <a:xfrm flipV="1">
            <a:off x="5316538" y="3076575"/>
            <a:ext cx="365125" cy="342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042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8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8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8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8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8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8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559" grpId="0"/>
      <p:bldP spid="1885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3254375" y="200025"/>
            <a:ext cx="3830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bg-BG" altLang="bg-BG" i="1"/>
              <a:t>Алгоритъм за образуване на стек</a:t>
            </a:r>
            <a:r>
              <a:rPr lang="en-US" altLang="bg-BG"/>
              <a:t> 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317500" y="1138238"/>
            <a:ext cx="284956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180975" algn="l"/>
            <a:r>
              <a:rPr lang="bg-BG" altLang="bg-BG" b="0"/>
              <a:t>I) Данните пристигат една по една отнякъде (например се въвеждат от клавиатурата). 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720725" y="682625"/>
            <a:ext cx="2065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/>
              <a:t>Логически стъпки:</a:t>
            </a:r>
            <a:endParaRPr lang="en-US" altLang="bg-BG"/>
          </a:p>
        </p:txBody>
      </p:sp>
      <p:grpSp>
        <p:nvGrpSpPr>
          <p:cNvPr id="191494" name="Group 6"/>
          <p:cNvGrpSpPr>
            <a:grpSpLocks/>
          </p:cNvGrpSpPr>
          <p:nvPr/>
        </p:nvGrpSpPr>
        <p:grpSpPr bwMode="auto">
          <a:xfrm>
            <a:off x="6678613" y="3125788"/>
            <a:ext cx="2181225" cy="482600"/>
            <a:chOff x="4147" y="811"/>
            <a:chExt cx="798" cy="208"/>
          </a:xfrm>
        </p:grpSpPr>
        <p:sp>
          <p:nvSpPr>
            <p:cNvPr id="27683" name="Oval 7"/>
            <p:cNvSpPr>
              <a:spLocks noChangeArrowheads="1"/>
            </p:cNvSpPr>
            <p:nvPr/>
          </p:nvSpPr>
          <p:spPr bwMode="auto">
            <a:xfrm>
              <a:off x="4169" y="811"/>
              <a:ext cx="86" cy="1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684" name="Text Box 8"/>
            <p:cNvSpPr txBox="1">
              <a:spLocks noChangeArrowheads="1"/>
            </p:cNvSpPr>
            <p:nvPr/>
          </p:nvSpPr>
          <p:spPr bwMode="auto">
            <a:xfrm>
              <a:off x="4147" y="904"/>
              <a:ext cx="87" cy="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bg-BG" altLang="bg-BG"/>
            </a:p>
          </p:txBody>
        </p:sp>
        <p:sp>
          <p:nvSpPr>
            <p:cNvPr id="27685" name="Rectangle 9"/>
            <p:cNvSpPr>
              <a:spLocks noChangeArrowheads="1"/>
            </p:cNvSpPr>
            <p:nvPr/>
          </p:nvSpPr>
          <p:spPr bwMode="auto">
            <a:xfrm>
              <a:off x="4147" y="858"/>
              <a:ext cx="87" cy="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686" name="Line 10"/>
            <p:cNvSpPr>
              <a:spLocks noChangeShapeType="1"/>
            </p:cNvSpPr>
            <p:nvPr/>
          </p:nvSpPr>
          <p:spPr bwMode="auto">
            <a:xfrm>
              <a:off x="4190" y="881"/>
              <a:ext cx="1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7687" name="Line 11"/>
            <p:cNvSpPr>
              <a:spLocks noChangeShapeType="1"/>
            </p:cNvSpPr>
            <p:nvPr/>
          </p:nvSpPr>
          <p:spPr bwMode="auto">
            <a:xfrm>
              <a:off x="4794" y="881"/>
              <a:ext cx="1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7688" name="Oval 12"/>
            <p:cNvSpPr>
              <a:spLocks noChangeArrowheads="1"/>
            </p:cNvSpPr>
            <p:nvPr/>
          </p:nvSpPr>
          <p:spPr bwMode="auto">
            <a:xfrm>
              <a:off x="4902" y="858"/>
              <a:ext cx="43" cy="4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689" name="Line 13"/>
            <p:cNvSpPr>
              <a:spLocks noChangeShapeType="1"/>
            </p:cNvSpPr>
            <p:nvPr/>
          </p:nvSpPr>
          <p:spPr bwMode="auto">
            <a:xfrm>
              <a:off x="4902" y="858"/>
              <a:ext cx="43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7690" name="Line 14"/>
            <p:cNvSpPr>
              <a:spLocks noChangeShapeType="1"/>
            </p:cNvSpPr>
            <p:nvPr/>
          </p:nvSpPr>
          <p:spPr bwMode="auto">
            <a:xfrm flipV="1">
              <a:off x="4902" y="858"/>
              <a:ext cx="43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7691" name="Freeform 15"/>
            <p:cNvSpPr>
              <a:spLocks/>
            </p:cNvSpPr>
            <p:nvPr/>
          </p:nvSpPr>
          <p:spPr bwMode="auto">
            <a:xfrm>
              <a:off x="4212" y="811"/>
              <a:ext cx="129" cy="23"/>
            </a:xfrm>
            <a:custGeom>
              <a:avLst/>
              <a:gdLst>
                <a:gd name="T0" fmla="*/ 0 w 4590"/>
                <a:gd name="T1" fmla="*/ 0 h 1"/>
                <a:gd name="T2" fmla="*/ 129 w 459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90" h="1">
                  <a:moveTo>
                    <a:pt x="0" y="0"/>
                  </a:moveTo>
                  <a:lnTo>
                    <a:pt x="459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7692" name="Freeform 16"/>
            <p:cNvSpPr>
              <a:spLocks/>
            </p:cNvSpPr>
            <p:nvPr/>
          </p:nvSpPr>
          <p:spPr bwMode="auto">
            <a:xfrm>
              <a:off x="4212" y="996"/>
              <a:ext cx="129" cy="23"/>
            </a:xfrm>
            <a:custGeom>
              <a:avLst/>
              <a:gdLst>
                <a:gd name="T0" fmla="*/ 0 w 4620"/>
                <a:gd name="T1" fmla="*/ 0 h 1"/>
                <a:gd name="T2" fmla="*/ 129 w 462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20" h="1">
                  <a:moveTo>
                    <a:pt x="0" y="0"/>
                  </a:moveTo>
                  <a:lnTo>
                    <a:pt x="462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7693" name="AutoShape 17"/>
            <p:cNvSpPr>
              <a:spLocks noChangeArrowheads="1"/>
            </p:cNvSpPr>
            <p:nvPr/>
          </p:nvSpPr>
          <p:spPr bwMode="auto">
            <a:xfrm rot="-5412519">
              <a:off x="4464" y="645"/>
              <a:ext cx="185" cy="517"/>
            </a:xfrm>
            <a:prstGeom prst="can">
              <a:avLst>
                <a:gd name="adj" fmla="val 4364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91506" name="Group 18"/>
          <p:cNvGrpSpPr>
            <a:grpSpLocks/>
          </p:cNvGrpSpPr>
          <p:nvPr/>
        </p:nvGrpSpPr>
        <p:grpSpPr bwMode="auto">
          <a:xfrm>
            <a:off x="5886450" y="3205163"/>
            <a:ext cx="800100" cy="409575"/>
            <a:chOff x="816" y="3159"/>
            <a:chExt cx="504" cy="258"/>
          </a:xfrm>
        </p:grpSpPr>
        <p:sp>
          <p:nvSpPr>
            <p:cNvPr id="27676" name="AutoShape 19"/>
            <p:cNvSpPr>
              <a:spLocks noChangeArrowheads="1"/>
            </p:cNvSpPr>
            <p:nvPr/>
          </p:nvSpPr>
          <p:spPr bwMode="auto">
            <a:xfrm>
              <a:off x="816" y="3181"/>
              <a:ext cx="396" cy="185"/>
            </a:xfrm>
            <a:prstGeom prst="cube">
              <a:avLst>
                <a:gd name="adj" fmla="val 58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677" name="Line 20"/>
            <p:cNvSpPr>
              <a:spLocks noChangeShapeType="1"/>
            </p:cNvSpPr>
            <p:nvPr/>
          </p:nvSpPr>
          <p:spPr bwMode="auto">
            <a:xfrm>
              <a:off x="924" y="3181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7678" name="Line 21"/>
            <p:cNvSpPr>
              <a:spLocks noChangeShapeType="1"/>
            </p:cNvSpPr>
            <p:nvPr/>
          </p:nvSpPr>
          <p:spPr bwMode="auto">
            <a:xfrm flipH="1">
              <a:off x="924" y="3255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7679" name="Freeform 22"/>
            <p:cNvSpPr>
              <a:spLocks/>
            </p:cNvSpPr>
            <p:nvPr/>
          </p:nvSpPr>
          <p:spPr bwMode="auto">
            <a:xfrm>
              <a:off x="890" y="3255"/>
              <a:ext cx="34" cy="33"/>
            </a:xfrm>
            <a:custGeom>
              <a:avLst/>
              <a:gdLst>
                <a:gd name="T0" fmla="*/ 34 w 170"/>
                <a:gd name="T1" fmla="*/ 0 h 160"/>
                <a:gd name="T2" fmla="*/ 0 w 170"/>
                <a:gd name="T3" fmla="*/ 33 h 16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0" h="160">
                  <a:moveTo>
                    <a:pt x="170" y="0"/>
                  </a:moveTo>
                  <a:lnTo>
                    <a:pt x="0" y="1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7680" name="Freeform 23"/>
            <p:cNvSpPr>
              <a:spLocks/>
            </p:cNvSpPr>
            <p:nvPr/>
          </p:nvSpPr>
          <p:spPr bwMode="auto">
            <a:xfrm>
              <a:off x="924" y="3159"/>
              <a:ext cx="180" cy="115"/>
            </a:xfrm>
            <a:custGeom>
              <a:avLst/>
              <a:gdLst>
                <a:gd name="T0" fmla="*/ 0 w 900"/>
                <a:gd name="T1" fmla="*/ 115 h 560"/>
                <a:gd name="T2" fmla="*/ 180 w 900"/>
                <a:gd name="T3" fmla="*/ 115 h 560"/>
                <a:gd name="T4" fmla="*/ 180 w 900"/>
                <a:gd name="T5" fmla="*/ 0 h 560"/>
                <a:gd name="T6" fmla="*/ 0 w 900"/>
                <a:gd name="T7" fmla="*/ 0 h 560"/>
                <a:gd name="T8" fmla="*/ 0 w 900"/>
                <a:gd name="T9" fmla="*/ 115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681" name="Line 24"/>
            <p:cNvSpPr>
              <a:spLocks noChangeShapeType="1"/>
            </p:cNvSpPr>
            <p:nvPr/>
          </p:nvSpPr>
          <p:spPr bwMode="auto">
            <a:xfrm>
              <a:off x="1032" y="3219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7682" name="Text Box 25"/>
            <p:cNvSpPr txBox="1">
              <a:spLocks noChangeArrowheads="1"/>
            </p:cNvSpPr>
            <p:nvPr/>
          </p:nvSpPr>
          <p:spPr bwMode="auto">
            <a:xfrm>
              <a:off x="816" y="3233"/>
              <a:ext cx="2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bg-BG" altLang="bg-BG" sz="200" b="0"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r>
                <a:rPr lang="en-US" altLang="bg-BG" sz="1000" b="0">
                  <a:cs typeface="Times New Roman" pitchFamily="18" charset="0"/>
                </a:rPr>
                <a:t>na</a:t>
              </a:r>
              <a:endParaRPr lang="en-US" altLang="bg-BG" sz="1800" b="0"/>
            </a:p>
          </p:txBody>
        </p:sp>
      </p:grpSp>
      <p:sp>
        <p:nvSpPr>
          <p:cNvPr id="27655" name="Rectangle 26"/>
          <p:cNvSpPr>
            <a:spLocks noChangeArrowheads="1"/>
          </p:cNvSpPr>
          <p:nvPr/>
        </p:nvSpPr>
        <p:spPr bwMode="auto">
          <a:xfrm>
            <a:off x="404813" y="2238375"/>
            <a:ext cx="25558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bg-BG" altLang="bg-BG" b="0"/>
              <a:t>Алгоритъмът “държи” началото на стека чрез променливата-указател  </a:t>
            </a:r>
            <a:r>
              <a:rPr lang="bg-BG" altLang="bg-BG"/>
              <a:t>na</a:t>
            </a:r>
            <a:r>
              <a:rPr lang="bg-BG" altLang="bg-BG" b="0"/>
              <a:t> и трябва да добави новопристигаща данна.</a:t>
            </a:r>
          </a:p>
        </p:txBody>
      </p:sp>
      <p:sp>
        <p:nvSpPr>
          <p:cNvPr id="191518" name="Freeform 30"/>
          <p:cNvSpPr>
            <a:spLocks/>
          </p:cNvSpPr>
          <p:nvPr/>
        </p:nvSpPr>
        <p:spPr bwMode="auto">
          <a:xfrm flipH="1">
            <a:off x="5446713" y="2722563"/>
            <a:ext cx="358775" cy="655637"/>
          </a:xfrm>
          <a:custGeom>
            <a:avLst/>
            <a:gdLst>
              <a:gd name="T0" fmla="*/ 457 w 1564"/>
              <a:gd name="T1" fmla="*/ 45 h 2938"/>
              <a:gd name="T2" fmla="*/ 404 w 1564"/>
              <a:gd name="T3" fmla="*/ 75 h 2938"/>
              <a:gd name="T4" fmla="*/ 0 w 1564"/>
              <a:gd name="T5" fmla="*/ 343 h 2938"/>
              <a:gd name="T6" fmla="*/ 107 w 1564"/>
              <a:gd name="T7" fmla="*/ 2272 h 2938"/>
              <a:gd name="T8" fmla="*/ 107 w 1564"/>
              <a:gd name="T9" fmla="*/ 2375 h 2938"/>
              <a:gd name="T10" fmla="*/ 129 w 1564"/>
              <a:gd name="T11" fmla="*/ 2555 h 2938"/>
              <a:gd name="T12" fmla="*/ 122 w 1564"/>
              <a:gd name="T13" fmla="*/ 2757 h 2938"/>
              <a:gd name="T14" fmla="*/ 444 w 1564"/>
              <a:gd name="T15" fmla="*/ 2883 h 2938"/>
              <a:gd name="T16" fmla="*/ 784 w 1564"/>
              <a:gd name="T17" fmla="*/ 2938 h 2938"/>
              <a:gd name="T18" fmla="*/ 1194 w 1564"/>
              <a:gd name="T19" fmla="*/ 2900 h 2938"/>
              <a:gd name="T20" fmla="*/ 1534 w 1564"/>
              <a:gd name="T21" fmla="*/ 2775 h 2938"/>
              <a:gd name="T22" fmla="*/ 1564 w 1564"/>
              <a:gd name="T23" fmla="*/ 2412 h 2938"/>
              <a:gd name="T24" fmla="*/ 1534 w 1564"/>
              <a:gd name="T25" fmla="*/ 1486 h 2938"/>
              <a:gd name="T26" fmla="*/ 1281 w 1564"/>
              <a:gd name="T27" fmla="*/ 305 h 2938"/>
              <a:gd name="T28" fmla="*/ 944 w 1564"/>
              <a:gd name="T29" fmla="*/ 30 h 2938"/>
              <a:gd name="T30" fmla="*/ 847 w 1564"/>
              <a:gd name="T31" fmla="*/ 0 h 2938"/>
              <a:gd name="T32" fmla="*/ 697 w 1564"/>
              <a:gd name="T33" fmla="*/ 8 h 2938"/>
              <a:gd name="T34" fmla="*/ 592 w 1564"/>
              <a:gd name="T35" fmla="*/ 8 h 2938"/>
              <a:gd name="T36" fmla="*/ 524 w 1564"/>
              <a:gd name="T37" fmla="*/ 38 h 2938"/>
              <a:gd name="T38" fmla="*/ 457 w 1564"/>
              <a:gd name="T39" fmla="*/ 45 h 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64" h="2938">
                <a:moveTo>
                  <a:pt x="457" y="45"/>
                </a:moveTo>
                <a:lnTo>
                  <a:pt x="404" y="75"/>
                </a:lnTo>
                <a:lnTo>
                  <a:pt x="0" y="343"/>
                </a:lnTo>
                <a:lnTo>
                  <a:pt x="107" y="2272"/>
                </a:lnTo>
                <a:lnTo>
                  <a:pt x="107" y="2375"/>
                </a:lnTo>
                <a:lnTo>
                  <a:pt x="129" y="2555"/>
                </a:lnTo>
                <a:lnTo>
                  <a:pt x="122" y="2757"/>
                </a:lnTo>
                <a:lnTo>
                  <a:pt x="444" y="2883"/>
                </a:lnTo>
                <a:lnTo>
                  <a:pt x="784" y="2938"/>
                </a:lnTo>
                <a:lnTo>
                  <a:pt x="1194" y="2900"/>
                </a:lnTo>
                <a:lnTo>
                  <a:pt x="1534" y="2775"/>
                </a:lnTo>
                <a:lnTo>
                  <a:pt x="1564" y="2412"/>
                </a:lnTo>
                <a:lnTo>
                  <a:pt x="1534" y="1486"/>
                </a:lnTo>
                <a:lnTo>
                  <a:pt x="1281" y="305"/>
                </a:lnTo>
                <a:lnTo>
                  <a:pt x="944" y="30"/>
                </a:lnTo>
                <a:lnTo>
                  <a:pt x="847" y="0"/>
                </a:lnTo>
                <a:lnTo>
                  <a:pt x="697" y="8"/>
                </a:lnTo>
                <a:lnTo>
                  <a:pt x="592" y="8"/>
                </a:lnTo>
                <a:lnTo>
                  <a:pt x="524" y="38"/>
                </a:lnTo>
                <a:lnTo>
                  <a:pt x="457" y="45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1519" name="Freeform 31"/>
          <p:cNvSpPr>
            <a:spLocks/>
          </p:cNvSpPr>
          <p:nvPr/>
        </p:nvSpPr>
        <p:spPr bwMode="auto">
          <a:xfrm flipH="1">
            <a:off x="5586413" y="2667000"/>
            <a:ext cx="134937" cy="114300"/>
          </a:xfrm>
          <a:custGeom>
            <a:avLst/>
            <a:gdLst>
              <a:gd name="T0" fmla="*/ 540 w 583"/>
              <a:gd name="T1" fmla="*/ 0 h 511"/>
              <a:gd name="T2" fmla="*/ 560 w 583"/>
              <a:gd name="T3" fmla="*/ 116 h 511"/>
              <a:gd name="T4" fmla="*/ 563 w 583"/>
              <a:gd name="T5" fmla="*/ 173 h 511"/>
              <a:gd name="T6" fmla="*/ 570 w 583"/>
              <a:gd name="T7" fmla="*/ 248 h 511"/>
              <a:gd name="T8" fmla="*/ 583 w 583"/>
              <a:gd name="T9" fmla="*/ 321 h 511"/>
              <a:gd name="T10" fmla="*/ 548 w 583"/>
              <a:gd name="T11" fmla="*/ 383 h 511"/>
              <a:gd name="T12" fmla="*/ 503 w 583"/>
              <a:gd name="T13" fmla="*/ 453 h 511"/>
              <a:gd name="T14" fmla="*/ 453 w 583"/>
              <a:gd name="T15" fmla="*/ 488 h 511"/>
              <a:gd name="T16" fmla="*/ 385 w 583"/>
              <a:gd name="T17" fmla="*/ 508 h 511"/>
              <a:gd name="T18" fmla="*/ 305 w 583"/>
              <a:gd name="T19" fmla="*/ 511 h 511"/>
              <a:gd name="T20" fmla="*/ 220 w 583"/>
              <a:gd name="T21" fmla="*/ 503 h 511"/>
              <a:gd name="T22" fmla="*/ 160 w 583"/>
              <a:gd name="T23" fmla="*/ 481 h 511"/>
              <a:gd name="T24" fmla="*/ 108 w 583"/>
              <a:gd name="T25" fmla="*/ 456 h 511"/>
              <a:gd name="T26" fmla="*/ 70 w 583"/>
              <a:gd name="T27" fmla="*/ 426 h 511"/>
              <a:gd name="T28" fmla="*/ 33 w 583"/>
              <a:gd name="T29" fmla="*/ 373 h 511"/>
              <a:gd name="T30" fmla="*/ 15 w 583"/>
              <a:gd name="T31" fmla="*/ 321 h 511"/>
              <a:gd name="T32" fmla="*/ 8 w 583"/>
              <a:gd name="T33" fmla="*/ 271 h 511"/>
              <a:gd name="T34" fmla="*/ 0 w 583"/>
              <a:gd name="T35" fmla="*/ 116 h 511"/>
              <a:gd name="T36" fmla="*/ 540 w 583"/>
              <a:gd name="T37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83" h="511">
                <a:moveTo>
                  <a:pt x="540" y="0"/>
                </a:moveTo>
                <a:lnTo>
                  <a:pt x="560" y="116"/>
                </a:lnTo>
                <a:lnTo>
                  <a:pt x="563" y="173"/>
                </a:lnTo>
                <a:lnTo>
                  <a:pt x="570" y="248"/>
                </a:lnTo>
                <a:lnTo>
                  <a:pt x="583" y="321"/>
                </a:lnTo>
                <a:lnTo>
                  <a:pt x="548" y="383"/>
                </a:lnTo>
                <a:lnTo>
                  <a:pt x="503" y="453"/>
                </a:lnTo>
                <a:lnTo>
                  <a:pt x="453" y="488"/>
                </a:lnTo>
                <a:lnTo>
                  <a:pt x="385" y="508"/>
                </a:lnTo>
                <a:lnTo>
                  <a:pt x="305" y="511"/>
                </a:lnTo>
                <a:lnTo>
                  <a:pt x="220" y="503"/>
                </a:lnTo>
                <a:lnTo>
                  <a:pt x="160" y="481"/>
                </a:lnTo>
                <a:lnTo>
                  <a:pt x="108" y="456"/>
                </a:lnTo>
                <a:lnTo>
                  <a:pt x="70" y="426"/>
                </a:lnTo>
                <a:lnTo>
                  <a:pt x="33" y="373"/>
                </a:lnTo>
                <a:lnTo>
                  <a:pt x="15" y="321"/>
                </a:lnTo>
                <a:lnTo>
                  <a:pt x="8" y="271"/>
                </a:lnTo>
                <a:lnTo>
                  <a:pt x="0" y="116"/>
                </a:lnTo>
                <a:lnTo>
                  <a:pt x="54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grpSp>
        <p:nvGrpSpPr>
          <p:cNvPr id="27658" name="Group 32"/>
          <p:cNvGrpSpPr>
            <a:grpSpLocks/>
          </p:cNvGrpSpPr>
          <p:nvPr/>
        </p:nvGrpSpPr>
        <p:grpSpPr bwMode="auto">
          <a:xfrm flipH="1">
            <a:off x="5745163" y="2470150"/>
            <a:ext cx="39687" cy="160338"/>
            <a:chOff x="3858" y="5552"/>
            <a:chExt cx="167" cy="720"/>
          </a:xfrm>
        </p:grpSpPr>
        <p:sp>
          <p:nvSpPr>
            <p:cNvPr id="191521" name="Freeform 33"/>
            <p:cNvSpPr>
              <a:spLocks/>
            </p:cNvSpPr>
            <p:nvPr/>
          </p:nvSpPr>
          <p:spPr bwMode="auto">
            <a:xfrm>
              <a:off x="3858" y="5552"/>
              <a:ext cx="167" cy="506"/>
            </a:xfrm>
            <a:custGeom>
              <a:avLst/>
              <a:gdLst>
                <a:gd name="T0" fmla="*/ 85 w 167"/>
                <a:gd name="T1" fmla="*/ 0 h 503"/>
                <a:gd name="T2" fmla="*/ 37 w 167"/>
                <a:gd name="T3" fmla="*/ 55 h 503"/>
                <a:gd name="T4" fmla="*/ 7 w 167"/>
                <a:gd name="T5" fmla="*/ 120 h 503"/>
                <a:gd name="T6" fmla="*/ 0 w 167"/>
                <a:gd name="T7" fmla="*/ 195 h 503"/>
                <a:gd name="T8" fmla="*/ 0 w 167"/>
                <a:gd name="T9" fmla="*/ 247 h 503"/>
                <a:gd name="T10" fmla="*/ 15 w 167"/>
                <a:gd name="T11" fmla="*/ 345 h 503"/>
                <a:gd name="T12" fmla="*/ 22 w 167"/>
                <a:gd name="T13" fmla="*/ 400 h 503"/>
                <a:gd name="T14" fmla="*/ 37 w 167"/>
                <a:gd name="T15" fmla="*/ 428 h 503"/>
                <a:gd name="T16" fmla="*/ 67 w 167"/>
                <a:gd name="T17" fmla="*/ 445 h 503"/>
                <a:gd name="T18" fmla="*/ 92 w 167"/>
                <a:gd name="T19" fmla="*/ 503 h 503"/>
                <a:gd name="T20" fmla="*/ 100 w 167"/>
                <a:gd name="T21" fmla="*/ 420 h 503"/>
                <a:gd name="T22" fmla="*/ 112 w 167"/>
                <a:gd name="T23" fmla="*/ 360 h 503"/>
                <a:gd name="T24" fmla="*/ 142 w 167"/>
                <a:gd name="T25" fmla="*/ 280 h 503"/>
                <a:gd name="T26" fmla="*/ 137 w 167"/>
                <a:gd name="T27" fmla="*/ 217 h 503"/>
                <a:gd name="T28" fmla="*/ 167 w 167"/>
                <a:gd name="T29" fmla="*/ 175 h 503"/>
                <a:gd name="T30" fmla="*/ 112 w 167"/>
                <a:gd name="T31" fmla="*/ 142 h 503"/>
                <a:gd name="T32" fmla="*/ 90 w 167"/>
                <a:gd name="T33" fmla="*/ 107 h 503"/>
                <a:gd name="T34" fmla="*/ 85 w 167"/>
                <a:gd name="T35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7" h="503">
                  <a:moveTo>
                    <a:pt x="85" y="0"/>
                  </a:moveTo>
                  <a:lnTo>
                    <a:pt x="37" y="55"/>
                  </a:lnTo>
                  <a:lnTo>
                    <a:pt x="7" y="120"/>
                  </a:lnTo>
                  <a:lnTo>
                    <a:pt x="0" y="195"/>
                  </a:lnTo>
                  <a:lnTo>
                    <a:pt x="0" y="247"/>
                  </a:lnTo>
                  <a:lnTo>
                    <a:pt x="15" y="345"/>
                  </a:lnTo>
                  <a:lnTo>
                    <a:pt x="22" y="400"/>
                  </a:lnTo>
                  <a:lnTo>
                    <a:pt x="37" y="428"/>
                  </a:lnTo>
                  <a:lnTo>
                    <a:pt x="67" y="445"/>
                  </a:lnTo>
                  <a:lnTo>
                    <a:pt x="92" y="503"/>
                  </a:lnTo>
                  <a:lnTo>
                    <a:pt x="100" y="420"/>
                  </a:lnTo>
                  <a:lnTo>
                    <a:pt x="112" y="360"/>
                  </a:lnTo>
                  <a:lnTo>
                    <a:pt x="142" y="280"/>
                  </a:lnTo>
                  <a:lnTo>
                    <a:pt x="137" y="217"/>
                  </a:lnTo>
                  <a:lnTo>
                    <a:pt x="167" y="175"/>
                  </a:lnTo>
                  <a:lnTo>
                    <a:pt x="112" y="142"/>
                  </a:lnTo>
                  <a:lnTo>
                    <a:pt x="90" y="107"/>
                  </a:lnTo>
                  <a:lnTo>
                    <a:pt x="8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91522" name="Freeform 34"/>
            <p:cNvSpPr>
              <a:spLocks/>
            </p:cNvSpPr>
            <p:nvPr/>
          </p:nvSpPr>
          <p:spPr bwMode="auto">
            <a:xfrm>
              <a:off x="3878" y="5980"/>
              <a:ext cx="87" cy="292"/>
            </a:xfrm>
            <a:custGeom>
              <a:avLst/>
              <a:gdLst>
                <a:gd name="T0" fmla="*/ 68 w 93"/>
                <a:gd name="T1" fmla="*/ 28 h 295"/>
                <a:gd name="T2" fmla="*/ 45 w 93"/>
                <a:gd name="T3" fmla="*/ 5 h 295"/>
                <a:gd name="T4" fmla="*/ 25 w 93"/>
                <a:gd name="T5" fmla="*/ 0 h 295"/>
                <a:gd name="T6" fmla="*/ 8 w 93"/>
                <a:gd name="T7" fmla="*/ 23 h 295"/>
                <a:gd name="T8" fmla="*/ 0 w 93"/>
                <a:gd name="T9" fmla="*/ 70 h 295"/>
                <a:gd name="T10" fmla="*/ 5 w 93"/>
                <a:gd name="T11" fmla="*/ 115 h 295"/>
                <a:gd name="T12" fmla="*/ 8 w 93"/>
                <a:gd name="T13" fmla="*/ 158 h 295"/>
                <a:gd name="T14" fmla="*/ 20 w 93"/>
                <a:gd name="T15" fmla="*/ 198 h 295"/>
                <a:gd name="T16" fmla="*/ 30 w 93"/>
                <a:gd name="T17" fmla="*/ 248 h 295"/>
                <a:gd name="T18" fmla="*/ 35 w 93"/>
                <a:gd name="T19" fmla="*/ 265 h 295"/>
                <a:gd name="T20" fmla="*/ 45 w 93"/>
                <a:gd name="T21" fmla="*/ 295 h 295"/>
                <a:gd name="T22" fmla="*/ 58 w 93"/>
                <a:gd name="T23" fmla="*/ 280 h 295"/>
                <a:gd name="T24" fmla="*/ 68 w 93"/>
                <a:gd name="T25" fmla="*/ 295 h 295"/>
                <a:gd name="T26" fmla="*/ 88 w 93"/>
                <a:gd name="T27" fmla="*/ 260 h 295"/>
                <a:gd name="T28" fmla="*/ 93 w 93"/>
                <a:gd name="T29" fmla="*/ 203 h 295"/>
                <a:gd name="T30" fmla="*/ 93 w 93"/>
                <a:gd name="T31" fmla="*/ 98 h 295"/>
                <a:gd name="T32" fmla="*/ 68 w 93"/>
                <a:gd name="T33" fmla="*/ 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295">
                  <a:moveTo>
                    <a:pt x="68" y="28"/>
                  </a:moveTo>
                  <a:lnTo>
                    <a:pt x="45" y="5"/>
                  </a:lnTo>
                  <a:lnTo>
                    <a:pt x="25" y="0"/>
                  </a:lnTo>
                  <a:lnTo>
                    <a:pt x="8" y="23"/>
                  </a:lnTo>
                  <a:lnTo>
                    <a:pt x="0" y="70"/>
                  </a:lnTo>
                  <a:lnTo>
                    <a:pt x="5" y="115"/>
                  </a:lnTo>
                  <a:lnTo>
                    <a:pt x="8" y="158"/>
                  </a:lnTo>
                  <a:lnTo>
                    <a:pt x="20" y="198"/>
                  </a:lnTo>
                  <a:lnTo>
                    <a:pt x="30" y="248"/>
                  </a:lnTo>
                  <a:lnTo>
                    <a:pt x="35" y="265"/>
                  </a:lnTo>
                  <a:lnTo>
                    <a:pt x="45" y="295"/>
                  </a:lnTo>
                  <a:lnTo>
                    <a:pt x="58" y="280"/>
                  </a:lnTo>
                  <a:lnTo>
                    <a:pt x="68" y="295"/>
                  </a:lnTo>
                  <a:lnTo>
                    <a:pt x="88" y="260"/>
                  </a:lnTo>
                  <a:lnTo>
                    <a:pt x="93" y="203"/>
                  </a:lnTo>
                  <a:lnTo>
                    <a:pt x="93" y="98"/>
                  </a:lnTo>
                  <a:lnTo>
                    <a:pt x="68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</p:grpSp>
      <p:sp>
        <p:nvSpPr>
          <p:cNvPr id="191523" name="Freeform 35"/>
          <p:cNvSpPr>
            <a:spLocks/>
          </p:cNvSpPr>
          <p:nvPr/>
        </p:nvSpPr>
        <p:spPr bwMode="auto">
          <a:xfrm flipH="1">
            <a:off x="5546725" y="2460625"/>
            <a:ext cx="217488" cy="292100"/>
          </a:xfrm>
          <a:custGeom>
            <a:avLst/>
            <a:gdLst>
              <a:gd name="T0" fmla="*/ 52 w 947"/>
              <a:gd name="T1" fmla="*/ 192 h 1308"/>
              <a:gd name="T2" fmla="*/ 12 w 947"/>
              <a:gd name="T3" fmla="*/ 370 h 1308"/>
              <a:gd name="T4" fmla="*/ 15 w 947"/>
              <a:gd name="T5" fmla="*/ 523 h 1308"/>
              <a:gd name="T6" fmla="*/ 0 w 947"/>
              <a:gd name="T7" fmla="*/ 658 h 1308"/>
              <a:gd name="T8" fmla="*/ 5 w 947"/>
              <a:gd name="T9" fmla="*/ 753 h 1308"/>
              <a:gd name="T10" fmla="*/ 27 w 947"/>
              <a:gd name="T11" fmla="*/ 850 h 1308"/>
              <a:gd name="T12" fmla="*/ 87 w 947"/>
              <a:gd name="T13" fmla="*/ 998 h 1308"/>
              <a:gd name="T14" fmla="*/ 142 w 947"/>
              <a:gd name="T15" fmla="*/ 1121 h 1308"/>
              <a:gd name="T16" fmla="*/ 190 w 947"/>
              <a:gd name="T17" fmla="*/ 1226 h 1308"/>
              <a:gd name="T18" fmla="*/ 290 w 947"/>
              <a:gd name="T19" fmla="*/ 1293 h 1308"/>
              <a:gd name="T20" fmla="*/ 425 w 947"/>
              <a:gd name="T21" fmla="*/ 1308 h 1308"/>
              <a:gd name="T22" fmla="*/ 515 w 947"/>
              <a:gd name="T23" fmla="*/ 1303 h 1308"/>
              <a:gd name="T24" fmla="*/ 590 w 947"/>
              <a:gd name="T25" fmla="*/ 1273 h 1308"/>
              <a:gd name="T26" fmla="*/ 662 w 947"/>
              <a:gd name="T27" fmla="*/ 1226 h 1308"/>
              <a:gd name="T28" fmla="*/ 752 w 947"/>
              <a:gd name="T29" fmla="*/ 1121 h 1308"/>
              <a:gd name="T30" fmla="*/ 812 w 947"/>
              <a:gd name="T31" fmla="*/ 980 h 1308"/>
              <a:gd name="T32" fmla="*/ 835 w 947"/>
              <a:gd name="T33" fmla="*/ 873 h 1308"/>
              <a:gd name="T34" fmla="*/ 845 w 947"/>
              <a:gd name="T35" fmla="*/ 793 h 1308"/>
              <a:gd name="T36" fmla="*/ 880 w 947"/>
              <a:gd name="T37" fmla="*/ 768 h 1308"/>
              <a:gd name="T38" fmla="*/ 910 w 947"/>
              <a:gd name="T39" fmla="*/ 710 h 1308"/>
              <a:gd name="T40" fmla="*/ 940 w 947"/>
              <a:gd name="T41" fmla="*/ 625 h 1308"/>
              <a:gd name="T42" fmla="*/ 947 w 947"/>
              <a:gd name="T43" fmla="*/ 538 h 1308"/>
              <a:gd name="T44" fmla="*/ 925 w 947"/>
              <a:gd name="T45" fmla="*/ 478 h 1308"/>
              <a:gd name="T46" fmla="*/ 872 w 947"/>
              <a:gd name="T47" fmla="*/ 478 h 1308"/>
              <a:gd name="T48" fmla="*/ 822 w 947"/>
              <a:gd name="T49" fmla="*/ 493 h 1308"/>
              <a:gd name="T50" fmla="*/ 827 w 947"/>
              <a:gd name="T51" fmla="*/ 347 h 1308"/>
              <a:gd name="T52" fmla="*/ 807 w 947"/>
              <a:gd name="T53" fmla="*/ 205 h 1308"/>
              <a:gd name="T54" fmla="*/ 737 w 947"/>
              <a:gd name="T55" fmla="*/ 90 h 1308"/>
              <a:gd name="T56" fmla="*/ 602 w 947"/>
              <a:gd name="T57" fmla="*/ 17 h 1308"/>
              <a:gd name="T58" fmla="*/ 400 w 947"/>
              <a:gd name="T59" fmla="*/ 0 h 1308"/>
              <a:gd name="T60" fmla="*/ 200 w 947"/>
              <a:gd name="T61" fmla="*/ 32 h 1308"/>
              <a:gd name="T62" fmla="*/ 77 w 947"/>
              <a:gd name="T63" fmla="*/ 137 h 1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47" h="1308">
                <a:moveTo>
                  <a:pt x="77" y="137"/>
                </a:moveTo>
                <a:lnTo>
                  <a:pt x="52" y="192"/>
                </a:lnTo>
                <a:lnTo>
                  <a:pt x="27" y="282"/>
                </a:lnTo>
                <a:lnTo>
                  <a:pt x="12" y="370"/>
                </a:lnTo>
                <a:lnTo>
                  <a:pt x="5" y="440"/>
                </a:lnTo>
                <a:lnTo>
                  <a:pt x="15" y="523"/>
                </a:lnTo>
                <a:lnTo>
                  <a:pt x="10" y="578"/>
                </a:lnTo>
                <a:lnTo>
                  <a:pt x="0" y="658"/>
                </a:lnTo>
                <a:lnTo>
                  <a:pt x="0" y="708"/>
                </a:lnTo>
                <a:lnTo>
                  <a:pt x="5" y="753"/>
                </a:lnTo>
                <a:lnTo>
                  <a:pt x="12" y="805"/>
                </a:lnTo>
                <a:lnTo>
                  <a:pt x="27" y="850"/>
                </a:lnTo>
                <a:lnTo>
                  <a:pt x="60" y="933"/>
                </a:lnTo>
                <a:lnTo>
                  <a:pt x="87" y="998"/>
                </a:lnTo>
                <a:lnTo>
                  <a:pt x="117" y="1066"/>
                </a:lnTo>
                <a:lnTo>
                  <a:pt x="142" y="1121"/>
                </a:lnTo>
                <a:lnTo>
                  <a:pt x="160" y="1171"/>
                </a:lnTo>
                <a:lnTo>
                  <a:pt x="190" y="1226"/>
                </a:lnTo>
                <a:lnTo>
                  <a:pt x="235" y="1271"/>
                </a:lnTo>
                <a:lnTo>
                  <a:pt x="290" y="1293"/>
                </a:lnTo>
                <a:lnTo>
                  <a:pt x="362" y="1308"/>
                </a:lnTo>
                <a:lnTo>
                  <a:pt x="425" y="1308"/>
                </a:lnTo>
                <a:lnTo>
                  <a:pt x="475" y="1308"/>
                </a:lnTo>
                <a:lnTo>
                  <a:pt x="515" y="1303"/>
                </a:lnTo>
                <a:lnTo>
                  <a:pt x="552" y="1293"/>
                </a:lnTo>
                <a:lnTo>
                  <a:pt x="590" y="1273"/>
                </a:lnTo>
                <a:lnTo>
                  <a:pt x="625" y="1256"/>
                </a:lnTo>
                <a:lnTo>
                  <a:pt x="662" y="1226"/>
                </a:lnTo>
                <a:lnTo>
                  <a:pt x="700" y="1183"/>
                </a:lnTo>
                <a:lnTo>
                  <a:pt x="752" y="1121"/>
                </a:lnTo>
                <a:lnTo>
                  <a:pt x="782" y="1063"/>
                </a:lnTo>
                <a:lnTo>
                  <a:pt x="812" y="980"/>
                </a:lnTo>
                <a:lnTo>
                  <a:pt x="827" y="925"/>
                </a:lnTo>
                <a:lnTo>
                  <a:pt x="835" y="873"/>
                </a:lnTo>
                <a:lnTo>
                  <a:pt x="842" y="830"/>
                </a:lnTo>
                <a:lnTo>
                  <a:pt x="845" y="793"/>
                </a:lnTo>
                <a:lnTo>
                  <a:pt x="860" y="783"/>
                </a:lnTo>
                <a:lnTo>
                  <a:pt x="880" y="768"/>
                </a:lnTo>
                <a:lnTo>
                  <a:pt x="895" y="738"/>
                </a:lnTo>
                <a:lnTo>
                  <a:pt x="910" y="710"/>
                </a:lnTo>
                <a:lnTo>
                  <a:pt x="925" y="678"/>
                </a:lnTo>
                <a:lnTo>
                  <a:pt x="940" y="625"/>
                </a:lnTo>
                <a:lnTo>
                  <a:pt x="942" y="583"/>
                </a:lnTo>
                <a:lnTo>
                  <a:pt x="947" y="538"/>
                </a:lnTo>
                <a:lnTo>
                  <a:pt x="940" y="510"/>
                </a:lnTo>
                <a:lnTo>
                  <a:pt x="925" y="478"/>
                </a:lnTo>
                <a:lnTo>
                  <a:pt x="890" y="478"/>
                </a:lnTo>
                <a:lnTo>
                  <a:pt x="872" y="478"/>
                </a:lnTo>
                <a:lnTo>
                  <a:pt x="850" y="500"/>
                </a:lnTo>
                <a:lnTo>
                  <a:pt x="822" y="493"/>
                </a:lnTo>
                <a:lnTo>
                  <a:pt x="827" y="420"/>
                </a:lnTo>
                <a:lnTo>
                  <a:pt x="827" y="347"/>
                </a:lnTo>
                <a:lnTo>
                  <a:pt x="822" y="290"/>
                </a:lnTo>
                <a:lnTo>
                  <a:pt x="807" y="205"/>
                </a:lnTo>
                <a:lnTo>
                  <a:pt x="777" y="140"/>
                </a:lnTo>
                <a:lnTo>
                  <a:pt x="737" y="90"/>
                </a:lnTo>
                <a:lnTo>
                  <a:pt x="672" y="45"/>
                </a:lnTo>
                <a:lnTo>
                  <a:pt x="602" y="17"/>
                </a:lnTo>
                <a:lnTo>
                  <a:pt x="502" y="0"/>
                </a:lnTo>
                <a:lnTo>
                  <a:pt x="400" y="0"/>
                </a:lnTo>
                <a:lnTo>
                  <a:pt x="297" y="7"/>
                </a:lnTo>
                <a:lnTo>
                  <a:pt x="200" y="32"/>
                </a:lnTo>
                <a:lnTo>
                  <a:pt x="135" y="80"/>
                </a:lnTo>
                <a:lnTo>
                  <a:pt x="77" y="137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1524" name="Freeform 36"/>
          <p:cNvSpPr>
            <a:spLocks/>
          </p:cNvSpPr>
          <p:nvPr/>
        </p:nvSpPr>
        <p:spPr bwMode="auto">
          <a:xfrm flipH="1">
            <a:off x="5540375" y="2424113"/>
            <a:ext cx="222250" cy="161925"/>
          </a:xfrm>
          <a:custGeom>
            <a:avLst/>
            <a:gdLst>
              <a:gd name="T0" fmla="*/ 60 w 970"/>
              <a:gd name="T1" fmla="*/ 373 h 728"/>
              <a:gd name="T2" fmla="*/ 42 w 970"/>
              <a:gd name="T3" fmla="*/ 345 h 728"/>
              <a:gd name="T4" fmla="*/ 25 w 970"/>
              <a:gd name="T5" fmla="*/ 295 h 728"/>
              <a:gd name="T6" fmla="*/ 25 w 970"/>
              <a:gd name="T7" fmla="*/ 235 h 728"/>
              <a:gd name="T8" fmla="*/ 15 w 970"/>
              <a:gd name="T9" fmla="*/ 205 h 728"/>
              <a:gd name="T10" fmla="*/ 0 w 970"/>
              <a:gd name="T11" fmla="*/ 178 h 728"/>
              <a:gd name="T12" fmla="*/ 42 w 970"/>
              <a:gd name="T13" fmla="*/ 130 h 728"/>
              <a:gd name="T14" fmla="*/ 97 w 970"/>
              <a:gd name="T15" fmla="*/ 100 h 728"/>
              <a:gd name="T16" fmla="*/ 160 w 970"/>
              <a:gd name="T17" fmla="*/ 45 h 728"/>
              <a:gd name="T18" fmla="*/ 272 w 970"/>
              <a:gd name="T19" fmla="*/ 18 h 728"/>
              <a:gd name="T20" fmla="*/ 355 w 970"/>
              <a:gd name="T21" fmla="*/ 8 h 728"/>
              <a:gd name="T22" fmla="*/ 477 w 970"/>
              <a:gd name="T23" fmla="*/ 0 h 728"/>
              <a:gd name="T24" fmla="*/ 612 w 970"/>
              <a:gd name="T25" fmla="*/ 3 h 728"/>
              <a:gd name="T26" fmla="*/ 577 w 970"/>
              <a:gd name="T27" fmla="*/ 65 h 728"/>
              <a:gd name="T28" fmla="*/ 650 w 970"/>
              <a:gd name="T29" fmla="*/ 60 h 728"/>
              <a:gd name="T30" fmla="*/ 707 w 970"/>
              <a:gd name="T31" fmla="*/ 60 h 728"/>
              <a:gd name="T32" fmla="*/ 775 w 970"/>
              <a:gd name="T33" fmla="*/ 75 h 728"/>
              <a:gd name="T34" fmla="*/ 850 w 970"/>
              <a:gd name="T35" fmla="*/ 105 h 728"/>
              <a:gd name="T36" fmla="*/ 897 w 970"/>
              <a:gd name="T37" fmla="*/ 143 h 728"/>
              <a:gd name="T38" fmla="*/ 910 w 970"/>
              <a:gd name="T39" fmla="*/ 195 h 728"/>
              <a:gd name="T40" fmla="*/ 882 w 970"/>
              <a:gd name="T41" fmla="*/ 240 h 728"/>
              <a:gd name="T42" fmla="*/ 917 w 970"/>
              <a:gd name="T43" fmla="*/ 288 h 728"/>
              <a:gd name="T44" fmla="*/ 950 w 970"/>
              <a:gd name="T45" fmla="*/ 368 h 728"/>
              <a:gd name="T46" fmla="*/ 962 w 970"/>
              <a:gd name="T47" fmla="*/ 443 h 728"/>
              <a:gd name="T48" fmla="*/ 970 w 970"/>
              <a:gd name="T49" fmla="*/ 503 h 728"/>
              <a:gd name="T50" fmla="*/ 965 w 970"/>
              <a:gd name="T51" fmla="*/ 601 h 728"/>
              <a:gd name="T52" fmla="*/ 950 w 970"/>
              <a:gd name="T53" fmla="*/ 686 h 728"/>
              <a:gd name="T54" fmla="*/ 890 w 970"/>
              <a:gd name="T55" fmla="*/ 631 h 728"/>
              <a:gd name="T56" fmla="*/ 860 w 970"/>
              <a:gd name="T57" fmla="*/ 653 h 728"/>
              <a:gd name="T58" fmla="*/ 852 w 970"/>
              <a:gd name="T59" fmla="*/ 671 h 728"/>
              <a:gd name="T60" fmla="*/ 835 w 970"/>
              <a:gd name="T61" fmla="*/ 706 h 728"/>
              <a:gd name="T62" fmla="*/ 827 w 970"/>
              <a:gd name="T63" fmla="*/ 728 h 728"/>
              <a:gd name="T64" fmla="*/ 785 w 970"/>
              <a:gd name="T65" fmla="*/ 713 h 728"/>
              <a:gd name="T66" fmla="*/ 797 w 970"/>
              <a:gd name="T67" fmla="*/ 616 h 728"/>
              <a:gd name="T68" fmla="*/ 797 w 970"/>
              <a:gd name="T69" fmla="*/ 525 h 728"/>
              <a:gd name="T70" fmla="*/ 740 w 970"/>
              <a:gd name="T71" fmla="*/ 475 h 728"/>
              <a:gd name="T72" fmla="*/ 720 w 970"/>
              <a:gd name="T73" fmla="*/ 388 h 728"/>
              <a:gd name="T74" fmla="*/ 707 w 970"/>
              <a:gd name="T75" fmla="*/ 303 h 728"/>
              <a:gd name="T76" fmla="*/ 622 w 970"/>
              <a:gd name="T77" fmla="*/ 335 h 728"/>
              <a:gd name="T78" fmla="*/ 535 w 970"/>
              <a:gd name="T79" fmla="*/ 353 h 728"/>
              <a:gd name="T80" fmla="*/ 590 w 970"/>
              <a:gd name="T81" fmla="*/ 373 h 728"/>
              <a:gd name="T82" fmla="*/ 487 w 970"/>
              <a:gd name="T83" fmla="*/ 378 h 728"/>
              <a:gd name="T84" fmla="*/ 392 w 970"/>
              <a:gd name="T85" fmla="*/ 373 h 728"/>
              <a:gd name="T86" fmla="*/ 357 w 970"/>
              <a:gd name="T87" fmla="*/ 373 h 728"/>
              <a:gd name="T88" fmla="*/ 302 w 970"/>
              <a:gd name="T89" fmla="*/ 385 h 728"/>
              <a:gd name="T90" fmla="*/ 235 w 970"/>
              <a:gd name="T91" fmla="*/ 360 h 728"/>
              <a:gd name="T92" fmla="*/ 190 w 970"/>
              <a:gd name="T93" fmla="*/ 358 h 728"/>
              <a:gd name="T94" fmla="*/ 142 w 970"/>
              <a:gd name="T95" fmla="*/ 353 h 728"/>
              <a:gd name="T96" fmla="*/ 100 w 970"/>
              <a:gd name="T97" fmla="*/ 365 h 728"/>
              <a:gd name="T98" fmla="*/ 60 w 970"/>
              <a:gd name="T99" fmla="*/ 373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70" h="728">
                <a:moveTo>
                  <a:pt x="60" y="373"/>
                </a:moveTo>
                <a:lnTo>
                  <a:pt x="42" y="345"/>
                </a:lnTo>
                <a:lnTo>
                  <a:pt x="25" y="295"/>
                </a:lnTo>
                <a:lnTo>
                  <a:pt x="25" y="235"/>
                </a:lnTo>
                <a:lnTo>
                  <a:pt x="15" y="205"/>
                </a:lnTo>
                <a:lnTo>
                  <a:pt x="0" y="178"/>
                </a:lnTo>
                <a:lnTo>
                  <a:pt x="42" y="130"/>
                </a:lnTo>
                <a:lnTo>
                  <a:pt x="97" y="100"/>
                </a:lnTo>
                <a:lnTo>
                  <a:pt x="160" y="45"/>
                </a:lnTo>
                <a:lnTo>
                  <a:pt x="272" y="18"/>
                </a:lnTo>
                <a:lnTo>
                  <a:pt x="355" y="8"/>
                </a:lnTo>
                <a:lnTo>
                  <a:pt x="477" y="0"/>
                </a:lnTo>
                <a:lnTo>
                  <a:pt x="612" y="3"/>
                </a:lnTo>
                <a:lnTo>
                  <a:pt x="577" y="65"/>
                </a:lnTo>
                <a:lnTo>
                  <a:pt x="650" y="60"/>
                </a:lnTo>
                <a:lnTo>
                  <a:pt x="707" y="60"/>
                </a:lnTo>
                <a:lnTo>
                  <a:pt x="775" y="75"/>
                </a:lnTo>
                <a:lnTo>
                  <a:pt x="850" y="105"/>
                </a:lnTo>
                <a:lnTo>
                  <a:pt x="897" y="143"/>
                </a:lnTo>
                <a:lnTo>
                  <a:pt x="910" y="195"/>
                </a:lnTo>
                <a:lnTo>
                  <a:pt x="882" y="240"/>
                </a:lnTo>
                <a:lnTo>
                  <a:pt x="917" y="288"/>
                </a:lnTo>
                <a:lnTo>
                  <a:pt x="950" y="368"/>
                </a:lnTo>
                <a:lnTo>
                  <a:pt x="962" y="443"/>
                </a:lnTo>
                <a:lnTo>
                  <a:pt x="970" y="503"/>
                </a:lnTo>
                <a:lnTo>
                  <a:pt x="965" y="601"/>
                </a:lnTo>
                <a:lnTo>
                  <a:pt x="950" y="686"/>
                </a:lnTo>
                <a:lnTo>
                  <a:pt x="890" y="631"/>
                </a:lnTo>
                <a:lnTo>
                  <a:pt x="860" y="653"/>
                </a:lnTo>
                <a:lnTo>
                  <a:pt x="852" y="671"/>
                </a:lnTo>
                <a:lnTo>
                  <a:pt x="835" y="706"/>
                </a:lnTo>
                <a:lnTo>
                  <a:pt x="827" y="728"/>
                </a:lnTo>
                <a:lnTo>
                  <a:pt x="785" y="713"/>
                </a:lnTo>
                <a:lnTo>
                  <a:pt x="797" y="616"/>
                </a:lnTo>
                <a:lnTo>
                  <a:pt x="797" y="525"/>
                </a:lnTo>
                <a:lnTo>
                  <a:pt x="740" y="475"/>
                </a:lnTo>
                <a:lnTo>
                  <a:pt x="720" y="388"/>
                </a:lnTo>
                <a:lnTo>
                  <a:pt x="707" y="303"/>
                </a:lnTo>
                <a:lnTo>
                  <a:pt x="622" y="335"/>
                </a:lnTo>
                <a:lnTo>
                  <a:pt x="535" y="353"/>
                </a:lnTo>
                <a:lnTo>
                  <a:pt x="590" y="373"/>
                </a:lnTo>
                <a:lnTo>
                  <a:pt x="487" y="378"/>
                </a:lnTo>
                <a:lnTo>
                  <a:pt x="392" y="373"/>
                </a:lnTo>
                <a:lnTo>
                  <a:pt x="357" y="373"/>
                </a:lnTo>
                <a:lnTo>
                  <a:pt x="302" y="385"/>
                </a:lnTo>
                <a:lnTo>
                  <a:pt x="235" y="360"/>
                </a:lnTo>
                <a:lnTo>
                  <a:pt x="190" y="358"/>
                </a:lnTo>
                <a:lnTo>
                  <a:pt x="142" y="353"/>
                </a:lnTo>
                <a:lnTo>
                  <a:pt x="100" y="365"/>
                </a:lnTo>
                <a:lnTo>
                  <a:pt x="60" y="3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1525" name="Freeform 37"/>
          <p:cNvSpPr>
            <a:spLocks/>
          </p:cNvSpPr>
          <p:nvPr/>
        </p:nvSpPr>
        <p:spPr bwMode="auto">
          <a:xfrm flipH="1">
            <a:off x="5324475" y="2701925"/>
            <a:ext cx="261938" cy="784225"/>
          </a:xfrm>
          <a:custGeom>
            <a:avLst/>
            <a:gdLst>
              <a:gd name="T0" fmla="*/ 95 w 1285"/>
              <a:gd name="T1" fmla="*/ 0 h 3853"/>
              <a:gd name="T2" fmla="*/ 143 w 1285"/>
              <a:gd name="T3" fmla="*/ 32 h 3853"/>
              <a:gd name="T4" fmla="*/ 180 w 1285"/>
              <a:gd name="T5" fmla="*/ 55 h 3853"/>
              <a:gd name="T6" fmla="*/ 238 w 1285"/>
              <a:gd name="T7" fmla="*/ 82 h 3853"/>
              <a:gd name="T8" fmla="*/ 305 w 1285"/>
              <a:gd name="T9" fmla="*/ 110 h 3853"/>
              <a:gd name="T10" fmla="*/ 383 w 1285"/>
              <a:gd name="T11" fmla="*/ 135 h 3853"/>
              <a:gd name="T12" fmla="*/ 525 w 1285"/>
              <a:gd name="T13" fmla="*/ 167 h 3853"/>
              <a:gd name="T14" fmla="*/ 855 w 1285"/>
              <a:gd name="T15" fmla="*/ 220 h 3853"/>
              <a:gd name="T16" fmla="*/ 895 w 1285"/>
              <a:gd name="T17" fmla="*/ 365 h 3853"/>
              <a:gd name="T18" fmla="*/ 945 w 1285"/>
              <a:gd name="T19" fmla="*/ 460 h 3853"/>
              <a:gd name="T20" fmla="*/ 1105 w 1285"/>
              <a:gd name="T21" fmla="*/ 873 h 3853"/>
              <a:gd name="T22" fmla="*/ 1265 w 1285"/>
              <a:gd name="T23" fmla="*/ 1478 h 3853"/>
              <a:gd name="T24" fmla="*/ 1285 w 1285"/>
              <a:gd name="T25" fmla="*/ 1809 h 3853"/>
              <a:gd name="T26" fmla="*/ 1270 w 1285"/>
              <a:gd name="T27" fmla="*/ 2116 h 3853"/>
              <a:gd name="T28" fmla="*/ 1247 w 1285"/>
              <a:gd name="T29" fmla="*/ 2347 h 3853"/>
              <a:gd name="T30" fmla="*/ 1200 w 1285"/>
              <a:gd name="T31" fmla="*/ 2704 h 3853"/>
              <a:gd name="T32" fmla="*/ 1187 w 1285"/>
              <a:gd name="T33" fmla="*/ 2880 h 3853"/>
              <a:gd name="T34" fmla="*/ 1165 w 1285"/>
              <a:gd name="T35" fmla="*/ 3062 h 3853"/>
              <a:gd name="T36" fmla="*/ 1165 w 1285"/>
              <a:gd name="T37" fmla="*/ 3277 h 3853"/>
              <a:gd name="T38" fmla="*/ 1232 w 1285"/>
              <a:gd name="T39" fmla="*/ 3615 h 3853"/>
              <a:gd name="T40" fmla="*/ 1115 w 1285"/>
              <a:gd name="T41" fmla="*/ 3705 h 3853"/>
              <a:gd name="T42" fmla="*/ 912 w 1285"/>
              <a:gd name="T43" fmla="*/ 3800 h 3853"/>
              <a:gd name="T44" fmla="*/ 740 w 1285"/>
              <a:gd name="T45" fmla="*/ 3845 h 3853"/>
              <a:gd name="T46" fmla="*/ 575 w 1285"/>
              <a:gd name="T47" fmla="*/ 3853 h 3853"/>
              <a:gd name="T48" fmla="*/ 440 w 1285"/>
              <a:gd name="T49" fmla="*/ 3845 h 3853"/>
              <a:gd name="T50" fmla="*/ 350 w 1285"/>
              <a:gd name="T51" fmla="*/ 3830 h 3853"/>
              <a:gd name="T52" fmla="*/ 278 w 1285"/>
              <a:gd name="T53" fmla="*/ 3758 h 3853"/>
              <a:gd name="T54" fmla="*/ 263 w 1285"/>
              <a:gd name="T55" fmla="*/ 3638 h 3853"/>
              <a:gd name="T56" fmla="*/ 258 w 1285"/>
              <a:gd name="T57" fmla="*/ 3493 h 3853"/>
              <a:gd name="T58" fmla="*/ 248 w 1285"/>
              <a:gd name="T59" fmla="*/ 3292 h 3853"/>
              <a:gd name="T60" fmla="*/ 225 w 1285"/>
              <a:gd name="T61" fmla="*/ 3052 h 3853"/>
              <a:gd name="T62" fmla="*/ 210 w 1285"/>
              <a:gd name="T63" fmla="*/ 2752 h 3853"/>
              <a:gd name="T64" fmla="*/ 190 w 1285"/>
              <a:gd name="T65" fmla="*/ 2334 h 3853"/>
              <a:gd name="T66" fmla="*/ 153 w 1285"/>
              <a:gd name="T67" fmla="*/ 1856 h 3853"/>
              <a:gd name="T68" fmla="*/ 70 w 1285"/>
              <a:gd name="T69" fmla="*/ 1241 h 3853"/>
              <a:gd name="T70" fmla="*/ 15 w 1285"/>
              <a:gd name="T71" fmla="*/ 905 h 3853"/>
              <a:gd name="T72" fmla="*/ 8 w 1285"/>
              <a:gd name="T73" fmla="*/ 793 h 3853"/>
              <a:gd name="T74" fmla="*/ 8 w 1285"/>
              <a:gd name="T75" fmla="*/ 665 h 3853"/>
              <a:gd name="T76" fmla="*/ 8 w 1285"/>
              <a:gd name="T77" fmla="*/ 553 h 3853"/>
              <a:gd name="T78" fmla="*/ 0 w 1285"/>
              <a:gd name="T79" fmla="*/ 420 h 3853"/>
              <a:gd name="T80" fmla="*/ 15 w 1285"/>
              <a:gd name="T81" fmla="*/ 297 h 3853"/>
              <a:gd name="T82" fmla="*/ 35 w 1285"/>
              <a:gd name="T83" fmla="*/ 227 h 3853"/>
              <a:gd name="T84" fmla="*/ 63 w 1285"/>
              <a:gd name="T85" fmla="*/ 140 h 3853"/>
              <a:gd name="T86" fmla="*/ 83 w 1285"/>
              <a:gd name="T87" fmla="*/ 67 h 3853"/>
              <a:gd name="T88" fmla="*/ 95 w 1285"/>
              <a:gd name="T89" fmla="*/ 0 h 3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5" h="3853">
                <a:moveTo>
                  <a:pt x="95" y="0"/>
                </a:moveTo>
                <a:lnTo>
                  <a:pt x="143" y="32"/>
                </a:lnTo>
                <a:lnTo>
                  <a:pt x="180" y="55"/>
                </a:lnTo>
                <a:lnTo>
                  <a:pt x="238" y="82"/>
                </a:lnTo>
                <a:lnTo>
                  <a:pt x="305" y="110"/>
                </a:lnTo>
                <a:lnTo>
                  <a:pt x="383" y="135"/>
                </a:lnTo>
                <a:lnTo>
                  <a:pt x="525" y="167"/>
                </a:lnTo>
                <a:lnTo>
                  <a:pt x="855" y="220"/>
                </a:lnTo>
                <a:lnTo>
                  <a:pt x="895" y="365"/>
                </a:lnTo>
                <a:lnTo>
                  <a:pt x="945" y="460"/>
                </a:lnTo>
                <a:lnTo>
                  <a:pt x="1105" y="873"/>
                </a:lnTo>
                <a:lnTo>
                  <a:pt x="1265" y="1478"/>
                </a:lnTo>
                <a:lnTo>
                  <a:pt x="1285" y="1809"/>
                </a:lnTo>
                <a:lnTo>
                  <a:pt x="1270" y="2116"/>
                </a:lnTo>
                <a:lnTo>
                  <a:pt x="1247" y="2347"/>
                </a:lnTo>
                <a:lnTo>
                  <a:pt x="1200" y="2704"/>
                </a:lnTo>
                <a:lnTo>
                  <a:pt x="1187" y="2880"/>
                </a:lnTo>
                <a:lnTo>
                  <a:pt x="1165" y="3062"/>
                </a:lnTo>
                <a:lnTo>
                  <a:pt x="1165" y="3277"/>
                </a:lnTo>
                <a:lnTo>
                  <a:pt x="1232" y="3615"/>
                </a:lnTo>
                <a:lnTo>
                  <a:pt x="1115" y="3705"/>
                </a:lnTo>
                <a:lnTo>
                  <a:pt x="912" y="3800"/>
                </a:lnTo>
                <a:lnTo>
                  <a:pt x="740" y="3845"/>
                </a:lnTo>
                <a:lnTo>
                  <a:pt x="575" y="3853"/>
                </a:lnTo>
                <a:lnTo>
                  <a:pt x="440" y="3845"/>
                </a:lnTo>
                <a:lnTo>
                  <a:pt x="350" y="3830"/>
                </a:lnTo>
                <a:lnTo>
                  <a:pt x="278" y="3758"/>
                </a:lnTo>
                <a:lnTo>
                  <a:pt x="263" y="3638"/>
                </a:lnTo>
                <a:lnTo>
                  <a:pt x="258" y="3493"/>
                </a:lnTo>
                <a:lnTo>
                  <a:pt x="248" y="3292"/>
                </a:lnTo>
                <a:lnTo>
                  <a:pt x="225" y="3052"/>
                </a:lnTo>
                <a:lnTo>
                  <a:pt x="210" y="2752"/>
                </a:lnTo>
                <a:lnTo>
                  <a:pt x="190" y="2334"/>
                </a:lnTo>
                <a:lnTo>
                  <a:pt x="153" y="1856"/>
                </a:lnTo>
                <a:lnTo>
                  <a:pt x="70" y="1241"/>
                </a:lnTo>
                <a:lnTo>
                  <a:pt x="15" y="905"/>
                </a:lnTo>
                <a:lnTo>
                  <a:pt x="8" y="793"/>
                </a:lnTo>
                <a:lnTo>
                  <a:pt x="8" y="665"/>
                </a:lnTo>
                <a:lnTo>
                  <a:pt x="8" y="553"/>
                </a:lnTo>
                <a:lnTo>
                  <a:pt x="0" y="420"/>
                </a:lnTo>
                <a:lnTo>
                  <a:pt x="15" y="297"/>
                </a:lnTo>
                <a:lnTo>
                  <a:pt x="35" y="227"/>
                </a:lnTo>
                <a:lnTo>
                  <a:pt x="63" y="140"/>
                </a:lnTo>
                <a:lnTo>
                  <a:pt x="83" y="67"/>
                </a:lnTo>
                <a:lnTo>
                  <a:pt x="95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1526" name="Freeform 38"/>
          <p:cNvSpPr>
            <a:spLocks/>
          </p:cNvSpPr>
          <p:nvPr/>
        </p:nvSpPr>
        <p:spPr bwMode="auto">
          <a:xfrm flipH="1">
            <a:off x="5381625" y="2995613"/>
            <a:ext cx="60325" cy="331787"/>
          </a:xfrm>
          <a:custGeom>
            <a:avLst/>
            <a:gdLst>
              <a:gd name="T0" fmla="*/ 40 w 260"/>
              <a:gd name="T1" fmla="*/ 0 h 1486"/>
              <a:gd name="T2" fmla="*/ 77 w 260"/>
              <a:gd name="T3" fmla="*/ 456 h 1486"/>
              <a:gd name="T4" fmla="*/ 65 w 260"/>
              <a:gd name="T5" fmla="*/ 616 h 1486"/>
              <a:gd name="T6" fmla="*/ 0 w 260"/>
              <a:gd name="T7" fmla="*/ 818 h 1486"/>
              <a:gd name="T8" fmla="*/ 27 w 260"/>
              <a:gd name="T9" fmla="*/ 966 h 1486"/>
              <a:gd name="T10" fmla="*/ 92 w 260"/>
              <a:gd name="T11" fmla="*/ 1086 h 1486"/>
              <a:gd name="T12" fmla="*/ 117 w 260"/>
              <a:gd name="T13" fmla="*/ 1351 h 1486"/>
              <a:gd name="T14" fmla="*/ 127 w 260"/>
              <a:gd name="T15" fmla="*/ 1486 h 1486"/>
              <a:gd name="T16" fmla="*/ 237 w 260"/>
              <a:gd name="T17" fmla="*/ 928 h 1486"/>
              <a:gd name="T18" fmla="*/ 260 w 260"/>
              <a:gd name="T19" fmla="*/ 623 h 1486"/>
              <a:gd name="T20" fmla="*/ 40 w 260"/>
              <a:gd name="T21" fmla="*/ 0 h 1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0" h="1486">
                <a:moveTo>
                  <a:pt x="40" y="0"/>
                </a:moveTo>
                <a:lnTo>
                  <a:pt x="77" y="456"/>
                </a:lnTo>
                <a:lnTo>
                  <a:pt x="65" y="616"/>
                </a:lnTo>
                <a:lnTo>
                  <a:pt x="0" y="818"/>
                </a:lnTo>
                <a:lnTo>
                  <a:pt x="27" y="966"/>
                </a:lnTo>
                <a:lnTo>
                  <a:pt x="92" y="1086"/>
                </a:lnTo>
                <a:lnTo>
                  <a:pt x="117" y="1351"/>
                </a:lnTo>
                <a:lnTo>
                  <a:pt x="127" y="1486"/>
                </a:lnTo>
                <a:lnTo>
                  <a:pt x="237" y="928"/>
                </a:lnTo>
                <a:lnTo>
                  <a:pt x="260" y="623"/>
                </a:lnTo>
                <a:lnTo>
                  <a:pt x="4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grpSp>
        <p:nvGrpSpPr>
          <p:cNvPr id="27663" name="Group 39"/>
          <p:cNvGrpSpPr>
            <a:grpSpLocks/>
          </p:cNvGrpSpPr>
          <p:nvPr/>
        </p:nvGrpSpPr>
        <p:grpSpPr bwMode="auto">
          <a:xfrm flipH="1">
            <a:off x="5324475" y="3265488"/>
            <a:ext cx="150813" cy="165100"/>
            <a:chOff x="5182" y="9758"/>
            <a:chExt cx="658" cy="738"/>
          </a:xfrm>
        </p:grpSpPr>
        <p:sp>
          <p:nvSpPr>
            <p:cNvPr id="191528" name="Freeform 40"/>
            <p:cNvSpPr>
              <a:spLocks/>
            </p:cNvSpPr>
            <p:nvPr/>
          </p:nvSpPr>
          <p:spPr bwMode="auto">
            <a:xfrm>
              <a:off x="5182" y="9843"/>
              <a:ext cx="575" cy="653"/>
            </a:xfrm>
            <a:custGeom>
              <a:avLst/>
              <a:gdLst>
                <a:gd name="T0" fmla="*/ 563 w 578"/>
                <a:gd name="T1" fmla="*/ 195 h 656"/>
                <a:gd name="T2" fmla="*/ 558 w 578"/>
                <a:gd name="T3" fmla="*/ 361 h 656"/>
                <a:gd name="T4" fmla="*/ 550 w 578"/>
                <a:gd name="T5" fmla="*/ 448 h 656"/>
                <a:gd name="T6" fmla="*/ 543 w 578"/>
                <a:gd name="T7" fmla="*/ 503 h 656"/>
                <a:gd name="T8" fmla="*/ 528 w 578"/>
                <a:gd name="T9" fmla="*/ 563 h 656"/>
                <a:gd name="T10" fmla="*/ 505 w 578"/>
                <a:gd name="T11" fmla="*/ 588 h 656"/>
                <a:gd name="T12" fmla="*/ 480 w 578"/>
                <a:gd name="T13" fmla="*/ 596 h 656"/>
                <a:gd name="T14" fmla="*/ 455 w 578"/>
                <a:gd name="T15" fmla="*/ 606 h 656"/>
                <a:gd name="T16" fmla="*/ 438 w 578"/>
                <a:gd name="T17" fmla="*/ 621 h 656"/>
                <a:gd name="T18" fmla="*/ 410 w 578"/>
                <a:gd name="T19" fmla="*/ 636 h 656"/>
                <a:gd name="T20" fmla="*/ 383 w 578"/>
                <a:gd name="T21" fmla="*/ 648 h 656"/>
                <a:gd name="T22" fmla="*/ 345 w 578"/>
                <a:gd name="T23" fmla="*/ 656 h 656"/>
                <a:gd name="T24" fmla="*/ 318 w 578"/>
                <a:gd name="T25" fmla="*/ 653 h 656"/>
                <a:gd name="T26" fmla="*/ 290 w 578"/>
                <a:gd name="T27" fmla="*/ 638 h 656"/>
                <a:gd name="T28" fmla="*/ 263 w 578"/>
                <a:gd name="T29" fmla="*/ 638 h 656"/>
                <a:gd name="T30" fmla="*/ 223 w 578"/>
                <a:gd name="T31" fmla="*/ 633 h 656"/>
                <a:gd name="T32" fmla="*/ 185 w 578"/>
                <a:gd name="T33" fmla="*/ 631 h 656"/>
                <a:gd name="T34" fmla="*/ 143 w 578"/>
                <a:gd name="T35" fmla="*/ 613 h 656"/>
                <a:gd name="T36" fmla="*/ 113 w 578"/>
                <a:gd name="T37" fmla="*/ 608 h 656"/>
                <a:gd name="T38" fmla="*/ 78 w 578"/>
                <a:gd name="T39" fmla="*/ 556 h 656"/>
                <a:gd name="T40" fmla="*/ 70 w 578"/>
                <a:gd name="T41" fmla="*/ 526 h 656"/>
                <a:gd name="T42" fmla="*/ 60 w 578"/>
                <a:gd name="T43" fmla="*/ 478 h 656"/>
                <a:gd name="T44" fmla="*/ 60 w 578"/>
                <a:gd name="T45" fmla="*/ 391 h 656"/>
                <a:gd name="T46" fmla="*/ 45 w 578"/>
                <a:gd name="T47" fmla="*/ 396 h 656"/>
                <a:gd name="T48" fmla="*/ 30 w 578"/>
                <a:gd name="T49" fmla="*/ 388 h 656"/>
                <a:gd name="T50" fmla="*/ 23 w 578"/>
                <a:gd name="T51" fmla="*/ 371 h 656"/>
                <a:gd name="T52" fmla="*/ 5 w 578"/>
                <a:gd name="T53" fmla="*/ 316 h 656"/>
                <a:gd name="T54" fmla="*/ 0 w 578"/>
                <a:gd name="T55" fmla="*/ 268 h 656"/>
                <a:gd name="T56" fmla="*/ 30 w 578"/>
                <a:gd name="T57" fmla="*/ 205 h 656"/>
                <a:gd name="T58" fmla="*/ 65 w 578"/>
                <a:gd name="T59" fmla="*/ 163 h 656"/>
                <a:gd name="T60" fmla="*/ 120 w 578"/>
                <a:gd name="T61" fmla="*/ 95 h 656"/>
                <a:gd name="T62" fmla="*/ 148 w 578"/>
                <a:gd name="T63" fmla="*/ 78 h 656"/>
                <a:gd name="T64" fmla="*/ 183 w 578"/>
                <a:gd name="T65" fmla="*/ 65 h 656"/>
                <a:gd name="T66" fmla="*/ 220 w 578"/>
                <a:gd name="T67" fmla="*/ 60 h 656"/>
                <a:gd name="T68" fmla="*/ 268 w 578"/>
                <a:gd name="T69" fmla="*/ 45 h 656"/>
                <a:gd name="T70" fmla="*/ 330 w 578"/>
                <a:gd name="T71" fmla="*/ 0 h 656"/>
                <a:gd name="T72" fmla="*/ 578 w 578"/>
                <a:gd name="T73" fmla="*/ 88 h 656"/>
                <a:gd name="T74" fmla="*/ 563 w 578"/>
                <a:gd name="T75" fmla="*/ 195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8" h="656">
                  <a:moveTo>
                    <a:pt x="563" y="195"/>
                  </a:moveTo>
                  <a:lnTo>
                    <a:pt x="558" y="361"/>
                  </a:lnTo>
                  <a:lnTo>
                    <a:pt x="550" y="448"/>
                  </a:lnTo>
                  <a:lnTo>
                    <a:pt x="543" y="503"/>
                  </a:lnTo>
                  <a:lnTo>
                    <a:pt x="528" y="563"/>
                  </a:lnTo>
                  <a:lnTo>
                    <a:pt x="505" y="588"/>
                  </a:lnTo>
                  <a:lnTo>
                    <a:pt x="480" y="596"/>
                  </a:lnTo>
                  <a:lnTo>
                    <a:pt x="455" y="606"/>
                  </a:lnTo>
                  <a:lnTo>
                    <a:pt x="438" y="621"/>
                  </a:lnTo>
                  <a:lnTo>
                    <a:pt x="410" y="636"/>
                  </a:lnTo>
                  <a:lnTo>
                    <a:pt x="383" y="648"/>
                  </a:lnTo>
                  <a:lnTo>
                    <a:pt x="345" y="656"/>
                  </a:lnTo>
                  <a:lnTo>
                    <a:pt x="318" y="653"/>
                  </a:lnTo>
                  <a:lnTo>
                    <a:pt x="290" y="638"/>
                  </a:lnTo>
                  <a:lnTo>
                    <a:pt x="263" y="638"/>
                  </a:lnTo>
                  <a:lnTo>
                    <a:pt x="223" y="633"/>
                  </a:lnTo>
                  <a:lnTo>
                    <a:pt x="185" y="631"/>
                  </a:lnTo>
                  <a:lnTo>
                    <a:pt x="143" y="613"/>
                  </a:lnTo>
                  <a:lnTo>
                    <a:pt x="113" y="608"/>
                  </a:lnTo>
                  <a:lnTo>
                    <a:pt x="78" y="556"/>
                  </a:lnTo>
                  <a:lnTo>
                    <a:pt x="70" y="526"/>
                  </a:lnTo>
                  <a:lnTo>
                    <a:pt x="60" y="478"/>
                  </a:lnTo>
                  <a:lnTo>
                    <a:pt x="60" y="391"/>
                  </a:lnTo>
                  <a:lnTo>
                    <a:pt x="45" y="396"/>
                  </a:lnTo>
                  <a:lnTo>
                    <a:pt x="30" y="388"/>
                  </a:lnTo>
                  <a:lnTo>
                    <a:pt x="23" y="371"/>
                  </a:lnTo>
                  <a:lnTo>
                    <a:pt x="5" y="316"/>
                  </a:lnTo>
                  <a:lnTo>
                    <a:pt x="0" y="268"/>
                  </a:lnTo>
                  <a:lnTo>
                    <a:pt x="30" y="205"/>
                  </a:lnTo>
                  <a:lnTo>
                    <a:pt x="65" y="163"/>
                  </a:lnTo>
                  <a:lnTo>
                    <a:pt x="120" y="95"/>
                  </a:lnTo>
                  <a:lnTo>
                    <a:pt x="148" y="78"/>
                  </a:lnTo>
                  <a:lnTo>
                    <a:pt x="183" y="65"/>
                  </a:lnTo>
                  <a:lnTo>
                    <a:pt x="220" y="60"/>
                  </a:lnTo>
                  <a:lnTo>
                    <a:pt x="268" y="45"/>
                  </a:lnTo>
                  <a:lnTo>
                    <a:pt x="330" y="0"/>
                  </a:lnTo>
                  <a:lnTo>
                    <a:pt x="578" y="88"/>
                  </a:lnTo>
                  <a:lnTo>
                    <a:pt x="563" y="19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91529" name="Freeform 41"/>
            <p:cNvSpPr>
              <a:spLocks/>
            </p:cNvSpPr>
            <p:nvPr/>
          </p:nvSpPr>
          <p:spPr bwMode="auto">
            <a:xfrm>
              <a:off x="5383" y="9758"/>
              <a:ext cx="457" cy="277"/>
            </a:xfrm>
            <a:custGeom>
              <a:avLst/>
              <a:gdLst>
                <a:gd name="T0" fmla="*/ 0 w 460"/>
                <a:gd name="T1" fmla="*/ 92 h 275"/>
                <a:gd name="T2" fmla="*/ 22 w 460"/>
                <a:gd name="T3" fmla="*/ 120 h 275"/>
                <a:gd name="T4" fmla="*/ 42 w 460"/>
                <a:gd name="T5" fmla="*/ 137 h 275"/>
                <a:gd name="T6" fmla="*/ 90 w 460"/>
                <a:gd name="T7" fmla="*/ 157 h 275"/>
                <a:gd name="T8" fmla="*/ 137 w 460"/>
                <a:gd name="T9" fmla="*/ 187 h 275"/>
                <a:gd name="T10" fmla="*/ 217 w 460"/>
                <a:gd name="T11" fmla="*/ 220 h 275"/>
                <a:gd name="T12" fmla="*/ 285 w 460"/>
                <a:gd name="T13" fmla="*/ 245 h 275"/>
                <a:gd name="T14" fmla="*/ 360 w 460"/>
                <a:gd name="T15" fmla="*/ 265 h 275"/>
                <a:gd name="T16" fmla="*/ 432 w 460"/>
                <a:gd name="T17" fmla="*/ 275 h 275"/>
                <a:gd name="T18" fmla="*/ 460 w 460"/>
                <a:gd name="T19" fmla="*/ 195 h 275"/>
                <a:gd name="T20" fmla="*/ 42 w 460"/>
                <a:gd name="T21" fmla="*/ 0 h 275"/>
                <a:gd name="T22" fmla="*/ 0 w 460"/>
                <a:gd name="T23" fmla="*/ 9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0" h="275">
                  <a:moveTo>
                    <a:pt x="0" y="92"/>
                  </a:moveTo>
                  <a:lnTo>
                    <a:pt x="22" y="120"/>
                  </a:lnTo>
                  <a:lnTo>
                    <a:pt x="42" y="137"/>
                  </a:lnTo>
                  <a:lnTo>
                    <a:pt x="90" y="157"/>
                  </a:lnTo>
                  <a:lnTo>
                    <a:pt x="137" y="187"/>
                  </a:lnTo>
                  <a:lnTo>
                    <a:pt x="217" y="220"/>
                  </a:lnTo>
                  <a:lnTo>
                    <a:pt x="285" y="245"/>
                  </a:lnTo>
                  <a:lnTo>
                    <a:pt x="360" y="265"/>
                  </a:lnTo>
                  <a:lnTo>
                    <a:pt x="432" y="275"/>
                  </a:lnTo>
                  <a:lnTo>
                    <a:pt x="460" y="195"/>
                  </a:lnTo>
                  <a:lnTo>
                    <a:pt x="42" y="0"/>
                  </a:lnTo>
                  <a:lnTo>
                    <a:pt x="0" y="9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</p:grpSp>
      <p:sp>
        <p:nvSpPr>
          <p:cNvPr id="191530" name="Freeform 42"/>
          <p:cNvSpPr>
            <a:spLocks/>
          </p:cNvSpPr>
          <p:nvPr/>
        </p:nvSpPr>
        <p:spPr bwMode="auto">
          <a:xfrm flipH="1">
            <a:off x="5268913" y="2744788"/>
            <a:ext cx="200025" cy="573087"/>
          </a:xfrm>
          <a:custGeom>
            <a:avLst/>
            <a:gdLst>
              <a:gd name="T0" fmla="*/ 95 w 802"/>
              <a:gd name="T1" fmla="*/ 5 h 3017"/>
              <a:gd name="T2" fmla="*/ 150 w 802"/>
              <a:gd name="T3" fmla="*/ 0 h 3017"/>
              <a:gd name="T4" fmla="*/ 217 w 802"/>
              <a:gd name="T5" fmla="*/ 52 h 3017"/>
              <a:gd name="T6" fmla="*/ 262 w 802"/>
              <a:gd name="T7" fmla="*/ 97 h 3017"/>
              <a:gd name="T8" fmla="*/ 305 w 802"/>
              <a:gd name="T9" fmla="*/ 160 h 3017"/>
              <a:gd name="T10" fmla="*/ 355 w 802"/>
              <a:gd name="T11" fmla="*/ 255 h 3017"/>
              <a:gd name="T12" fmla="*/ 400 w 802"/>
              <a:gd name="T13" fmla="*/ 318 h 3017"/>
              <a:gd name="T14" fmla="*/ 442 w 802"/>
              <a:gd name="T15" fmla="*/ 423 h 3017"/>
              <a:gd name="T16" fmla="*/ 480 w 802"/>
              <a:gd name="T17" fmla="*/ 535 h 3017"/>
              <a:gd name="T18" fmla="*/ 512 w 802"/>
              <a:gd name="T19" fmla="*/ 668 h 3017"/>
              <a:gd name="T20" fmla="*/ 675 w 802"/>
              <a:gd name="T21" fmla="*/ 1273 h 3017"/>
              <a:gd name="T22" fmla="*/ 780 w 802"/>
              <a:gd name="T23" fmla="*/ 1609 h 3017"/>
              <a:gd name="T24" fmla="*/ 802 w 802"/>
              <a:gd name="T25" fmla="*/ 1769 h 3017"/>
              <a:gd name="T26" fmla="*/ 780 w 802"/>
              <a:gd name="T27" fmla="*/ 1919 h 3017"/>
              <a:gd name="T28" fmla="*/ 780 w 802"/>
              <a:gd name="T29" fmla="*/ 1987 h 3017"/>
              <a:gd name="T30" fmla="*/ 632 w 802"/>
              <a:gd name="T31" fmla="*/ 2682 h 3017"/>
              <a:gd name="T32" fmla="*/ 552 w 802"/>
              <a:gd name="T33" fmla="*/ 3017 h 3017"/>
              <a:gd name="T34" fmla="*/ 425 w 802"/>
              <a:gd name="T35" fmla="*/ 2992 h 3017"/>
              <a:gd name="T36" fmla="*/ 345 w 802"/>
              <a:gd name="T37" fmla="*/ 2970 h 3017"/>
              <a:gd name="T38" fmla="*/ 250 w 802"/>
              <a:gd name="T39" fmla="*/ 2932 h 3017"/>
              <a:gd name="T40" fmla="*/ 55 w 802"/>
              <a:gd name="T41" fmla="*/ 2837 h 3017"/>
              <a:gd name="T42" fmla="*/ 260 w 802"/>
              <a:gd name="T43" fmla="*/ 1919 h 3017"/>
              <a:gd name="T44" fmla="*/ 272 w 802"/>
              <a:gd name="T45" fmla="*/ 1596 h 3017"/>
              <a:gd name="T46" fmla="*/ 57 w 802"/>
              <a:gd name="T47" fmla="*/ 963 h 3017"/>
              <a:gd name="T48" fmla="*/ 5 w 802"/>
              <a:gd name="T49" fmla="*/ 603 h 3017"/>
              <a:gd name="T50" fmla="*/ 0 w 802"/>
              <a:gd name="T51" fmla="*/ 435 h 3017"/>
              <a:gd name="T52" fmla="*/ 25 w 802"/>
              <a:gd name="T53" fmla="*/ 303 h 3017"/>
              <a:gd name="T54" fmla="*/ 52 w 802"/>
              <a:gd name="T55" fmla="*/ 135 h 3017"/>
              <a:gd name="T56" fmla="*/ 95 w 802"/>
              <a:gd name="T57" fmla="*/ 5 h 3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02" h="3017">
                <a:moveTo>
                  <a:pt x="95" y="5"/>
                </a:moveTo>
                <a:lnTo>
                  <a:pt x="150" y="0"/>
                </a:lnTo>
                <a:lnTo>
                  <a:pt x="217" y="52"/>
                </a:lnTo>
                <a:lnTo>
                  <a:pt x="262" y="97"/>
                </a:lnTo>
                <a:lnTo>
                  <a:pt x="305" y="160"/>
                </a:lnTo>
                <a:lnTo>
                  <a:pt x="355" y="255"/>
                </a:lnTo>
                <a:lnTo>
                  <a:pt x="400" y="318"/>
                </a:lnTo>
                <a:lnTo>
                  <a:pt x="442" y="423"/>
                </a:lnTo>
                <a:lnTo>
                  <a:pt x="480" y="535"/>
                </a:lnTo>
                <a:lnTo>
                  <a:pt x="512" y="668"/>
                </a:lnTo>
                <a:lnTo>
                  <a:pt x="675" y="1273"/>
                </a:lnTo>
                <a:lnTo>
                  <a:pt x="780" y="1609"/>
                </a:lnTo>
                <a:lnTo>
                  <a:pt x="802" y="1769"/>
                </a:lnTo>
                <a:lnTo>
                  <a:pt x="780" y="1919"/>
                </a:lnTo>
                <a:lnTo>
                  <a:pt x="780" y="1987"/>
                </a:lnTo>
                <a:lnTo>
                  <a:pt x="632" y="2682"/>
                </a:lnTo>
                <a:lnTo>
                  <a:pt x="552" y="3017"/>
                </a:lnTo>
                <a:lnTo>
                  <a:pt x="425" y="2992"/>
                </a:lnTo>
                <a:lnTo>
                  <a:pt x="345" y="2970"/>
                </a:lnTo>
                <a:lnTo>
                  <a:pt x="250" y="2932"/>
                </a:lnTo>
                <a:lnTo>
                  <a:pt x="55" y="2837"/>
                </a:lnTo>
                <a:lnTo>
                  <a:pt x="260" y="1919"/>
                </a:lnTo>
                <a:lnTo>
                  <a:pt x="272" y="1596"/>
                </a:lnTo>
                <a:lnTo>
                  <a:pt x="57" y="963"/>
                </a:lnTo>
                <a:lnTo>
                  <a:pt x="5" y="603"/>
                </a:lnTo>
                <a:lnTo>
                  <a:pt x="0" y="435"/>
                </a:lnTo>
                <a:lnTo>
                  <a:pt x="25" y="303"/>
                </a:lnTo>
                <a:lnTo>
                  <a:pt x="52" y="135"/>
                </a:lnTo>
                <a:lnTo>
                  <a:pt x="95" y="5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grpSp>
        <p:nvGrpSpPr>
          <p:cNvPr id="191531" name="Group 43"/>
          <p:cNvGrpSpPr>
            <a:grpSpLocks/>
          </p:cNvGrpSpPr>
          <p:nvPr/>
        </p:nvGrpSpPr>
        <p:grpSpPr bwMode="auto">
          <a:xfrm flipH="1" flipV="1">
            <a:off x="6118225" y="3146425"/>
            <a:ext cx="300038" cy="130175"/>
            <a:chOff x="1177" y="8699"/>
            <a:chExt cx="1312" cy="586"/>
          </a:xfrm>
        </p:grpSpPr>
        <p:sp>
          <p:nvSpPr>
            <p:cNvPr id="191532" name="Freeform 44"/>
            <p:cNvSpPr>
              <a:spLocks/>
            </p:cNvSpPr>
            <p:nvPr/>
          </p:nvSpPr>
          <p:spPr bwMode="auto">
            <a:xfrm>
              <a:off x="1177" y="8699"/>
              <a:ext cx="1312" cy="586"/>
            </a:xfrm>
            <a:custGeom>
              <a:avLst/>
              <a:gdLst>
                <a:gd name="T0" fmla="*/ 1112 w 1312"/>
                <a:gd name="T1" fmla="*/ 168 h 586"/>
                <a:gd name="T2" fmla="*/ 972 w 1312"/>
                <a:gd name="T3" fmla="*/ 168 h 586"/>
                <a:gd name="T4" fmla="*/ 907 w 1312"/>
                <a:gd name="T5" fmla="*/ 140 h 586"/>
                <a:gd name="T6" fmla="*/ 849 w 1312"/>
                <a:gd name="T7" fmla="*/ 118 h 586"/>
                <a:gd name="T8" fmla="*/ 769 w 1312"/>
                <a:gd name="T9" fmla="*/ 103 h 586"/>
                <a:gd name="T10" fmla="*/ 722 w 1312"/>
                <a:gd name="T11" fmla="*/ 103 h 586"/>
                <a:gd name="T12" fmla="*/ 654 w 1312"/>
                <a:gd name="T13" fmla="*/ 103 h 586"/>
                <a:gd name="T14" fmla="*/ 579 w 1312"/>
                <a:gd name="T15" fmla="*/ 75 h 586"/>
                <a:gd name="T16" fmla="*/ 479 w 1312"/>
                <a:gd name="T17" fmla="*/ 38 h 586"/>
                <a:gd name="T18" fmla="*/ 449 w 1312"/>
                <a:gd name="T19" fmla="*/ 23 h 586"/>
                <a:gd name="T20" fmla="*/ 412 w 1312"/>
                <a:gd name="T21" fmla="*/ 0 h 586"/>
                <a:gd name="T22" fmla="*/ 389 w 1312"/>
                <a:gd name="T23" fmla="*/ 0 h 586"/>
                <a:gd name="T24" fmla="*/ 379 w 1312"/>
                <a:gd name="T25" fmla="*/ 15 h 586"/>
                <a:gd name="T26" fmla="*/ 379 w 1312"/>
                <a:gd name="T27" fmla="*/ 38 h 586"/>
                <a:gd name="T28" fmla="*/ 394 w 1312"/>
                <a:gd name="T29" fmla="*/ 65 h 586"/>
                <a:gd name="T30" fmla="*/ 429 w 1312"/>
                <a:gd name="T31" fmla="*/ 103 h 586"/>
                <a:gd name="T32" fmla="*/ 469 w 1312"/>
                <a:gd name="T33" fmla="*/ 135 h 586"/>
                <a:gd name="T34" fmla="*/ 519 w 1312"/>
                <a:gd name="T35" fmla="*/ 175 h 586"/>
                <a:gd name="T36" fmla="*/ 497 w 1312"/>
                <a:gd name="T37" fmla="*/ 213 h 586"/>
                <a:gd name="T38" fmla="*/ 469 w 1312"/>
                <a:gd name="T39" fmla="*/ 233 h 586"/>
                <a:gd name="T40" fmla="*/ 422 w 1312"/>
                <a:gd name="T41" fmla="*/ 263 h 586"/>
                <a:gd name="T42" fmla="*/ 322 w 1312"/>
                <a:gd name="T43" fmla="*/ 296 h 586"/>
                <a:gd name="T44" fmla="*/ 135 w 1312"/>
                <a:gd name="T45" fmla="*/ 296 h 586"/>
                <a:gd name="T46" fmla="*/ 97 w 1312"/>
                <a:gd name="T47" fmla="*/ 291 h 586"/>
                <a:gd name="T48" fmla="*/ 47 w 1312"/>
                <a:gd name="T49" fmla="*/ 281 h 586"/>
                <a:gd name="T50" fmla="*/ 27 w 1312"/>
                <a:gd name="T51" fmla="*/ 278 h 586"/>
                <a:gd name="T52" fmla="*/ 10 w 1312"/>
                <a:gd name="T53" fmla="*/ 283 h 586"/>
                <a:gd name="T54" fmla="*/ 0 w 1312"/>
                <a:gd name="T55" fmla="*/ 308 h 586"/>
                <a:gd name="T56" fmla="*/ 15 w 1312"/>
                <a:gd name="T57" fmla="*/ 333 h 586"/>
                <a:gd name="T58" fmla="*/ 42 w 1312"/>
                <a:gd name="T59" fmla="*/ 371 h 586"/>
                <a:gd name="T60" fmla="*/ 80 w 1312"/>
                <a:gd name="T61" fmla="*/ 446 h 586"/>
                <a:gd name="T62" fmla="*/ 180 w 1312"/>
                <a:gd name="T63" fmla="*/ 511 h 586"/>
                <a:gd name="T64" fmla="*/ 417 w 1312"/>
                <a:gd name="T65" fmla="*/ 576 h 586"/>
                <a:gd name="T66" fmla="*/ 529 w 1312"/>
                <a:gd name="T67" fmla="*/ 586 h 586"/>
                <a:gd name="T68" fmla="*/ 657 w 1312"/>
                <a:gd name="T69" fmla="*/ 583 h 586"/>
                <a:gd name="T70" fmla="*/ 982 w 1312"/>
                <a:gd name="T71" fmla="*/ 498 h 586"/>
                <a:gd name="T72" fmla="*/ 1149 w 1312"/>
                <a:gd name="T73" fmla="*/ 411 h 586"/>
                <a:gd name="T74" fmla="*/ 1312 w 1312"/>
                <a:gd name="T75" fmla="*/ 336 h 586"/>
                <a:gd name="T76" fmla="*/ 1297 w 1312"/>
                <a:gd name="T77" fmla="*/ 143 h 586"/>
                <a:gd name="T78" fmla="*/ 1112 w 1312"/>
                <a:gd name="T79" fmla="*/ 168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12" h="586">
                  <a:moveTo>
                    <a:pt x="1112" y="168"/>
                  </a:moveTo>
                  <a:lnTo>
                    <a:pt x="972" y="168"/>
                  </a:lnTo>
                  <a:lnTo>
                    <a:pt x="907" y="140"/>
                  </a:lnTo>
                  <a:lnTo>
                    <a:pt x="849" y="118"/>
                  </a:lnTo>
                  <a:lnTo>
                    <a:pt x="769" y="103"/>
                  </a:lnTo>
                  <a:lnTo>
                    <a:pt x="722" y="103"/>
                  </a:lnTo>
                  <a:lnTo>
                    <a:pt x="654" y="103"/>
                  </a:lnTo>
                  <a:lnTo>
                    <a:pt x="579" y="75"/>
                  </a:lnTo>
                  <a:lnTo>
                    <a:pt x="479" y="38"/>
                  </a:lnTo>
                  <a:lnTo>
                    <a:pt x="449" y="23"/>
                  </a:lnTo>
                  <a:lnTo>
                    <a:pt x="412" y="0"/>
                  </a:lnTo>
                  <a:lnTo>
                    <a:pt x="389" y="0"/>
                  </a:lnTo>
                  <a:lnTo>
                    <a:pt x="379" y="15"/>
                  </a:lnTo>
                  <a:lnTo>
                    <a:pt x="379" y="38"/>
                  </a:lnTo>
                  <a:lnTo>
                    <a:pt x="394" y="65"/>
                  </a:lnTo>
                  <a:lnTo>
                    <a:pt x="429" y="103"/>
                  </a:lnTo>
                  <a:lnTo>
                    <a:pt x="469" y="135"/>
                  </a:lnTo>
                  <a:lnTo>
                    <a:pt x="519" y="175"/>
                  </a:lnTo>
                  <a:lnTo>
                    <a:pt x="497" y="213"/>
                  </a:lnTo>
                  <a:lnTo>
                    <a:pt x="469" y="233"/>
                  </a:lnTo>
                  <a:lnTo>
                    <a:pt x="422" y="263"/>
                  </a:lnTo>
                  <a:lnTo>
                    <a:pt x="322" y="296"/>
                  </a:lnTo>
                  <a:lnTo>
                    <a:pt x="135" y="296"/>
                  </a:lnTo>
                  <a:lnTo>
                    <a:pt x="97" y="291"/>
                  </a:lnTo>
                  <a:lnTo>
                    <a:pt x="47" y="281"/>
                  </a:lnTo>
                  <a:lnTo>
                    <a:pt x="27" y="278"/>
                  </a:lnTo>
                  <a:lnTo>
                    <a:pt x="10" y="283"/>
                  </a:lnTo>
                  <a:lnTo>
                    <a:pt x="0" y="308"/>
                  </a:lnTo>
                  <a:lnTo>
                    <a:pt x="15" y="333"/>
                  </a:lnTo>
                  <a:lnTo>
                    <a:pt x="42" y="371"/>
                  </a:lnTo>
                  <a:lnTo>
                    <a:pt x="80" y="446"/>
                  </a:lnTo>
                  <a:lnTo>
                    <a:pt x="180" y="511"/>
                  </a:lnTo>
                  <a:lnTo>
                    <a:pt x="417" y="576"/>
                  </a:lnTo>
                  <a:lnTo>
                    <a:pt x="529" y="586"/>
                  </a:lnTo>
                  <a:lnTo>
                    <a:pt x="657" y="583"/>
                  </a:lnTo>
                  <a:lnTo>
                    <a:pt x="982" y="498"/>
                  </a:lnTo>
                  <a:lnTo>
                    <a:pt x="1149" y="411"/>
                  </a:lnTo>
                  <a:lnTo>
                    <a:pt x="1312" y="336"/>
                  </a:lnTo>
                  <a:lnTo>
                    <a:pt x="1297" y="143"/>
                  </a:lnTo>
                  <a:lnTo>
                    <a:pt x="1112" y="16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91533" name="Freeform 45"/>
            <p:cNvSpPr>
              <a:spLocks/>
            </p:cNvSpPr>
            <p:nvPr/>
          </p:nvSpPr>
          <p:spPr bwMode="auto">
            <a:xfrm>
              <a:off x="2149" y="8720"/>
              <a:ext cx="215" cy="557"/>
            </a:xfrm>
            <a:custGeom>
              <a:avLst/>
              <a:gdLst>
                <a:gd name="T0" fmla="*/ 8 w 215"/>
                <a:gd name="T1" fmla="*/ 3 h 551"/>
                <a:gd name="T2" fmla="*/ 0 w 215"/>
                <a:gd name="T3" fmla="*/ 258 h 551"/>
                <a:gd name="T4" fmla="*/ 5 w 215"/>
                <a:gd name="T5" fmla="*/ 396 h 551"/>
                <a:gd name="T6" fmla="*/ 18 w 215"/>
                <a:gd name="T7" fmla="*/ 471 h 551"/>
                <a:gd name="T8" fmla="*/ 38 w 215"/>
                <a:gd name="T9" fmla="*/ 551 h 551"/>
                <a:gd name="T10" fmla="*/ 215 w 215"/>
                <a:gd name="T11" fmla="*/ 481 h 551"/>
                <a:gd name="T12" fmla="*/ 155 w 215"/>
                <a:gd name="T13" fmla="*/ 0 h 551"/>
                <a:gd name="T14" fmla="*/ 8 w 215"/>
                <a:gd name="T15" fmla="*/ 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551">
                  <a:moveTo>
                    <a:pt x="8" y="3"/>
                  </a:moveTo>
                  <a:lnTo>
                    <a:pt x="0" y="258"/>
                  </a:lnTo>
                  <a:lnTo>
                    <a:pt x="5" y="396"/>
                  </a:lnTo>
                  <a:lnTo>
                    <a:pt x="18" y="471"/>
                  </a:lnTo>
                  <a:lnTo>
                    <a:pt x="38" y="551"/>
                  </a:lnTo>
                  <a:lnTo>
                    <a:pt x="215" y="481"/>
                  </a:lnTo>
                  <a:lnTo>
                    <a:pt x="155" y="0"/>
                  </a:lnTo>
                  <a:lnTo>
                    <a:pt x="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</p:grpSp>
      <p:sp>
        <p:nvSpPr>
          <p:cNvPr id="191534" name="Freeform 46"/>
          <p:cNvSpPr>
            <a:spLocks/>
          </p:cNvSpPr>
          <p:nvPr/>
        </p:nvSpPr>
        <p:spPr bwMode="auto">
          <a:xfrm flipH="1">
            <a:off x="5703888" y="2738438"/>
            <a:ext cx="454025" cy="779462"/>
          </a:xfrm>
          <a:custGeom>
            <a:avLst/>
            <a:gdLst>
              <a:gd name="T0" fmla="*/ 1722 w 1982"/>
              <a:gd name="T1" fmla="*/ 85 h 3798"/>
              <a:gd name="T2" fmla="*/ 1620 w 1982"/>
              <a:gd name="T3" fmla="*/ 140 h 3798"/>
              <a:gd name="T4" fmla="*/ 1537 w 1982"/>
              <a:gd name="T5" fmla="*/ 182 h 3798"/>
              <a:gd name="T6" fmla="*/ 1447 w 1982"/>
              <a:gd name="T7" fmla="*/ 232 h 3798"/>
              <a:gd name="T8" fmla="*/ 1362 w 1982"/>
              <a:gd name="T9" fmla="*/ 282 h 3798"/>
              <a:gd name="T10" fmla="*/ 1287 w 1982"/>
              <a:gd name="T11" fmla="*/ 327 h 3798"/>
              <a:gd name="T12" fmla="*/ 1220 w 1982"/>
              <a:gd name="T13" fmla="*/ 380 h 3798"/>
              <a:gd name="T14" fmla="*/ 1175 w 1982"/>
              <a:gd name="T15" fmla="*/ 425 h 3798"/>
              <a:gd name="T16" fmla="*/ 1142 w 1982"/>
              <a:gd name="T17" fmla="*/ 463 h 3798"/>
              <a:gd name="T18" fmla="*/ 1115 w 1982"/>
              <a:gd name="T19" fmla="*/ 508 h 3798"/>
              <a:gd name="T20" fmla="*/ 1092 w 1982"/>
              <a:gd name="T21" fmla="*/ 568 h 3798"/>
              <a:gd name="T22" fmla="*/ 1077 w 1982"/>
              <a:gd name="T23" fmla="*/ 658 h 3798"/>
              <a:gd name="T24" fmla="*/ 955 w 1982"/>
              <a:gd name="T25" fmla="*/ 1348 h 3798"/>
              <a:gd name="T26" fmla="*/ 852 w 1982"/>
              <a:gd name="T27" fmla="*/ 1641 h 3798"/>
              <a:gd name="T28" fmla="*/ 807 w 1982"/>
              <a:gd name="T29" fmla="*/ 1699 h 3798"/>
              <a:gd name="T30" fmla="*/ 780 w 1982"/>
              <a:gd name="T31" fmla="*/ 1721 h 3798"/>
              <a:gd name="T32" fmla="*/ 700 w 1982"/>
              <a:gd name="T33" fmla="*/ 1759 h 3798"/>
              <a:gd name="T34" fmla="*/ 565 w 1982"/>
              <a:gd name="T35" fmla="*/ 1809 h 3798"/>
              <a:gd name="T36" fmla="*/ 403 w 1982"/>
              <a:gd name="T37" fmla="*/ 1861 h 3798"/>
              <a:gd name="T38" fmla="*/ 235 w 1982"/>
              <a:gd name="T39" fmla="*/ 1901 h 3798"/>
              <a:gd name="T40" fmla="*/ 105 w 1982"/>
              <a:gd name="T41" fmla="*/ 1929 h 3798"/>
              <a:gd name="T42" fmla="*/ 0 w 1982"/>
              <a:gd name="T43" fmla="*/ 1944 h 3798"/>
              <a:gd name="T44" fmla="*/ 0 w 1982"/>
              <a:gd name="T45" fmla="*/ 2054 h 3798"/>
              <a:gd name="T46" fmla="*/ 0 w 1982"/>
              <a:gd name="T47" fmla="*/ 2182 h 3798"/>
              <a:gd name="T48" fmla="*/ 5 w 1982"/>
              <a:gd name="T49" fmla="*/ 2264 h 3798"/>
              <a:gd name="T50" fmla="*/ 20 w 1982"/>
              <a:gd name="T51" fmla="*/ 2362 h 3798"/>
              <a:gd name="T52" fmla="*/ 63 w 1982"/>
              <a:gd name="T53" fmla="*/ 2517 h 3798"/>
              <a:gd name="T54" fmla="*/ 268 w 1982"/>
              <a:gd name="T55" fmla="*/ 2472 h 3798"/>
              <a:gd name="T56" fmla="*/ 612 w 1982"/>
              <a:gd name="T57" fmla="*/ 2382 h 3798"/>
              <a:gd name="T58" fmla="*/ 1032 w 1982"/>
              <a:gd name="T59" fmla="*/ 2249 h 3798"/>
              <a:gd name="T60" fmla="*/ 1135 w 1982"/>
              <a:gd name="T61" fmla="*/ 2189 h 3798"/>
              <a:gd name="T62" fmla="*/ 1240 w 1982"/>
              <a:gd name="T63" fmla="*/ 2129 h 3798"/>
              <a:gd name="T64" fmla="*/ 1305 w 1982"/>
              <a:gd name="T65" fmla="*/ 2036 h 3798"/>
              <a:gd name="T66" fmla="*/ 1327 w 1982"/>
              <a:gd name="T67" fmla="*/ 2006 h 3798"/>
              <a:gd name="T68" fmla="*/ 1400 w 1982"/>
              <a:gd name="T69" fmla="*/ 1814 h 3798"/>
              <a:gd name="T70" fmla="*/ 1430 w 1982"/>
              <a:gd name="T71" fmla="*/ 1529 h 3798"/>
              <a:gd name="T72" fmla="*/ 1375 w 1982"/>
              <a:gd name="T73" fmla="*/ 1931 h 3798"/>
              <a:gd name="T74" fmla="*/ 1375 w 1982"/>
              <a:gd name="T75" fmla="*/ 2091 h 3798"/>
              <a:gd name="T76" fmla="*/ 1355 w 1982"/>
              <a:gd name="T77" fmla="*/ 2309 h 3798"/>
              <a:gd name="T78" fmla="*/ 1330 w 1982"/>
              <a:gd name="T79" fmla="*/ 2607 h 3798"/>
              <a:gd name="T80" fmla="*/ 1285 w 1982"/>
              <a:gd name="T81" fmla="*/ 2907 h 3798"/>
              <a:gd name="T82" fmla="*/ 1255 w 1982"/>
              <a:gd name="T83" fmla="*/ 3260 h 3798"/>
              <a:gd name="T84" fmla="*/ 1225 w 1982"/>
              <a:gd name="T85" fmla="*/ 3798 h 3798"/>
              <a:gd name="T86" fmla="*/ 1352 w 1982"/>
              <a:gd name="T87" fmla="*/ 3783 h 3798"/>
              <a:gd name="T88" fmla="*/ 1465 w 1982"/>
              <a:gd name="T89" fmla="*/ 3768 h 3798"/>
              <a:gd name="T90" fmla="*/ 1622 w 1982"/>
              <a:gd name="T91" fmla="*/ 3718 h 3798"/>
              <a:gd name="T92" fmla="*/ 1719 w 1982"/>
              <a:gd name="T93" fmla="*/ 3658 h 3798"/>
              <a:gd name="T94" fmla="*/ 1779 w 1982"/>
              <a:gd name="T95" fmla="*/ 3598 h 3798"/>
              <a:gd name="T96" fmla="*/ 1839 w 1982"/>
              <a:gd name="T97" fmla="*/ 3388 h 3798"/>
              <a:gd name="T98" fmla="*/ 1867 w 1982"/>
              <a:gd name="T99" fmla="*/ 2997 h 3798"/>
              <a:gd name="T100" fmla="*/ 1897 w 1982"/>
              <a:gd name="T101" fmla="*/ 2622 h 3798"/>
              <a:gd name="T102" fmla="*/ 1897 w 1982"/>
              <a:gd name="T103" fmla="*/ 2322 h 3798"/>
              <a:gd name="T104" fmla="*/ 1854 w 1982"/>
              <a:gd name="T105" fmla="*/ 1769 h 3798"/>
              <a:gd name="T106" fmla="*/ 1889 w 1982"/>
              <a:gd name="T107" fmla="*/ 1251 h 3798"/>
              <a:gd name="T108" fmla="*/ 1952 w 1982"/>
              <a:gd name="T109" fmla="*/ 900 h 3798"/>
              <a:gd name="T110" fmla="*/ 1982 w 1982"/>
              <a:gd name="T111" fmla="*/ 453 h 3798"/>
              <a:gd name="T112" fmla="*/ 1944 w 1982"/>
              <a:gd name="T113" fmla="*/ 205 h 3798"/>
              <a:gd name="T114" fmla="*/ 1907 w 1982"/>
              <a:gd name="T115" fmla="*/ 0 h 3798"/>
              <a:gd name="T116" fmla="*/ 1722 w 1982"/>
              <a:gd name="T117" fmla="*/ 85 h 3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82" h="3798">
                <a:moveTo>
                  <a:pt x="1722" y="85"/>
                </a:moveTo>
                <a:lnTo>
                  <a:pt x="1620" y="140"/>
                </a:lnTo>
                <a:lnTo>
                  <a:pt x="1537" y="182"/>
                </a:lnTo>
                <a:lnTo>
                  <a:pt x="1447" y="232"/>
                </a:lnTo>
                <a:lnTo>
                  <a:pt x="1362" y="282"/>
                </a:lnTo>
                <a:lnTo>
                  <a:pt x="1287" y="327"/>
                </a:lnTo>
                <a:lnTo>
                  <a:pt x="1220" y="380"/>
                </a:lnTo>
                <a:lnTo>
                  <a:pt x="1175" y="425"/>
                </a:lnTo>
                <a:lnTo>
                  <a:pt x="1142" y="463"/>
                </a:lnTo>
                <a:lnTo>
                  <a:pt x="1115" y="508"/>
                </a:lnTo>
                <a:lnTo>
                  <a:pt x="1092" y="568"/>
                </a:lnTo>
                <a:lnTo>
                  <a:pt x="1077" y="658"/>
                </a:lnTo>
                <a:lnTo>
                  <a:pt x="955" y="1348"/>
                </a:lnTo>
                <a:lnTo>
                  <a:pt x="852" y="1641"/>
                </a:lnTo>
                <a:lnTo>
                  <a:pt x="807" y="1699"/>
                </a:lnTo>
                <a:lnTo>
                  <a:pt x="780" y="1721"/>
                </a:lnTo>
                <a:lnTo>
                  <a:pt x="700" y="1759"/>
                </a:lnTo>
                <a:lnTo>
                  <a:pt x="565" y="1809"/>
                </a:lnTo>
                <a:lnTo>
                  <a:pt x="403" y="1861"/>
                </a:lnTo>
                <a:lnTo>
                  <a:pt x="235" y="1901"/>
                </a:lnTo>
                <a:lnTo>
                  <a:pt x="105" y="1929"/>
                </a:lnTo>
                <a:lnTo>
                  <a:pt x="0" y="1944"/>
                </a:lnTo>
                <a:lnTo>
                  <a:pt x="0" y="2054"/>
                </a:lnTo>
                <a:lnTo>
                  <a:pt x="0" y="2182"/>
                </a:lnTo>
                <a:lnTo>
                  <a:pt x="5" y="2264"/>
                </a:lnTo>
                <a:lnTo>
                  <a:pt x="20" y="2362"/>
                </a:lnTo>
                <a:lnTo>
                  <a:pt x="63" y="2517"/>
                </a:lnTo>
                <a:lnTo>
                  <a:pt x="268" y="2472"/>
                </a:lnTo>
                <a:lnTo>
                  <a:pt x="612" y="2382"/>
                </a:lnTo>
                <a:lnTo>
                  <a:pt x="1032" y="2249"/>
                </a:lnTo>
                <a:lnTo>
                  <a:pt x="1135" y="2189"/>
                </a:lnTo>
                <a:lnTo>
                  <a:pt x="1240" y="2129"/>
                </a:lnTo>
                <a:lnTo>
                  <a:pt x="1305" y="2036"/>
                </a:lnTo>
                <a:lnTo>
                  <a:pt x="1327" y="2006"/>
                </a:lnTo>
                <a:lnTo>
                  <a:pt x="1400" y="1814"/>
                </a:lnTo>
                <a:lnTo>
                  <a:pt x="1430" y="1529"/>
                </a:lnTo>
                <a:lnTo>
                  <a:pt x="1375" y="1931"/>
                </a:lnTo>
                <a:lnTo>
                  <a:pt x="1375" y="2091"/>
                </a:lnTo>
                <a:lnTo>
                  <a:pt x="1355" y="2309"/>
                </a:lnTo>
                <a:lnTo>
                  <a:pt x="1330" y="2607"/>
                </a:lnTo>
                <a:lnTo>
                  <a:pt x="1285" y="2907"/>
                </a:lnTo>
                <a:lnTo>
                  <a:pt x="1255" y="3260"/>
                </a:lnTo>
                <a:lnTo>
                  <a:pt x="1225" y="3798"/>
                </a:lnTo>
                <a:lnTo>
                  <a:pt x="1352" y="3783"/>
                </a:lnTo>
                <a:lnTo>
                  <a:pt x="1465" y="3768"/>
                </a:lnTo>
                <a:lnTo>
                  <a:pt x="1622" y="3718"/>
                </a:lnTo>
                <a:lnTo>
                  <a:pt x="1719" y="3658"/>
                </a:lnTo>
                <a:lnTo>
                  <a:pt x="1779" y="3598"/>
                </a:lnTo>
                <a:lnTo>
                  <a:pt x="1839" y="3388"/>
                </a:lnTo>
                <a:lnTo>
                  <a:pt x="1867" y="2997"/>
                </a:lnTo>
                <a:lnTo>
                  <a:pt x="1897" y="2622"/>
                </a:lnTo>
                <a:lnTo>
                  <a:pt x="1897" y="2322"/>
                </a:lnTo>
                <a:lnTo>
                  <a:pt x="1854" y="1769"/>
                </a:lnTo>
                <a:lnTo>
                  <a:pt x="1889" y="1251"/>
                </a:lnTo>
                <a:lnTo>
                  <a:pt x="1952" y="900"/>
                </a:lnTo>
                <a:lnTo>
                  <a:pt x="1982" y="453"/>
                </a:lnTo>
                <a:lnTo>
                  <a:pt x="1944" y="205"/>
                </a:lnTo>
                <a:lnTo>
                  <a:pt x="1907" y="0"/>
                </a:lnTo>
                <a:lnTo>
                  <a:pt x="1722" y="85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1535" name="Freeform 47"/>
          <p:cNvSpPr>
            <a:spLocks/>
          </p:cNvSpPr>
          <p:nvPr/>
        </p:nvSpPr>
        <p:spPr bwMode="auto">
          <a:xfrm flipH="1">
            <a:off x="5891213" y="3105150"/>
            <a:ext cx="82550" cy="66675"/>
          </a:xfrm>
          <a:custGeom>
            <a:avLst/>
            <a:gdLst>
              <a:gd name="T0" fmla="*/ 45 w 355"/>
              <a:gd name="T1" fmla="*/ 2 h 297"/>
              <a:gd name="T2" fmla="*/ 68 w 355"/>
              <a:gd name="T3" fmla="*/ 0 h 297"/>
              <a:gd name="T4" fmla="*/ 90 w 355"/>
              <a:gd name="T5" fmla="*/ 2 h 297"/>
              <a:gd name="T6" fmla="*/ 115 w 355"/>
              <a:gd name="T7" fmla="*/ 7 h 297"/>
              <a:gd name="T8" fmla="*/ 153 w 355"/>
              <a:gd name="T9" fmla="*/ 27 h 297"/>
              <a:gd name="T10" fmla="*/ 355 w 355"/>
              <a:gd name="T11" fmla="*/ 165 h 297"/>
              <a:gd name="T12" fmla="*/ 155 w 355"/>
              <a:gd name="T13" fmla="*/ 62 h 297"/>
              <a:gd name="T14" fmla="*/ 108 w 355"/>
              <a:gd name="T15" fmla="*/ 47 h 297"/>
              <a:gd name="T16" fmla="*/ 75 w 355"/>
              <a:gd name="T17" fmla="*/ 45 h 297"/>
              <a:gd name="T18" fmla="*/ 48 w 355"/>
              <a:gd name="T19" fmla="*/ 45 h 297"/>
              <a:gd name="T20" fmla="*/ 83 w 355"/>
              <a:gd name="T21" fmla="*/ 85 h 297"/>
              <a:gd name="T22" fmla="*/ 110 w 355"/>
              <a:gd name="T23" fmla="*/ 112 h 297"/>
              <a:gd name="T24" fmla="*/ 125 w 355"/>
              <a:gd name="T25" fmla="*/ 142 h 297"/>
              <a:gd name="T26" fmla="*/ 170 w 355"/>
              <a:gd name="T27" fmla="*/ 297 h 297"/>
              <a:gd name="T28" fmla="*/ 103 w 355"/>
              <a:gd name="T29" fmla="*/ 152 h 297"/>
              <a:gd name="T30" fmla="*/ 73 w 355"/>
              <a:gd name="T31" fmla="*/ 112 h 297"/>
              <a:gd name="T32" fmla="*/ 35 w 355"/>
              <a:gd name="T33" fmla="*/ 75 h 297"/>
              <a:gd name="T34" fmla="*/ 0 w 355"/>
              <a:gd name="T35" fmla="*/ 60 h 297"/>
              <a:gd name="T36" fmla="*/ 45 w 355"/>
              <a:gd name="T37" fmla="*/ 2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5" h="297">
                <a:moveTo>
                  <a:pt x="45" y="2"/>
                </a:moveTo>
                <a:lnTo>
                  <a:pt x="68" y="0"/>
                </a:lnTo>
                <a:lnTo>
                  <a:pt x="90" y="2"/>
                </a:lnTo>
                <a:lnTo>
                  <a:pt x="115" y="7"/>
                </a:lnTo>
                <a:lnTo>
                  <a:pt x="153" y="27"/>
                </a:lnTo>
                <a:lnTo>
                  <a:pt x="355" y="165"/>
                </a:lnTo>
                <a:lnTo>
                  <a:pt x="155" y="62"/>
                </a:lnTo>
                <a:lnTo>
                  <a:pt x="108" y="47"/>
                </a:lnTo>
                <a:lnTo>
                  <a:pt x="75" y="45"/>
                </a:lnTo>
                <a:lnTo>
                  <a:pt x="48" y="45"/>
                </a:lnTo>
                <a:lnTo>
                  <a:pt x="83" y="85"/>
                </a:lnTo>
                <a:lnTo>
                  <a:pt x="110" y="112"/>
                </a:lnTo>
                <a:lnTo>
                  <a:pt x="125" y="142"/>
                </a:lnTo>
                <a:lnTo>
                  <a:pt x="170" y="297"/>
                </a:lnTo>
                <a:lnTo>
                  <a:pt x="103" y="152"/>
                </a:lnTo>
                <a:lnTo>
                  <a:pt x="73" y="112"/>
                </a:lnTo>
                <a:lnTo>
                  <a:pt x="35" y="75"/>
                </a:lnTo>
                <a:lnTo>
                  <a:pt x="0" y="60"/>
                </a:lnTo>
                <a:lnTo>
                  <a:pt x="45" y="2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27668" name="Oval 48"/>
          <p:cNvSpPr>
            <a:spLocks noChangeArrowheads="1"/>
          </p:cNvSpPr>
          <p:nvPr/>
        </p:nvSpPr>
        <p:spPr bwMode="auto">
          <a:xfrm flipV="1">
            <a:off x="5316538" y="3076575"/>
            <a:ext cx="365125" cy="342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1538" name="Rectangle 50"/>
          <p:cNvSpPr>
            <a:spLocks noChangeArrowheads="1"/>
          </p:cNvSpPr>
          <p:nvPr/>
        </p:nvSpPr>
        <p:spPr bwMode="auto">
          <a:xfrm>
            <a:off x="344488" y="3521075"/>
            <a:ext cx="34067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bg-BG" altLang="bg-BG" b="0"/>
              <a:t>Данната трябва най-напред да бъде записана като </a:t>
            </a:r>
            <a:r>
              <a:rPr lang="bg-BG" altLang="bg-BG" i="1"/>
              <a:t>съдържание на елемент</a:t>
            </a:r>
            <a:r>
              <a:rPr lang="bg-BG" altLang="bg-BG"/>
              <a:t> на стека.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49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729 -0.05208 -0.01441 -0.10393 0.02223 -0.15926 C 0.05886 -0.21458 0.13907 -0.27315 0.21945 -0.33148 " pathEditMode="relative" ptsTypes="aaA">
                                      <p:cBhvr>
                                        <p:cTn id="10" dur="2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729 -0.05208 -0.01441 -0.10393 0.02223 -0.15926 C 0.05886 -0.21458 0.13907 -0.27315 0.21945 -0.33148 " pathEditMode="relative" ptsTypes="aaA">
                                      <p:cBhvr>
                                        <p:cTn id="12" dur="2000" fill="hold"/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729 -0.05208 -0.01441 -0.10393 0.02223 -0.15926 C 0.05886 -0.21458 0.13907 -0.27315 0.21945 -0.33148 " pathEditMode="relative" ptsTypes="aaA">
                                      <p:cBhvr>
                                        <p:cTn id="14" dur="2000" fill="hold"/>
                                        <p:tgtEl>
                                          <p:spTgt spid="1915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729 -0.05208 -0.01441 -0.10393 0.02223 -0.15926 C 0.05886 -0.21458 0.13907 -0.27315 0.21945 -0.33148 " pathEditMode="relative" ptsTypes="aaA">
                                      <p:cBhvr>
                                        <p:cTn id="16" dur="2000" fill="hold"/>
                                        <p:tgtEl>
                                          <p:spTgt spid="1915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3254375" y="200025"/>
            <a:ext cx="3830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bg-BG" altLang="bg-BG" i="1"/>
              <a:t>Алгоритъм за образуване на стек</a:t>
            </a:r>
            <a:r>
              <a:rPr lang="en-US" altLang="bg-BG"/>
              <a:t> 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317500" y="1138238"/>
            <a:ext cx="284956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180975" algn="l"/>
            <a:r>
              <a:rPr lang="bg-BG" altLang="bg-BG" b="0"/>
              <a:t>I) Данните пристигат една по една отнякъде (например се въвеждат от клавиатурата). 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720725" y="682625"/>
            <a:ext cx="2065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/>
              <a:t>Логически стъпки:</a:t>
            </a:r>
            <a:endParaRPr lang="en-US" altLang="bg-BG"/>
          </a:p>
        </p:txBody>
      </p:sp>
      <p:grpSp>
        <p:nvGrpSpPr>
          <p:cNvPr id="28677" name="Group 6"/>
          <p:cNvGrpSpPr>
            <a:grpSpLocks/>
          </p:cNvGrpSpPr>
          <p:nvPr/>
        </p:nvGrpSpPr>
        <p:grpSpPr bwMode="auto">
          <a:xfrm>
            <a:off x="8507413" y="801688"/>
            <a:ext cx="2181225" cy="482600"/>
            <a:chOff x="4147" y="811"/>
            <a:chExt cx="798" cy="208"/>
          </a:xfrm>
        </p:grpSpPr>
        <p:sp>
          <p:nvSpPr>
            <p:cNvPr id="28717" name="Oval 7"/>
            <p:cNvSpPr>
              <a:spLocks noChangeArrowheads="1"/>
            </p:cNvSpPr>
            <p:nvPr/>
          </p:nvSpPr>
          <p:spPr bwMode="auto">
            <a:xfrm>
              <a:off x="4169" y="811"/>
              <a:ext cx="86" cy="1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8718" name="Text Box 8"/>
            <p:cNvSpPr txBox="1">
              <a:spLocks noChangeArrowheads="1"/>
            </p:cNvSpPr>
            <p:nvPr/>
          </p:nvSpPr>
          <p:spPr bwMode="auto">
            <a:xfrm>
              <a:off x="4147" y="904"/>
              <a:ext cx="87" cy="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bg-BG" altLang="bg-BG"/>
            </a:p>
          </p:txBody>
        </p:sp>
        <p:sp>
          <p:nvSpPr>
            <p:cNvPr id="28719" name="Rectangle 9"/>
            <p:cNvSpPr>
              <a:spLocks noChangeArrowheads="1"/>
            </p:cNvSpPr>
            <p:nvPr/>
          </p:nvSpPr>
          <p:spPr bwMode="auto">
            <a:xfrm>
              <a:off x="4147" y="858"/>
              <a:ext cx="87" cy="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8720" name="Line 10"/>
            <p:cNvSpPr>
              <a:spLocks noChangeShapeType="1"/>
            </p:cNvSpPr>
            <p:nvPr/>
          </p:nvSpPr>
          <p:spPr bwMode="auto">
            <a:xfrm>
              <a:off x="4190" y="881"/>
              <a:ext cx="1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8721" name="Line 11"/>
            <p:cNvSpPr>
              <a:spLocks noChangeShapeType="1"/>
            </p:cNvSpPr>
            <p:nvPr/>
          </p:nvSpPr>
          <p:spPr bwMode="auto">
            <a:xfrm>
              <a:off x="4794" y="881"/>
              <a:ext cx="1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8722" name="Oval 12"/>
            <p:cNvSpPr>
              <a:spLocks noChangeArrowheads="1"/>
            </p:cNvSpPr>
            <p:nvPr/>
          </p:nvSpPr>
          <p:spPr bwMode="auto">
            <a:xfrm>
              <a:off x="4902" y="858"/>
              <a:ext cx="43" cy="4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8723" name="Line 13"/>
            <p:cNvSpPr>
              <a:spLocks noChangeShapeType="1"/>
            </p:cNvSpPr>
            <p:nvPr/>
          </p:nvSpPr>
          <p:spPr bwMode="auto">
            <a:xfrm>
              <a:off x="4902" y="858"/>
              <a:ext cx="43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8724" name="Line 14"/>
            <p:cNvSpPr>
              <a:spLocks noChangeShapeType="1"/>
            </p:cNvSpPr>
            <p:nvPr/>
          </p:nvSpPr>
          <p:spPr bwMode="auto">
            <a:xfrm flipV="1">
              <a:off x="4902" y="858"/>
              <a:ext cx="43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8725" name="Freeform 15"/>
            <p:cNvSpPr>
              <a:spLocks/>
            </p:cNvSpPr>
            <p:nvPr/>
          </p:nvSpPr>
          <p:spPr bwMode="auto">
            <a:xfrm>
              <a:off x="4212" y="811"/>
              <a:ext cx="129" cy="23"/>
            </a:xfrm>
            <a:custGeom>
              <a:avLst/>
              <a:gdLst>
                <a:gd name="T0" fmla="*/ 0 w 4590"/>
                <a:gd name="T1" fmla="*/ 0 h 1"/>
                <a:gd name="T2" fmla="*/ 129 w 459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90" h="1">
                  <a:moveTo>
                    <a:pt x="0" y="0"/>
                  </a:moveTo>
                  <a:lnTo>
                    <a:pt x="459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8726" name="Freeform 16"/>
            <p:cNvSpPr>
              <a:spLocks/>
            </p:cNvSpPr>
            <p:nvPr/>
          </p:nvSpPr>
          <p:spPr bwMode="auto">
            <a:xfrm>
              <a:off x="4212" y="996"/>
              <a:ext cx="129" cy="23"/>
            </a:xfrm>
            <a:custGeom>
              <a:avLst/>
              <a:gdLst>
                <a:gd name="T0" fmla="*/ 0 w 4620"/>
                <a:gd name="T1" fmla="*/ 0 h 1"/>
                <a:gd name="T2" fmla="*/ 129 w 462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20" h="1">
                  <a:moveTo>
                    <a:pt x="0" y="0"/>
                  </a:moveTo>
                  <a:lnTo>
                    <a:pt x="462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8727" name="AutoShape 17"/>
            <p:cNvSpPr>
              <a:spLocks noChangeArrowheads="1"/>
            </p:cNvSpPr>
            <p:nvPr/>
          </p:nvSpPr>
          <p:spPr bwMode="auto">
            <a:xfrm rot="-5412519">
              <a:off x="4464" y="645"/>
              <a:ext cx="185" cy="517"/>
            </a:xfrm>
            <a:prstGeom prst="can">
              <a:avLst>
                <a:gd name="adj" fmla="val 4364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8678" name="Group 18"/>
          <p:cNvGrpSpPr>
            <a:grpSpLocks/>
          </p:cNvGrpSpPr>
          <p:nvPr/>
        </p:nvGrpSpPr>
        <p:grpSpPr bwMode="auto">
          <a:xfrm>
            <a:off x="7715250" y="881063"/>
            <a:ext cx="800100" cy="409575"/>
            <a:chOff x="816" y="3159"/>
            <a:chExt cx="504" cy="258"/>
          </a:xfrm>
        </p:grpSpPr>
        <p:sp>
          <p:nvSpPr>
            <p:cNvPr id="28710" name="AutoShape 19"/>
            <p:cNvSpPr>
              <a:spLocks noChangeArrowheads="1"/>
            </p:cNvSpPr>
            <p:nvPr/>
          </p:nvSpPr>
          <p:spPr bwMode="auto">
            <a:xfrm>
              <a:off x="816" y="3181"/>
              <a:ext cx="396" cy="185"/>
            </a:xfrm>
            <a:prstGeom prst="cube">
              <a:avLst>
                <a:gd name="adj" fmla="val 58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8711" name="Line 20"/>
            <p:cNvSpPr>
              <a:spLocks noChangeShapeType="1"/>
            </p:cNvSpPr>
            <p:nvPr/>
          </p:nvSpPr>
          <p:spPr bwMode="auto">
            <a:xfrm>
              <a:off x="924" y="3181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8712" name="Line 21"/>
            <p:cNvSpPr>
              <a:spLocks noChangeShapeType="1"/>
            </p:cNvSpPr>
            <p:nvPr/>
          </p:nvSpPr>
          <p:spPr bwMode="auto">
            <a:xfrm flipH="1">
              <a:off x="924" y="3255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8713" name="Freeform 22"/>
            <p:cNvSpPr>
              <a:spLocks/>
            </p:cNvSpPr>
            <p:nvPr/>
          </p:nvSpPr>
          <p:spPr bwMode="auto">
            <a:xfrm>
              <a:off x="890" y="3255"/>
              <a:ext cx="34" cy="33"/>
            </a:xfrm>
            <a:custGeom>
              <a:avLst/>
              <a:gdLst>
                <a:gd name="T0" fmla="*/ 34 w 170"/>
                <a:gd name="T1" fmla="*/ 0 h 160"/>
                <a:gd name="T2" fmla="*/ 0 w 170"/>
                <a:gd name="T3" fmla="*/ 33 h 16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0" h="160">
                  <a:moveTo>
                    <a:pt x="170" y="0"/>
                  </a:moveTo>
                  <a:lnTo>
                    <a:pt x="0" y="1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8714" name="Freeform 23"/>
            <p:cNvSpPr>
              <a:spLocks/>
            </p:cNvSpPr>
            <p:nvPr/>
          </p:nvSpPr>
          <p:spPr bwMode="auto">
            <a:xfrm>
              <a:off x="924" y="3159"/>
              <a:ext cx="180" cy="115"/>
            </a:xfrm>
            <a:custGeom>
              <a:avLst/>
              <a:gdLst>
                <a:gd name="T0" fmla="*/ 0 w 900"/>
                <a:gd name="T1" fmla="*/ 115 h 560"/>
                <a:gd name="T2" fmla="*/ 180 w 900"/>
                <a:gd name="T3" fmla="*/ 115 h 560"/>
                <a:gd name="T4" fmla="*/ 180 w 900"/>
                <a:gd name="T5" fmla="*/ 0 h 560"/>
                <a:gd name="T6" fmla="*/ 0 w 900"/>
                <a:gd name="T7" fmla="*/ 0 h 560"/>
                <a:gd name="T8" fmla="*/ 0 w 900"/>
                <a:gd name="T9" fmla="*/ 115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8715" name="Line 24"/>
            <p:cNvSpPr>
              <a:spLocks noChangeShapeType="1"/>
            </p:cNvSpPr>
            <p:nvPr/>
          </p:nvSpPr>
          <p:spPr bwMode="auto">
            <a:xfrm>
              <a:off x="1032" y="3219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8716" name="Text Box 25"/>
            <p:cNvSpPr txBox="1">
              <a:spLocks noChangeArrowheads="1"/>
            </p:cNvSpPr>
            <p:nvPr/>
          </p:nvSpPr>
          <p:spPr bwMode="auto">
            <a:xfrm>
              <a:off x="816" y="3233"/>
              <a:ext cx="2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bg-BG" altLang="bg-BG" sz="200" b="0"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r>
                <a:rPr lang="en-US" altLang="bg-BG" sz="1000" b="0">
                  <a:cs typeface="Times New Roman" pitchFamily="18" charset="0"/>
                </a:rPr>
                <a:t>na</a:t>
              </a:r>
              <a:endParaRPr lang="en-US" altLang="bg-BG" sz="1800" b="0"/>
            </a:p>
          </p:txBody>
        </p:sp>
      </p:grpSp>
      <p:sp>
        <p:nvSpPr>
          <p:cNvPr id="28679" name="Rectangle 26"/>
          <p:cNvSpPr>
            <a:spLocks noChangeArrowheads="1"/>
          </p:cNvSpPr>
          <p:nvPr/>
        </p:nvSpPr>
        <p:spPr bwMode="auto">
          <a:xfrm>
            <a:off x="404813" y="2238375"/>
            <a:ext cx="25558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bg-BG" altLang="bg-BG" b="0"/>
              <a:t>Алгоритъмът “държи” началото на стека чрез променливата-указател  </a:t>
            </a:r>
            <a:r>
              <a:rPr lang="bg-BG" altLang="bg-BG"/>
              <a:t>na</a:t>
            </a:r>
            <a:r>
              <a:rPr lang="bg-BG" altLang="bg-BG" b="0"/>
              <a:t> и трябва да добави новопристигаща данна.</a:t>
            </a:r>
          </a:p>
        </p:txBody>
      </p:sp>
      <p:sp>
        <p:nvSpPr>
          <p:cNvPr id="193565" name="Freeform 29"/>
          <p:cNvSpPr>
            <a:spLocks/>
          </p:cNvSpPr>
          <p:nvPr/>
        </p:nvSpPr>
        <p:spPr bwMode="auto">
          <a:xfrm flipH="1">
            <a:off x="5446713" y="2722563"/>
            <a:ext cx="358775" cy="655637"/>
          </a:xfrm>
          <a:custGeom>
            <a:avLst/>
            <a:gdLst>
              <a:gd name="T0" fmla="*/ 457 w 1564"/>
              <a:gd name="T1" fmla="*/ 45 h 2938"/>
              <a:gd name="T2" fmla="*/ 404 w 1564"/>
              <a:gd name="T3" fmla="*/ 75 h 2938"/>
              <a:gd name="T4" fmla="*/ 0 w 1564"/>
              <a:gd name="T5" fmla="*/ 343 h 2938"/>
              <a:gd name="T6" fmla="*/ 107 w 1564"/>
              <a:gd name="T7" fmla="*/ 2272 h 2938"/>
              <a:gd name="T8" fmla="*/ 107 w 1564"/>
              <a:gd name="T9" fmla="*/ 2375 h 2938"/>
              <a:gd name="T10" fmla="*/ 129 w 1564"/>
              <a:gd name="T11" fmla="*/ 2555 h 2938"/>
              <a:gd name="T12" fmla="*/ 122 w 1564"/>
              <a:gd name="T13" fmla="*/ 2757 h 2938"/>
              <a:gd name="T14" fmla="*/ 444 w 1564"/>
              <a:gd name="T15" fmla="*/ 2883 h 2938"/>
              <a:gd name="T16" fmla="*/ 784 w 1564"/>
              <a:gd name="T17" fmla="*/ 2938 h 2938"/>
              <a:gd name="T18" fmla="*/ 1194 w 1564"/>
              <a:gd name="T19" fmla="*/ 2900 h 2938"/>
              <a:gd name="T20" fmla="*/ 1534 w 1564"/>
              <a:gd name="T21" fmla="*/ 2775 h 2938"/>
              <a:gd name="T22" fmla="*/ 1564 w 1564"/>
              <a:gd name="T23" fmla="*/ 2412 h 2938"/>
              <a:gd name="T24" fmla="*/ 1534 w 1564"/>
              <a:gd name="T25" fmla="*/ 1486 h 2938"/>
              <a:gd name="T26" fmla="*/ 1281 w 1564"/>
              <a:gd name="T27" fmla="*/ 305 h 2938"/>
              <a:gd name="T28" fmla="*/ 944 w 1564"/>
              <a:gd name="T29" fmla="*/ 30 h 2938"/>
              <a:gd name="T30" fmla="*/ 847 w 1564"/>
              <a:gd name="T31" fmla="*/ 0 h 2938"/>
              <a:gd name="T32" fmla="*/ 697 w 1564"/>
              <a:gd name="T33" fmla="*/ 8 h 2938"/>
              <a:gd name="T34" fmla="*/ 592 w 1564"/>
              <a:gd name="T35" fmla="*/ 8 h 2938"/>
              <a:gd name="T36" fmla="*/ 524 w 1564"/>
              <a:gd name="T37" fmla="*/ 38 h 2938"/>
              <a:gd name="T38" fmla="*/ 457 w 1564"/>
              <a:gd name="T39" fmla="*/ 45 h 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64" h="2938">
                <a:moveTo>
                  <a:pt x="457" y="45"/>
                </a:moveTo>
                <a:lnTo>
                  <a:pt x="404" y="75"/>
                </a:lnTo>
                <a:lnTo>
                  <a:pt x="0" y="343"/>
                </a:lnTo>
                <a:lnTo>
                  <a:pt x="107" y="2272"/>
                </a:lnTo>
                <a:lnTo>
                  <a:pt x="107" y="2375"/>
                </a:lnTo>
                <a:lnTo>
                  <a:pt x="129" y="2555"/>
                </a:lnTo>
                <a:lnTo>
                  <a:pt x="122" y="2757"/>
                </a:lnTo>
                <a:lnTo>
                  <a:pt x="444" y="2883"/>
                </a:lnTo>
                <a:lnTo>
                  <a:pt x="784" y="2938"/>
                </a:lnTo>
                <a:lnTo>
                  <a:pt x="1194" y="2900"/>
                </a:lnTo>
                <a:lnTo>
                  <a:pt x="1534" y="2775"/>
                </a:lnTo>
                <a:lnTo>
                  <a:pt x="1564" y="2412"/>
                </a:lnTo>
                <a:lnTo>
                  <a:pt x="1534" y="1486"/>
                </a:lnTo>
                <a:lnTo>
                  <a:pt x="1281" y="305"/>
                </a:lnTo>
                <a:lnTo>
                  <a:pt x="944" y="30"/>
                </a:lnTo>
                <a:lnTo>
                  <a:pt x="847" y="0"/>
                </a:lnTo>
                <a:lnTo>
                  <a:pt x="697" y="8"/>
                </a:lnTo>
                <a:lnTo>
                  <a:pt x="592" y="8"/>
                </a:lnTo>
                <a:lnTo>
                  <a:pt x="524" y="38"/>
                </a:lnTo>
                <a:lnTo>
                  <a:pt x="457" y="45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3566" name="Freeform 30"/>
          <p:cNvSpPr>
            <a:spLocks/>
          </p:cNvSpPr>
          <p:nvPr/>
        </p:nvSpPr>
        <p:spPr bwMode="auto">
          <a:xfrm flipH="1">
            <a:off x="5586413" y="2667000"/>
            <a:ext cx="134937" cy="114300"/>
          </a:xfrm>
          <a:custGeom>
            <a:avLst/>
            <a:gdLst>
              <a:gd name="T0" fmla="*/ 540 w 583"/>
              <a:gd name="T1" fmla="*/ 0 h 511"/>
              <a:gd name="T2" fmla="*/ 560 w 583"/>
              <a:gd name="T3" fmla="*/ 116 h 511"/>
              <a:gd name="T4" fmla="*/ 563 w 583"/>
              <a:gd name="T5" fmla="*/ 173 h 511"/>
              <a:gd name="T6" fmla="*/ 570 w 583"/>
              <a:gd name="T7" fmla="*/ 248 h 511"/>
              <a:gd name="T8" fmla="*/ 583 w 583"/>
              <a:gd name="T9" fmla="*/ 321 h 511"/>
              <a:gd name="T10" fmla="*/ 548 w 583"/>
              <a:gd name="T11" fmla="*/ 383 h 511"/>
              <a:gd name="T12" fmla="*/ 503 w 583"/>
              <a:gd name="T13" fmla="*/ 453 h 511"/>
              <a:gd name="T14" fmla="*/ 453 w 583"/>
              <a:gd name="T15" fmla="*/ 488 h 511"/>
              <a:gd name="T16" fmla="*/ 385 w 583"/>
              <a:gd name="T17" fmla="*/ 508 h 511"/>
              <a:gd name="T18" fmla="*/ 305 w 583"/>
              <a:gd name="T19" fmla="*/ 511 h 511"/>
              <a:gd name="T20" fmla="*/ 220 w 583"/>
              <a:gd name="T21" fmla="*/ 503 h 511"/>
              <a:gd name="T22" fmla="*/ 160 w 583"/>
              <a:gd name="T23" fmla="*/ 481 h 511"/>
              <a:gd name="T24" fmla="*/ 108 w 583"/>
              <a:gd name="T25" fmla="*/ 456 h 511"/>
              <a:gd name="T26" fmla="*/ 70 w 583"/>
              <a:gd name="T27" fmla="*/ 426 h 511"/>
              <a:gd name="T28" fmla="*/ 33 w 583"/>
              <a:gd name="T29" fmla="*/ 373 h 511"/>
              <a:gd name="T30" fmla="*/ 15 w 583"/>
              <a:gd name="T31" fmla="*/ 321 h 511"/>
              <a:gd name="T32" fmla="*/ 8 w 583"/>
              <a:gd name="T33" fmla="*/ 271 h 511"/>
              <a:gd name="T34" fmla="*/ 0 w 583"/>
              <a:gd name="T35" fmla="*/ 116 h 511"/>
              <a:gd name="T36" fmla="*/ 540 w 583"/>
              <a:gd name="T37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83" h="511">
                <a:moveTo>
                  <a:pt x="540" y="0"/>
                </a:moveTo>
                <a:lnTo>
                  <a:pt x="560" y="116"/>
                </a:lnTo>
                <a:lnTo>
                  <a:pt x="563" y="173"/>
                </a:lnTo>
                <a:lnTo>
                  <a:pt x="570" y="248"/>
                </a:lnTo>
                <a:lnTo>
                  <a:pt x="583" y="321"/>
                </a:lnTo>
                <a:lnTo>
                  <a:pt x="548" y="383"/>
                </a:lnTo>
                <a:lnTo>
                  <a:pt x="503" y="453"/>
                </a:lnTo>
                <a:lnTo>
                  <a:pt x="453" y="488"/>
                </a:lnTo>
                <a:lnTo>
                  <a:pt x="385" y="508"/>
                </a:lnTo>
                <a:lnTo>
                  <a:pt x="305" y="511"/>
                </a:lnTo>
                <a:lnTo>
                  <a:pt x="220" y="503"/>
                </a:lnTo>
                <a:lnTo>
                  <a:pt x="160" y="481"/>
                </a:lnTo>
                <a:lnTo>
                  <a:pt x="108" y="456"/>
                </a:lnTo>
                <a:lnTo>
                  <a:pt x="70" y="426"/>
                </a:lnTo>
                <a:lnTo>
                  <a:pt x="33" y="373"/>
                </a:lnTo>
                <a:lnTo>
                  <a:pt x="15" y="321"/>
                </a:lnTo>
                <a:lnTo>
                  <a:pt x="8" y="271"/>
                </a:lnTo>
                <a:lnTo>
                  <a:pt x="0" y="116"/>
                </a:lnTo>
                <a:lnTo>
                  <a:pt x="54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grpSp>
        <p:nvGrpSpPr>
          <p:cNvPr id="28682" name="Group 31"/>
          <p:cNvGrpSpPr>
            <a:grpSpLocks/>
          </p:cNvGrpSpPr>
          <p:nvPr/>
        </p:nvGrpSpPr>
        <p:grpSpPr bwMode="auto">
          <a:xfrm flipH="1">
            <a:off x="5745163" y="2470150"/>
            <a:ext cx="39687" cy="160338"/>
            <a:chOff x="3858" y="5552"/>
            <a:chExt cx="167" cy="720"/>
          </a:xfrm>
        </p:grpSpPr>
        <p:sp>
          <p:nvSpPr>
            <p:cNvPr id="193568" name="Freeform 32"/>
            <p:cNvSpPr>
              <a:spLocks/>
            </p:cNvSpPr>
            <p:nvPr/>
          </p:nvSpPr>
          <p:spPr bwMode="auto">
            <a:xfrm>
              <a:off x="3858" y="5552"/>
              <a:ext cx="167" cy="506"/>
            </a:xfrm>
            <a:custGeom>
              <a:avLst/>
              <a:gdLst>
                <a:gd name="T0" fmla="*/ 85 w 167"/>
                <a:gd name="T1" fmla="*/ 0 h 503"/>
                <a:gd name="T2" fmla="*/ 37 w 167"/>
                <a:gd name="T3" fmla="*/ 55 h 503"/>
                <a:gd name="T4" fmla="*/ 7 w 167"/>
                <a:gd name="T5" fmla="*/ 120 h 503"/>
                <a:gd name="T6" fmla="*/ 0 w 167"/>
                <a:gd name="T7" fmla="*/ 195 h 503"/>
                <a:gd name="T8" fmla="*/ 0 w 167"/>
                <a:gd name="T9" fmla="*/ 247 h 503"/>
                <a:gd name="T10" fmla="*/ 15 w 167"/>
                <a:gd name="T11" fmla="*/ 345 h 503"/>
                <a:gd name="T12" fmla="*/ 22 w 167"/>
                <a:gd name="T13" fmla="*/ 400 h 503"/>
                <a:gd name="T14" fmla="*/ 37 w 167"/>
                <a:gd name="T15" fmla="*/ 428 h 503"/>
                <a:gd name="T16" fmla="*/ 67 w 167"/>
                <a:gd name="T17" fmla="*/ 445 h 503"/>
                <a:gd name="T18" fmla="*/ 92 w 167"/>
                <a:gd name="T19" fmla="*/ 503 h 503"/>
                <a:gd name="T20" fmla="*/ 100 w 167"/>
                <a:gd name="T21" fmla="*/ 420 h 503"/>
                <a:gd name="T22" fmla="*/ 112 w 167"/>
                <a:gd name="T23" fmla="*/ 360 h 503"/>
                <a:gd name="T24" fmla="*/ 142 w 167"/>
                <a:gd name="T25" fmla="*/ 280 h 503"/>
                <a:gd name="T26" fmla="*/ 137 w 167"/>
                <a:gd name="T27" fmla="*/ 217 h 503"/>
                <a:gd name="T28" fmla="*/ 167 w 167"/>
                <a:gd name="T29" fmla="*/ 175 h 503"/>
                <a:gd name="T30" fmla="*/ 112 w 167"/>
                <a:gd name="T31" fmla="*/ 142 h 503"/>
                <a:gd name="T32" fmla="*/ 90 w 167"/>
                <a:gd name="T33" fmla="*/ 107 h 503"/>
                <a:gd name="T34" fmla="*/ 85 w 167"/>
                <a:gd name="T35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7" h="503">
                  <a:moveTo>
                    <a:pt x="85" y="0"/>
                  </a:moveTo>
                  <a:lnTo>
                    <a:pt x="37" y="55"/>
                  </a:lnTo>
                  <a:lnTo>
                    <a:pt x="7" y="120"/>
                  </a:lnTo>
                  <a:lnTo>
                    <a:pt x="0" y="195"/>
                  </a:lnTo>
                  <a:lnTo>
                    <a:pt x="0" y="247"/>
                  </a:lnTo>
                  <a:lnTo>
                    <a:pt x="15" y="345"/>
                  </a:lnTo>
                  <a:lnTo>
                    <a:pt x="22" y="400"/>
                  </a:lnTo>
                  <a:lnTo>
                    <a:pt x="37" y="428"/>
                  </a:lnTo>
                  <a:lnTo>
                    <a:pt x="67" y="445"/>
                  </a:lnTo>
                  <a:lnTo>
                    <a:pt x="92" y="503"/>
                  </a:lnTo>
                  <a:lnTo>
                    <a:pt x="100" y="420"/>
                  </a:lnTo>
                  <a:lnTo>
                    <a:pt x="112" y="360"/>
                  </a:lnTo>
                  <a:lnTo>
                    <a:pt x="142" y="280"/>
                  </a:lnTo>
                  <a:lnTo>
                    <a:pt x="137" y="217"/>
                  </a:lnTo>
                  <a:lnTo>
                    <a:pt x="167" y="175"/>
                  </a:lnTo>
                  <a:lnTo>
                    <a:pt x="112" y="142"/>
                  </a:lnTo>
                  <a:lnTo>
                    <a:pt x="90" y="107"/>
                  </a:lnTo>
                  <a:lnTo>
                    <a:pt x="8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93569" name="Freeform 33"/>
            <p:cNvSpPr>
              <a:spLocks/>
            </p:cNvSpPr>
            <p:nvPr/>
          </p:nvSpPr>
          <p:spPr bwMode="auto">
            <a:xfrm>
              <a:off x="3878" y="5980"/>
              <a:ext cx="87" cy="292"/>
            </a:xfrm>
            <a:custGeom>
              <a:avLst/>
              <a:gdLst>
                <a:gd name="T0" fmla="*/ 68 w 93"/>
                <a:gd name="T1" fmla="*/ 28 h 295"/>
                <a:gd name="T2" fmla="*/ 45 w 93"/>
                <a:gd name="T3" fmla="*/ 5 h 295"/>
                <a:gd name="T4" fmla="*/ 25 w 93"/>
                <a:gd name="T5" fmla="*/ 0 h 295"/>
                <a:gd name="T6" fmla="*/ 8 w 93"/>
                <a:gd name="T7" fmla="*/ 23 h 295"/>
                <a:gd name="T8" fmla="*/ 0 w 93"/>
                <a:gd name="T9" fmla="*/ 70 h 295"/>
                <a:gd name="T10" fmla="*/ 5 w 93"/>
                <a:gd name="T11" fmla="*/ 115 h 295"/>
                <a:gd name="T12" fmla="*/ 8 w 93"/>
                <a:gd name="T13" fmla="*/ 158 h 295"/>
                <a:gd name="T14" fmla="*/ 20 w 93"/>
                <a:gd name="T15" fmla="*/ 198 h 295"/>
                <a:gd name="T16" fmla="*/ 30 w 93"/>
                <a:gd name="T17" fmla="*/ 248 h 295"/>
                <a:gd name="T18" fmla="*/ 35 w 93"/>
                <a:gd name="T19" fmla="*/ 265 h 295"/>
                <a:gd name="T20" fmla="*/ 45 w 93"/>
                <a:gd name="T21" fmla="*/ 295 h 295"/>
                <a:gd name="T22" fmla="*/ 58 w 93"/>
                <a:gd name="T23" fmla="*/ 280 h 295"/>
                <a:gd name="T24" fmla="*/ 68 w 93"/>
                <a:gd name="T25" fmla="*/ 295 h 295"/>
                <a:gd name="T26" fmla="*/ 88 w 93"/>
                <a:gd name="T27" fmla="*/ 260 h 295"/>
                <a:gd name="T28" fmla="*/ 93 w 93"/>
                <a:gd name="T29" fmla="*/ 203 h 295"/>
                <a:gd name="T30" fmla="*/ 93 w 93"/>
                <a:gd name="T31" fmla="*/ 98 h 295"/>
                <a:gd name="T32" fmla="*/ 68 w 93"/>
                <a:gd name="T33" fmla="*/ 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295">
                  <a:moveTo>
                    <a:pt x="68" y="28"/>
                  </a:moveTo>
                  <a:lnTo>
                    <a:pt x="45" y="5"/>
                  </a:lnTo>
                  <a:lnTo>
                    <a:pt x="25" y="0"/>
                  </a:lnTo>
                  <a:lnTo>
                    <a:pt x="8" y="23"/>
                  </a:lnTo>
                  <a:lnTo>
                    <a:pt x="0" y="70"/>
                  </a:lnTo>
                  <a:lnTo>
                    <a:pt x="5" y="115"/>
                  </a:lnTo>
                  <a:lnTo>
                    <a:pt x="8" y="158"/>
                  </a:lnTo>
                  <a:lnTo>
                    <a:pt x="20" y="198"/>
                  </a:lnTo>
                  <a:lnTo>
                    <a:pt x="30" y="248"/>
                  </a:lnTo>
                  <a:lnTo>
                    <a:pt x="35" y="265"/>
                  </a:lnTo>
                  <a:lnTo>
                    <a:pt x="45" y="295"/>
                  </a:lnTo>
                  <a:lnTo>
                    <a:pt x="58" y="280"/>
                  </a:lnTo>
                  <a:lnTo>
                    <a:pt x="68" y="295"/>
                  </a:lnTo>
                  <a:lnTo>
                    <a:pt x="88" y="260"/>
                  </a:lnTo>
                  <a:lnTo>
                    <a:pt x="93" y="203"/>
                  </a:lnTo>
                  <a:lnTo>
                    <a:pt x="93" y="98"/>
                  </a:lnTo>
                  <a:lnTo>
                    <a:pt x="68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</p:grpSp>
      <p:sp>
        <p:nvSpPr>
          <p:cNvPr id="193570" name="Freeform 34"/>
          <p:cNvSpPr>
            <a:spLocks/>
          </p:cNvSpPr>
          <p:nvPr/>
        </p:nvSpPr>
        <p:spPr bwMode="auto">
          <a:xfrm flipH="1">
            <a:off x="5546725" y="2460625"/>
            <a:ext cx="217488" cy="292100"/>
          </a:xfrm>
          <a:custGeom>
            <a:avLst/>
            <a:gdLst>
              <a:gd name="T0" fmla="*/ 52 w 947"/>
              <a:gd name="T1" fmla="*/ 192 h 1308"/>
              <a:gd name="T2" fmla="*/ 12 w 947"/>
              <a:gd name="T3" fmla="*/ 370 h 1308"/>
              <a:gd name="T4" fmla="*/ 15 w 947"/>
              <a:gd name="T5" fmla="*/ 523 h 1308"/>
              <a:gd name="T6" fmla="*/ 0 w 947"/>
              <a:gd name="T7" fmla="*/ 658 h 1308"/>
              <a:gd name="T8" fmla="*/ 5 w 947"/>
              <a:gd name="T9" fmla="*/ 753 h 1308"/>
              <a:gd name="T10" fmla="*/ 27 w 947"/>
              <a:gd name="T11" fmla="*/ 850 h 1308"/>
              <a:gd name="T12" fmla="*/ 87 w 947"/>
              <a:gd name="T13" fmla="*/ 998 h 1308"/>
              <a:gd name="T14" fmla="*/ 142 w 947"/>
              <a:gd name="T15" fmla="*/ 1121 h 1308"/>
              <a:gd name="T16" fmla="*/ 190 w 947"/>
              <a:gd name="T17" fmla="*/ 1226 h 1308"/>
              <a:gd name="T18" fmla="*/ 290 w 947"/>
              <a:gd name="T19" fmla="*/ 1293 h 1308"/>
              <a:gd name="T20" fmla="*/ 425 w 947"/>
              <a:gd name="T21" fmla="*/ 1308 h 1308"/>
              <a:gd name="T22" fmla="*/ 515 w 947"/>
              <a:gd name="T23" fmla="*/ 1303 h 1308"/>
              <a:gd name="T24" fmla="*/ 590 w 947"/>
              <a:gd name="T25" fmla="*/ 1273 h 1308"/>
              <a:gd name="T26" fmla="*/ 662 w 947"/>
              <a:gd name="T27" fmla="*/ 1226 h 1308"/>
              <a:gd name="T28" fmla="*/ 752 w 947"/>
              <a:gd name="T29" fmla="*/ 1121 h 1308"/>
              <a:gd name="T30" fmla="*/ 812 w 947"/>
              <a:gd name="T31" fmla="*/ 980 h 1308"/>
              <a:gd name="T32" fmla="*/ 835 w 947"/>
              <a:gd name="T33" fmla="*/ 873 h 1308"/>
              <a:gd name="T34" fmla="*/ 845 w 947"/>
              <a:gd name="T35" fmla="*/ 793 h 1308"/>
              <a:gd name="T36" fmla="*/ 880 w 947"/>
              <a:gd name="T37" fmla="*/ 768 h 1308"/>
              <a:gd name="T38" fmla="*/ 910 w 947"/>
              <a:gd name="T39" fmla="*/ 710 h 1308"/>
              <a:gd name="T40" fmla="*/ 940 w 947"/>
              <a:gd name="T41" fmla="*/ 625 h 1308"/>
              <a:gd name="T42" fmla="*/ 947 w 947"/>
              <a:gd name="T43" fmla="*/ 538 h 1308"/>
              <a:gd name="T44" fmla="*/ 925 w 947"/>
              <a:gd name="T45" fmla="*/ 478 h 1308"/>
              <a:gd name="T46" fmla="*/ 872 w 947"/>
              <a:gd name="T47" fmla="*/ 478 h 1308"/>
              <a:gd name="T48" fmla="*/ 822 w 947"/>
              <a:gd name="T49" fmla="*/ 493 h 1308"/>
              <a:gd name="T50" fmla="*/ 827 w 947"/>
              <a:gd name="T51" fmla="*/ 347 h 1308"/>
              <a:gd name="T52" fmla="*/ 807 w 947"/>
              <a:gd name="T53" fmla="*/ 205 h 1308"/>
              <a:gd name="T54" fmla="*/ 737 w 947"/>
              <a:gd name="T55" fmla="*/ 90 h 1308"/>
              <a:gd name="T56" fmla="*/ 602 w 947"/>
              <a:gd name="T57" fmla="*/ 17 h 1308"/>
              <a:gd name="T58" fmla="*/ 400 w 947"/>
              <a:gd name="T59" fmla="*/ 0 h 1308"/>
              <a:gd name="T60" fmla="*/ 200 w 947"/>
              <a:gd name="T61" fmla="*/ 32 h 1308"/>
              <a:gd name="T62" fmla="*/ 77 w 947"/>
              <a:gd name="T63" fmla="*/ 137 h 1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47" h="1308">
                <a:moveTo>
                  <a:pt x="77" y="137"/>
                </a:moveTo>
                <a:lnTo>
                  <a:pt x="52" y="192"/>
                </a:lnTo>
                <a:lnTo>
                  <a:pt x="27" y="282"/>
                </a:lnTo>
                <a:lnTo>
                  <a:pt x="12" y="370"/>
                </a:lnTo>
                <a:lnTo>
                  <a:pt x="5" y="440"/>
                </a:lnTo>
                <a:lnTo>
                  <a:pt x="15" y="523"/>
                </a:lnTo>
                <a:lnTo>
                  <a:pt x="10" y="578"/>
                </a:lnTo>
                <a:lnTo>
                  <a:pt x="0" y="658"/>
                </a:lnTo>
                <a:lnTo>
                  <a:pt x="0" y="708"/>
                </a:lnTo>
                <a:lnTo>
                  <a:pt x="5" y="753"/>
                </a:lnTo>
                <a:lnTo>
                  <a:pt x="12" y="805"/>
                </a:lnTo>
                <a:lnTo>
                  <a:pt x="27" y="850"/>
                </a:lnTo>
                <a:lnTo>
                  <a:pt x="60" y="933"/>
                </a:lnTo>
                <a:lnTo>
                  <a:pt x="87" y="998"/>
                </a:lnTo>
                <a:lnTo>
                  <a:pt x="117" y="1066"/>
                </a:lnTo>
                <a:lnTo>
                  <a:pt x="142" y="1121"/>
                </a:lnTo>
                <a:lnTo>
                  <a:pt x="160" y="1171"/>
                </a:lnTo>
                <a:lnTo>
                  <a:pt x="190" y="1226"/>
                </a:lnTo>
                <a:lnTo>
                  <a:pt x="235" y="1271"/>
                </a:lnTo>
                <a:lnTo>
                  <a:pt x="290" y="1293"/>
                </a:lnTo>
                <a:lnTo>
                  <a:pt x="362" y="1308"/>
                </a:lnTo>
                <a:lnTo>
                  <a:pt x="425" y="1308"/>
                </a:lnTo>
                <a:lnTo>
                  <a:pt x="475" y="1308"/>
                </a:lnTo>
                <a:lnTo>
                  <a:pt x="515" y="1303"/>
                </a:lnTo>
                <a:lnTo>
                  <a:pt x="552" y="1293"/>
                </a:lnTo>
                <a:lnTo>
                  <a:pt x="590" y="1273"/>
                </a:lnTo>
                <a:lnTo>
                  <a:pt x="625" y="1256"/>
                </a:lnTo>
                <a:lnTo>
                  <a:pt x="662" y="1226"/>
                </a:lnTo>
                <a:lnTo>
                  <a:pt x="700" y="1183"/>
                </a:lnTo>
                <a:lnTo>
                  <a:pt x="752" y="1121"/>
                </a:lnTo>
                <a:lnTo>
                  <a:pt x="782" y="1063"/>
                </a:lnTo>
                <a:lnTo>
                  <a:pt x="812" y="980"/>
                </a:lnTo>
                <a:lnTo>
                  <a:pt x="827" y="925"/>
                </a:lnTo>
                <a:lnTo>
                  <a:pt x="835" y="873"/>
                </a:lnTo>
                <a:lnTo>
                  <a:pt x="842" y="830"/>
                </a:lnTo>
                <a:lnTo>
                  <a:pt x="845" y="793"/>
                </a:lnTo>
                <a:lnTo>
                  <a:pt x="860" y="783"/>
                </a:lnTo>
                <a:lnTo>
                  <a:pt x="880" y="768"/>
                </a:lnTo>
                <a:lnTo>
                  <a:pt x="895" y="738"/>
                </a:lnTo>
                <a:lnTo>
                  <a:pt x="910" y="710"/>
                </a:lnTo>
                <a:lnTo>
                  <a:pt x="925" y="678"/>
                </a:lnTo>
                <a:lnTo>
                  <a:pt x="940" y="625"/>
                </a:lnTo>
                <a:lnTo>
                  <a:pt x="942" y="583"/>
                </a:lnTo>
                <a:lnTo>
                  <a:pt x="947" y="538"/>
                </a:lnTo>
                <a:lnTo>
                  <a:pt x="940" y="510"/>
                </a:lnTo>
                <a:lnTo>
                  <a:pt x="925" y="478"/>
                </a:lnTo>
                <a:lnTo>
                  <a:pt x="890" y="478"/>
                </a:lnTo>
                <a:lnTo>
                  <a:pt x="872" y="478"/>
                </a:lnTo>
                <a:lnTo>
                  <a:pt x="850" y="500"/>
                </a:lnTo>
                <a:lnTo>
                  <a:pt x="822" y="493"/>
                </a:lnTo>
                <a:lnTo>
                  <a:pt x="827" y="420"/>
                </a:lnTo>
                <a:lnTo>
                  <a:pt x="827" y="347"/>
                </a:lnTo>
                <a:lnTo>
                  <a:pt x="822" y="290"/>
                </a:lnTo>
                <a:lnTo>
                  <a:pt x="807" y="205"/>
                </a:lnTo>
                <a:lnTo>
                  <a:pt x="777" y="140"/>
                </a:lnTo>
                <a:lnTo>
                  <a:pt x="737" y="90"/>
                </a:lnTo>
                <a:lnTo>
                  <a:pt x="672" y="45"/>
                </a:lnTo>
                <a:lnTo>
                  <a:pt x="602" y="17"/>
                </a:lnTo>
                <a:lnTo>
                  <a:pt x="502" y="0"/>
                </a:lnTo>
                <a:lnTo>
                  <a:pt x="400" y="0"/>
                </a:lnTo>
                <a:lnTo>
                  <a:pt x="297" y="7"/>
                </a:lnTo>
                <a:lnTo>
                  <a:pt x="200" y="32"/>
                </a:lnTo>
                <a:lnTo>
                  <a:pt x="135" y="80"/>
                </a:lnTo>
                <a:lnTo>
                  <a:pt x="77" y="137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3571" name="Freeform 35"/>
          <p:cNvSpPr>
            <a:spLocks/>
          </p:cNvSpPr>
          <p:nvPr/>
        </p:nvSpPr>
        <p:spPr bwMode="auto">
          <a:xfrm flipH="1">
            <a:off x="5540375" y="2424113"/>
            <a:ext cx="222250" cy="161925"/>
          </a:xfrm>
          <a:custGeom>
            <a:avLst/>
            <a:gdLst>
              <a:gd name="T0" fmla="*/ 60 w 970"/>
              <a:gd name="T1" fmla="*/ 373 h 728"/>
              <a:gd name="T2" fmla="*/ 42 w 970"/>
              <a:gd name="T3" fmla="*/ 345 h 728"/>
              <a:gd name="T4" fmla="*/ 25 w 970"/>
              <a:gd name="T5" fmla="*/ 295 h 728"/>
              <a:gd name="T6" fmla="*/ 25 w 970"/>
              <a:gd name="T7" fmla="*/ 235 h 728"/>
              <a:gd name="T8" fmla="*/ 15 w 970"/>
              <a:gd name="T9" fmla="*/ 205 h 728"/>
              <a:gd name="T10" fmla="*/ 0 w 970"/>
              <a:gd name="T11" fmla="*/ 178 h 728"/>
              <a:gd name="T12" fmla="*/ 42 w 970"/>
              <a:gd name="T13" fmla="*/ 130 h 728"/>
              <a:gd name="T14" fmla="*/ 97 w 970"/>
              <a:gd name="T15" fmla="*/ 100 h 728"/>
              <a:gd name="T16" fmla="*/ 160 w 970"/>
              <a:gd name="T17" fmla="*/ 45 h 728"/>
              <a:gd name="T18" fmla="*/ 272 w 970"/>
              <a:gd name="T19" fmla="*/ 18 h 728"/>
              <a:gd name="T20" fmla="*/ 355 w 970"/>
              <a:gd name="T21" fmla="*/ 8 h 728"/>
              <a:gd name="T22" fmla="*/ 477 w 970"/>
              <a:gd name="T23" fmla="*/ 0 h 728"/>
              <a:gd name="T24" fmla="*/ 612 w 970"/>
              <a:gd name="T25" fmla="*/ 3 h 728"/>
              <a:gd name="T26" fmla="*/ 577 w 970"/>
              <a:gd name="T27" fmla="*/ 65 h 728"/>
              <a:gd name="T28" fmla="*/ 650 w 970"/>
              <a:gd name="T29" fmla="*/ 60 h 728"/>
              <a:gd name="T30" fmla="*/ 707 w 970"/>
              <a:gd name="T31" fmla="*/ 60 h 728"/>
              <a:gd name="T32" fmla="*/ 775 w 970"/>
              <a:gd name="T33" fmla="*/ 75 h 728"/>
              <a:gd name="T34" fmla="*/ 850 w 970"/>
              <a:gd name="T35" fmla="*/ 105 h 728"/>
              <a:gd name="T36" fmla="*/ 897 w 970"/>
              <a:gd name="T37" fmla="*/ 143 h 728"/>
              <a:gd name="T38" fmla="*/ 910 w 970"/>
              <a:gd name="T39" fmla="*/ 195 h 728"/>
              <a:gd name="T40" fmla="*/ 882 w 970"/>
              <a:gd name="T41" fmla="*/ 240 h 728"/>
              <a:gd name="T42" fmla="*/ 917 w 970"/>
              <a:gd name="T43" fmla="*/ 288 h 728"/>
              <a:gd name="T44" fmla="*/ 950 w 970"/>
              <a:gd name="T45" fmla="*/ 368 h 728"/>
              <a:gd name="T46" fmla="*/ 962 w 970"/>
              <a:gd name="T47" fmla="*/ 443 h 728"/>
              <a:gd name="T48" fmla="*/ 970 w 970"/>
              <a:gd name="T49" fmla="*/ 503 h 728"/>
              <a:gd name="T50" fmla="*/ 965 w 970"/>
              <a:gd name="T51" fmla="*/ 601 h 728"/>
              <a:gd name="T52" fmla="*/ 950 w 970"/>
              <a:gd name="T53" fmla="*/ 686 h 728"/>
              <a:gd name="T54" fmla="*/ 890 w 970"/>
              <a:gd name="T55" fmla="*/ 631 h 728"/>
              <a:gd name="T56" fmla="*/ 860 w 970"/>
              <a:gd name="T57" fmla="*/ 653 h 728"/>
              <a:gd name="T58" fmla="*/ 852 w 970"/>
              <a:gd name="T59" fmla="*/ 671 h 728"/>
              <a:gd name="T60" fmla="*/ 835 w 970"/>
              <a:gd name="T61" fmla="*/ 706 h 728"/>
              <a:gd name="T62" fmla="*/ 827 w 970"/>
              <a:gd name="T63" fmla="*/ 728 h 728"/>
              <a:gd name="T64" fmla="*/ 785 w 970"/>
              <a:gd name="T65" fmla="*/ 713 h 728"/>
              <a:gd name="T66" fmla="*/ 797 w 970"/>
              <a:gd name="T67" fmla="*/ 616 h 728"/>
              <a:gd name="T68" fmla="*/ 797 w 970"/>
              <a:gd name="T69" fmla="*/ 525 h 728"/>
              <a:gd name="T70" fmla="*/ 740 w 970"/>
              <a:gd name="T71" fmla="*/ 475 h 728"/>
              <a:gd name="T72" fmla="*/ 720 w 970"/>
              <a:gd name="T73" fmla="*/ 388 h 728"/>
              <a:gd name="T74" fmla="*/ 707 w 970"/>
              <a:gd name="T75" fmla="*/ 303 h 728"/>
              <a:gd name="T76" fmla="*/ 622 w 970"/>
              <a:gd name="T77" fmla="*/ 335 h 728"/>
              <a:gd name="T78" fmla="*/ 535 w 970"/>
              <a:gd name="T79" fmla="*/ 353 h 728"/>
              <a:gd name="T80" fmla="*/ 590 w 970"/>
              <a:gd name="T81" fmla="*/ 373 h 728"/>
              <a:gd name="T82" fmla="*/ 487 w 970"/>
              <a:gd name="T83" fmla="*/ 378 h 728"/>
              <a:gd name="T84" fmla="*/ 392 w 970"/>
              <a:gd name="T85" fmla="*/ 373 h 728"/>
              <a:gd name="T86" fmla="*/ 357 w 970"/>
              <a:gd name="T87" fmla="*/ 373 h 728"/>
              <a:gd name="T88" fmla="*/ 302 w 970"/>
              <a:gd name="T89" fmla="*/ 385 h 728"/>
              <a:gd name="T90" fmla="*/ 235 w 970"/>
              <a:gd name="T91" fmla="*/ 360 h 728"/>
              <a:gd name="T92" fmla="*/ 190 w 970"/>
              <a:gd name="T93" fmla="*/ 358 h 728"/>
              <a:gd name="T94" fmla="*/ 142 w 970"/>
              <a:gd name="T95" fmla="*/ 353 h 728"/>
              <a:gd name="T96" fmla="*/ 100 w 970"/>
              <a:gd name="T97" fmla="*/ 365 h 728"/>
              <a:gd name="T98" fmla="*/ 60 w 970"/>
              <a:gd name="T99" fmla="*/ 373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70" h="728">
                <a:moveTo>
                  <a:pt x="60" y="373"/>
                </a:moveTo>
                <a:lnTo>
                  <a:pt x="42" y="345"/>
                </a:lnTo>
                <a:lnTo>
                  <a:pt x="25" y="295"/>
                </a:lnTo>
                <a:lnTo>
                  <a:pt x="25" y="235"/>
                </a:lnTo>
                <a:lnTo>
                  <a:pt x="15" y="205"/>
                </a:lnTo>
                <a:lnTo>
                  <a:pt x="0" y="178"/>
                </a:lnTo>
                <a:lnTo>
                  <a:pt x="42" y="130"/>
                </a:lnTo>
                <a:lnTo>
                  <a:pt x="97" y="100"/>
                </a:lnTo>
                <a:lnTo>
                  <a:pt x="160" y="45"/>
                </a:lnTo>
                <a:lnTo>
                  <a:pt x="272" y="18"/>
                </a:lnTo>
                <a:lnTo>
                  <a:pt x="355" y="8"/>
                </a:lnTo>
                <a:lnTo>
                  <a:pt x="477" y="0"/>
                </a:lnTo>
                <a:lnTo>
                  <a:pt x="612" y="3"/>
                </a:lnTo>
                <a:lnTo>
                  <a:pt x="577" y="65"/>
                </a:lnTo>
                <a:lnTo>
                  <a:pt x="650" y="60"/>
                </a:lnTo>
                <a:lnTo>
                  <a:pt x="707" y="60"/>
                </a:lnTo>
                <a:lnTo>
                  <a:pt x="775" y="75"/>
                </a:lnTo>
                <a:lnTo>
                  <a:pt x="850" y="105"/>
                </a:lnTo>
                <a:lnTo>
                  <a:pt x="897" y="143"/>
                </a:lnTo>
                <a:lnTo>
                  <a:pt x="910" y="195"/>
                </a:lnTo>
                <a:lnTo>
                  <a:pt x="882" y="240"/>
                </a:lnTo>
                <a:lnTo>
                  <a:pt x="917" y="288"/>
                </a:lnTo>
                <a:lnTo>
                  <a:pt x="950" y="368"/>
                </a:lnTo>
                <a:lnTo>
                  <a:pt x="962" y="443"/>
                </a:lnTo>
                <a:lnTo>
                  <a:pt x="970" y="503"/>
                </a:lnTo>
                <a:lnTo>
                  <a:pt x="965" y="601"/>
                </a:lnTo>
                <a:lnTo>
                  <a:pt x="950" y="686"/>
                </a:lnTo>
                <a:lnTo>
                  <a:pt x="890" y="631"/>
                </a:lnTo>
                <a:lnTo>
                  <a:pt x="860" y="653"/>
                </a:lnTo>
                <a:lnTo>
                  <a:pt x="852" y="671"/>
                </a:lnTo>
                <a:lnTo>
                  <a:pt x="835" y="706"/>
                </a:lnTo>
                <a:lnTo>
                  <a:pt x="827" y="728"/>
                </a:lnTo>
                <a:lnTo>
                  <a:pt x="785" y="713"/>
                </a:lnTo>
                <a:lnTo>
                  <a:pt x="797" y="616"/>
                </a:lnTo>
                <a:lnTo>
                  <a:pt x="797" y="525"/>
                </a:lnTo>
                <a:lnTo>
                  <a:pt x="740" y="475"/>
                </a:lnTo>
                <a:lnTo>
                  <a:pt x="720" y="388"/>
                </a:lnTo>
                <a:lnTo>
                  <a:pt x="707" y="303"/>
                </a:lnTo>
                <a:lnTo>
                  <a:pt x="622" y="335"/>
                </a:lnTo>
                <a:lnTo>
                  <a:pt x="535" y="353"/>
                </a:lnTo>
                <a:lnTo>
                  <a:pt x="590" y="373"/>
                </a:lnTo>
                <a:lnTo>
                  <a:pt x="487" y="378"/>
                </a:lnTo>
                <a:lnTo>
                  <a:pt x="392" y="373"/>
                </a:lnTo>
                <a:lnTo>
                  <a:pt x="357" y="373"/>
                </a:lnTo>
                <a:lnTo>
                  <a:pt x="302" y="385"/>
                </a:lnTo>
                <a:lnTo>
                  <a:pt x="235" y="360"/>
                </a:lnTo>
                <a:lnTo>
                  <a:pt x="190" y="358"/>
                </a:lnTo>
                <a:lnTo>
                  <a:pt x="142" y="353"/>
                </a:lnTo>
                <a:lnTo>
                  <a:pt x="100" y="365"/>
                </a:lnTo>
                <a:lnTo>
                  <a:pt x="60" y="3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3572" name="Freeform 36"/>
          <p:cNvSpPr>
            <a:spLocks/>
          </p:cNvSpPr>
          <p:nvPr/>
        </p:nvSpPr>
        <p:spPr bwMode="auto">
          <a:xfrm flipH="1">
            <a:off x="5324475" y="2701925"/>
            <a:ext cx="261938" cy="784225"/>
          </a:xfrm>
          <a:custGeom>
            <a:avLst/>
            <a:gdLst>
              <a:gd name="T0" fmla="*/ 95 w 1285"/>
              <a:gd name="T1" fmla="*/ 0 h 3853"/>
              <a:gd name="T2" fmla="*/ 143 w 1285"/>
              <a:gd name="T3" fmla="*/ 32 h 3853"/>
              <a:gd name="T4" fmla="*/ 180 w 1285"/>
              <a:gd name="T5" fmla="*/ 55 h 3853"/>
              <a:gd name="T6" fmla="*/ 238 w 1285"/>
              <a:gd name="T7" fmla="*/ 82 h 3853"/>
              <a:gd name="T8" fmla="*/ 305 w 1285"/>
              <a:gd name="T9" fmla="*/ 110 h 3853"/>
              <a:gd name="T10" fmla="*/ 383 w 1285"/>
              <a:gd name="T11" fmla="*/ 135 h 3853"/>
              <a:gd name="T12" fmla="*/ 525 w 1285"/>
              <a:gd name="T13" fmla="*/ 167 h 3853"/>
              <a:gd name="T14" fmla="*/ 855 w 1285"/>
              <a:gd name="T15" fmla="*/ 220 h 3853"/>
              <a:gd name="T16" fmla="*/ 895 w 1285"/>
              <a:gd name="T17" fmla="*/ 365 h 3853"/>
              <a:gd name="T18" fmla="*/ 945 w 1285"/>
              <a:gd name="T19" fmla="*/ 460 h 3853"/>
              <a:gd name="T20" fmla="*/ 1105 w 1285"/>
              <a:gd name="T21" fmla="*/ 873 h 3853"/>
              <a:gd name="T22" fmla="*/ 1265 w 1285"/>
              <a:gd name="T23" fmla="*/ 1478 h 3853"/>
              <a:gd name="T24" fmla="*/ 1285 w 1285"/>
              <a:gd name="T25" fmla="*/ 1809 h 3853"/>
              <a:gd name="T26" fmla="*/ 1270 w 1285"/>
              <a:gd name="T27" fmla="*/ 2116 h 3853"/>
              <a:gd name="T28" fmla="*/ 1247 w 1285"/>
              <a:gd name="T29" fmla="*/ 2347 h 3853"/>
              <a:gd name="T30" fmla="*/ 1200 w 1285"/>
              <a:gd name="T31" fmla="*/ 2704 h 3853"/>
              <a:gd name="T32" fmla="*/ 1187 w 1285"/>
              <a:gd name="T33" fmla="*/ 2880 h 3853"/>
              <a:gd name="T34" fmla="*/ 1165 w 1285"/>
              <a:gd name="T35" fmla="*/ 3062 h 3853"/>
              <a:gd name="T36" fmla="*/ 1165 w 1285"/>
              <a:gd name="T37" fmla="*/ 3277 h 3853"/>
              <a:gd name="T38" fmla="*/ 1232 w 1285"/>
              <a:gd name="T39" fmla="*/ 3615 h 3853"/>
              <a:gd name="T40" fmla="*/ 1115 w 1285"/>
              <a:gd name="T41" fmla="*/ 3705 h 3853"/>
              <a:gd name="T42" fmla="*/ 912 w 1285"/>
              <a:gd name="T43" fmla="*/ 3800 h 3853"/>
              <a:gd name="T44" fmla="*/ 740 w 1285"/>
              <a:gd name="T45" fmla="*/ 3845 h 3853"/>
              <a:gd name="T46" fmla="*/ 575 w 1285"/>
              <a:gd name="T47" fmla="*/ 3853 h 3853"/>
              <a:gd name="T48" fmla="*/ 440 w 1285"/>
              <a:gd name="T49" fmla="*/ 3845 h 3853"/>
              <a:gd name="T50" fmla="*/ 350 w 1285"/>
              <a:gd name="T51" fmla="*/ 3830 h 3853"/>
              <a:gd name="T52" fmla="*/ 278 w 1285"/>
              <a:gd name="T53" fmla="*/ 3758 h 3853"/>
              <a:gd name="T54" fmla="*/ 263 w 1285"/>
              <a:gd name="T55" fmla="*/ 3638 h 3853"/>
              <a:gd name="T56" fmla="*/ 258 w 1285"/>
              <a:gd name="T57" fmla="*/ 3493 h 3853"/>
              <a:gd name="T58" fmla="*/ 248 w 1285"/>
              <a:gd name="T59" fmla="*/ 3292 h 3853"/>
              <a:gd name="T60" fmla="*/ 225 w 1285"/>
              <a:gd name="T61" fmla="*/ 3052 h 3853"/>
              <a:gd name="T62" fmla="*/ 210 w 1285"/>
              <a:gd name="T63" fmla="*/ 2752 h 3853"/>
              <a:gd name="T64" fmla="*/ 190 w 1285"/>
              <a:gd name="T65" fmla="*/ 2334 h 3853"/>
              <a:gd name="T66" fmla="*/ 153 w 1285"/>
              <a:gd name="T67" fmla="*/ 1856 h 3853"/>
              <a:gd name="T68" fmla="*/ 70 w 1285"/>
              <a:gd name="T69" fmla="*/ 1241 h 3853"/>
              <a:gd name="T70" fmla="*/ 15 w 1285"/>
              <a:gd name="T71" fmla="*/ 905 h 3853"/>
              <a:gd name="T72" fmla="*/ 8 w 1285"/>
              <a:gd name="T73" fmla="*/ 793 h 3853"/>
              <a:gd name="T74" fmla="*/ 8 w 1285"/>
              <a:gd name="T75" fmla="*/ 665 h 3853"/>
              <a:gd name="T76" fmla="*/ 8 w 1285"/>
              <a:gd name="T77" fmla="*/ 553 h 3853"/>
              <a:gd name="T78" fmla="*/ 0 w 1285"/>
              <a:gd name="T79" fmla="*/ 420 h 3853"/>
              <a:gd name="T80" fmla="*/ 15 w 1285"/>
              <a:gd name="T81" fmla="*/ 297 h 3853"/>
              <a:gd name="T82" fmla="*/ 35 w 1285"/>
              <a:gd name="T83" fmla="*/ 227 h 3853"/>
              <a:gd name="T84" fmla="*/ 63 w 1285"/>
              <a:gd name="T85" fmla="*/ 140 h 3853"/>
              <a:gd name="T86" fmla="*/ 83 w 1285"/>
              <a:gd name="T87" fmla="*/ 67 h 3853"/>
              <a:gd name="T88" fmla="*/ 95 w 1285"/>
              <a:gd name="T89" fmla="*/ 0 h 3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5" h="3853">
                <a:moveTo>
                  <a:pt x="95" y="0"/>
                </a:moveTo>
                <a:lnTo>
                  <a:pt x="143" y="32"/>
                </a:lnTo>
                <a:lnTo>
                  <a:pt x="180" y="55"/>
                </a:lnTo>
                <a:lnTo>
                  <a:pt x="238" y="82"/>
                </a:lnTo>
                <a:lnTo>
                  <a:pt x="305" y="110"/>
                </a:lnTo>
                <a:lnTo>
                  <a:pt x="383" y="135"/>
                </a:lnTo>
                <a:lnTo>
                  <a:pt x="525" y="167"/>
                </a:lnTo>
                <a:lnTo>
                  <a:pt x="855" y="220"/>
                </a:lnTo>
                <a:lnTo>
                  <a:pt x="895" y="365"/>
                </a:lnTo>
                <a:lnTo>
                  <a:pt x="945" y="460"/>
                </a:lnTo>
                <a:lnTo>
                  <a:pt x="1105" y="873"/>
                </a:lnTo>
                <a:lnTo>
                  <a:pt x="1265" y="1478"/>
                </a:lnTo>
                <a:lnTo>
                  <a:pt x="1285" y="1809"/>
                </a:lnTo>
                <a:lnTo>
                  <a:pt x="1270" y="2116"/>
                </a:lnTo>
                <a:lnTo>
                  <a:pt x="1247" y="2347"/>
                </a:lnTo>
                <a:lnTo>
                  <a:pt x="1200" y="2704"/>
                </a:lnTo>
                <a:lnTo>
                  <a:pt x="1187" y="2880"/>
                </a:lnTo>
                <a:lnTo>
                  <a:pt x="1165" y="3062"/>
                </a:lnTo>
                <a:lnTo>
                  <a:pt x="1165" y="3277"/>
                </a:lnTo>
                <a:lnTo>
                  <a:pt x="1232" y="3615"/>
                </a:lnTo>
                <a:lnTo>
                  <a:pt x="1115" y="3705"/>
                </a:lnTo>
                <a:lnTo>
                  <a:pt x="912" y="3800"/>
                </a:lnTo>
                <a:lnTo>
                  <a:pt x="740" y="3845"/>
                </a:lnTo>
                <a:lnTo>
                  <a:pt x="575" y="3853"/>
                </a:lnTo>
                <a:lnTo>
                  <a:pt x="440" y="3845"/>
                </a:lnTo>
                <a:lnTo>
                  <a:pt x="350" y="3830"/>
                </a:lnTo>
                <a:lnTo>
                  <a:pt x="278" y="3758"/>
                </a:lnTo>
                <a:lnTo>
                  <a:pt x="263" y="3638"/>
                </a:lnTo>
                <a:lnTo>
                  <a:pt x="258" y="3493"/>
                </a:lnTo>
                <a:lnTo>
                  <a:pt x="248" y="3292"/>
                </a:lnTo>
                <a:lnTo>
                  <a:pt x="225" y="3052"/>
                </a:lnTo>
                <a:lnTo>
                  <a:pt x="210" y="2752"/>
                </a:lnTo>
                <a:lnTo>
                  <a:pt x="190" y="2334"/>
                </a:lnTo>
                <a:lnTo>
                  <a:pt x="153" y="1856"/>
                </a:lnTo>
                <a:lnTo>
                  <a:pt x="70" y="1241"/>
                </a:lnTo>
                <a:lnTo>
                  <a:pt x="15" y="905"/>
                </a:lnTo>
                <a:lnTo>
                  <a:pt x="8" y="793"/>
                </a:lnTo>
                <a:lnTo>
                  <a:pt x="8" y="665"/>
                </a:lnTo>
                <a:lnTo>
                  <a:pt x="8" y="553"/>
                </a:lnTo>
                <a:lnTo>
                  <a:pt x="0" y="420"/>
                </a:lnTo>
                <a:lnTo>
                  <a:pt x="15" y="297"/>
                </a:lnTo>
                <a:lnTo>
                  <a:pt x="35" y="227"/>
                </a:lnTo>
                <a:lnTo>
                  <a:pt x="63" y="140"/>
                </a:lnTo>
                <a:lnTo>
                  <a:pt x="83" y="67"/>
                </a:lnTo>
                <a:lnTo>
                  <a:pt x="95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3573" name="Freeform 37"/>
          <p:cNvSpPr>
            <a:spLocks/>
          </p:cNvSpPr>
          <p:nvPr/>
        </p:nvSpPr>
        <p:spPr bwMode="auto">
          <a:xfrm flipH="1">
            <a:off x="5381625" y="2995613"/>
            <a:ext cx="60325" cy="331787"/>
          </a:xfrm>
          <a:custGeom>
            <a:avLst/>
            <a:gdLst>
              <a:gd name="T0" fmla="*/ 40 w 260"/>
              <a:gd name="T1" fmla="*/ 0 h 1486"/>
              <a:gd name="T2" fmla="*/ 77 w 260"/>
              <a:gd name="T3" fmla="*/ 456 h 1486"/>
              <a:gd name="T4" fmla="*/ 65 w 260"/>
              <a:gd name="T5" fmla="*/ 616 h 1486"/>
              <a:gd name="T6" fmla="*/ 0 w 260"/>
              <a:gd name="T7" fmla="*/ 818 h 1486"/>
              <a:gd name="T8" fmla="*/ 27 w 260"/>
              <a:gd name="T9" fmla="*/ 966 h 1486"/>
              <a:gd name="T10" fmla="*/ 92 w 260"/>
              <a:gd name="T11" fmla="*/ 1086 h 1486"/>
              <a:gd name="T12" fmla="*/ 117 w 260"/>
              <a:gd name="T13" fmla="*/ 1351 h 1486"/>
              <a:gd name="T14" fmla="*/ 127 w 260"/>
              <a:gd name="T15" fmla="*/ 1486 h 1486"/>
              <a:gd name="T16" fmla="*/ 237 w 260"/>
              <a:gd name="T17" fmla="*/ 928 h 1486"/>
              <a:gd name="T18" fmla="*/ 260 w 260"/>
              <a:gd name="T19" fmla="*/ 623 h 1486"/>
              <a:gd name="T20" fmla="*/ 40 w 260"/>
              <a:gd name="T21" fmla="*/ 0 h 1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0" h="1486">
                <a:moveTo>
                  <a:pt x="40" y="0"/>
                </a:moveTo>
                <a:lnTo>
                  <a:pt x="77" y="456"/>
                </a:lnTo>
                <a:lnTo>
                  <a:pt x="65" y="616"/>
                </a:lnTo>
                <a:lnTo>
                  <a:pt x="0" y="818"/>
                </a:lnTo>
                <a:lnTo>
                  <a:pt x="27" y="966"/>
                </a:lnTo>
                <a:lnTo>
                  <a:pt x="92" y="1086"/>
                </a:lnTo>
                <a:lnTo>
                  <a:pt x="117" y="1351"/>
                </a:lnTo>
                <a:lnTo>
                  <a:pt x="127" y="1486"/>
                </a:lnTo>
                <a:lnTo>
                  <a:pt x="237" y="928"/>
                </a:lnTo>
                <a:lnTo>
                  <a:pt x="260" y="623"/>
                </a:lnTo>
                <a:lnTo>
                  <a:pt x="4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grpSp>
        <p:nvGrpSpPr>
          <p:cNvPr id="28687" name="Group 38"/>
          <p:cNvGrpSpPr>
            <a:grpSpLocks/>
          </p:cNvGrpSpPr>
          <p:nvPr/>
        </p:nvGrpSpPr>
        <p:grpSpPr bwMode="auto">
          <a:xfrm flipH="1">
            <a:off x="5324475" y="3265488"/>
            <a:ext cx="150813" cy="165100"/>
            <a:chOff x="5182" y="9758"/>
            <a:chExt cx="658" cy="738"/>
          </a:xfrm>
        </p:grpSpPr>
        <p:sp>
          <p:nvSpPr>
            <p:cNvPr id="193575" name="Freeform 39"/>
            <p:cNvSpPr>
              <a:spLocks/>
            </p:cNvSpPr>
            <p:nvPr/>
          </p:nvSpPr>
          <p:spPr bwMode="auto">
            <a:xfrm>
              <a:off x="5182" y="9843"/>
              <a:ext cx="575" cy="653"/>
            </a:xfrm>
            <a:custGeom>
              <a:avLst/>
              <a:gdLst>
                <a:gd name="T0" fmla="*/ 563 w 578"/>
                <a:gd name="T1" fmla="*/ 195 h 656"/>
                <a:gd name="T2" fmla="*/ 558 w 578"/>
                <a:gd name="T3" fmla="*/ 361 h 656"/>
                <a:gd name="T4" fmla="*/ 550 w 578"/>
                <a:gd name="T5" fmla="*/ 448 h 656"/>
                <a:gd name="T6" fmla="*/ 543 w 578"/>
                <a:gd name="T7" fmla="*/ 503 h 656"/>
                <a:gd name="T8" fmla="*/ 528 w 578"/>
                <a:gd name="T9" fmla="*/ 563 h 656"/>
                <a:gd name="T10" fmla="*/ 505 w 578"/>
                <a:gd name="T11" fmla="*/ 588 h 656"/>
                <a:gd name="T12" fmla="*/ 480 w 578"/>
                <a:gd name="T13" fmla="*/ 596 h 656"/>
                <a:gd name="T14" fmla="*/ 455 w 578"/>
                <a:gd name="T15" fmla="*/ 606 h 656"/>
                <a:gd name="T16" fmla="*/ 438 w 578"/>
                <a:gd name="T17" fmla="*/ 621 h 656"/>
                <a:gd name="T18" fmla="*/ 410 w 578"/>
                <a:gd name="T19" fmla="*/ 636 h 656"/>
                <a:gd name="T20" fmla="*/ 383 w 578"/>
                <a:gd name="T21" fmla="*/ 648 h 656"/>
                <a:gd name="T22" fmla="*/ 345 w 578"/>
                <a:gd name="T23" fmla="*/ 656 h 656"/>
                <a:gd name="T24" fmla="*/ 318 w 578"/>
                <a:gd name="T25" fmla="*/ 653 h 656"/>
                <a:gd name="T26" fmla="*/ 290 w 578"/>
                <a:gd name="T27" fmla="*/ 638 h 656"/>
                <a:gd name="T28" fmla="*/ 263 w 578"/>
                <a:gd name="T29" fmla="*/ 638 h 656"/>
                <a:gd name="T30" fmla="*/ 223 w 578"/>
                <a:gd name="T31" fmla="*/ 633 h 656"/>
                <a:gd name="T32" fmla="*/ 185 w 578"/>
                <a:gd name="T33" fmla="*/ 631 h 656"/>
                <a:gd name="T34" fmla="*/ 143 w 578"/>
                <a:gd name="T35" fmla="*/ 613 h 656"/>
                <a:gd name="T36" fmla="*/ 113 w 578"/>
                <a:gd name="T37" fmla="*/ 608 h 656"/>
                <a:gd name="T38" fmla="*/ 78 w 578"/>
                <a:gd name="T39" fmla="*/ 556 h 656"/>
                <a:gd name="T40" fmla="*/ 70 w 578"/>
                <a:gd name="T41" fmla="*/ 526 h 656"/>
                <a:gd name="T42" fmla="*/ 60 w 578"/>
                <a:gd name="T43" fmla="*/ 478 h 656"/>
                <a:gd name="T44" fmla="*/ 60 w 578"/>
                <a:gd name="T45" fmla="*/ 391 h 656"/>
                <a:gd name="T46" fmla="*/ 45 w 578"/>
                <a:gd name="T47" fmla="*/ 396 h 656"/>
                <a:gd name="T48" fmla="*/ 30 w 578"/>
                <a:gd name="T49" fmla="*/ 388 h 656"/>
                <a:gd name="T50" fmla="*/ 23 w 578"/>
                <a:gd name="T51" fmla="*/ 371 h 656"/>
                <a:gd name="T52" fmla="*/ 5 w 578"/>
                <a:gd name="T53" fmla="*/ 316 h 656"/>
                <a:gd name="T54" fmla="*/ 0 w 578"/>
                <a:gd name="T55" fmla="*/ 268 h 656"/>
                <a:gd name="T56" fmla="*/ 30 w 578"/>
                <a:gd name="T57" fmla="*/ 205 h 656"/>
                <a:gd name="T58" fmla="*/ 65 w 578"/>
                <a:gd name="T59" fmla="*/ 163 h 656"/>
                <a:gd name="T60" fmla="*/ 120 w 578"/>
                <a:gd name="T61" fmla="*/ 95 h 656"/>
                <a:gd name="T62" fmla="*/ 148 w 578"/>
                <a:gd name="T63" fmla="*/ 78 h 656"/>
                <a:gd name="T64" fmla="*/ 183 w 578"/>
                <a:gd name="T65" fmla="*/ 65 h 656"/>
                <a:gd name="T66" fmla="*/ 220 w 578"/>
                <a:gd name="T67" fmla="*/ 60 h 656"/>
                <a:gd name="T68" fmla="*/ 268 w 578"/>
                <a:gd name="T69" fmla="*/ 45 h 656"/>
                <a:gd name="T70" fmla="*/ 330 w 578"/>
                <a:gd name="T71" fmla="*/ 0 h 656"/>
                <a:gd name="T72" fmla="*/ 578 w 578"/>
                <a:gd name="T73" fmla="*/ 88 h 656"/>
                <a:gd name="T74" fmla="*/ 563 w 578"/>
                <a:gd name="T75" fmla="*/ 195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8" h="656">
                  <a:moveTo>
                    <a:pt x="563" y="195"/>
                  </a:moveTo>
                  <a:lnTo>
                    <a:pt x="558" y="361"/>
                  </a:lnTo>
                  <a:lnTo>
                    <a:pt x="550" y="448"/>
                  </a:lnTo>
                  <a:lnTo>
                    <a:pt x="543" y="503"/>
                  </a:lnTo>
                  <a:lnTo>
                    <a:pt x="528" y="563"/>
                  </a:lnTo>
                  <a:lnTo>
                    <a:pt x="505" y="588"/>
                  </a:lnTo>
                  <a:lnTo>
                    <a:pt x="480" y="596"/>
                  </a:lnTo>
                  <a:lnTo>
                    <a:pt x="455" y="606"/>
                  </a:lnTo>
                  <a:lnTo>
                    <a:pt x="438" y="621"/>
                  </a:lnTo>
                  <a:lnTo>
                    <a:pt x="410" y="636"/>
                  </a:lnTo>
                  <a:lnTo>
                    <a:pt x="383" y="648"/>
                  </a:lnTo>
                  <a:lnTo>
                    <a:pt x="345" y="656"/>
                  </a:lnTo>
                  <a:lnTo>
                    <a:pt x="318" y="653"/>
                  </a:lnTo>
                  <a:lnTo>
                    <a:pt x="290" y="638"/>
                  </a:lnTo>
                  <a:lnTo>
                    <a:pt x="263" y="638"/>
                  </a:lnTo>
                  <a:lnTo>
                    <a:pt x="223" y="633"/>
                  </a:lnTo>
                  <a:lnTo>
                    <a:pt x="185" y="631"/>
                  </a:lnTo>
                  <a:lnTo>
                    <a:pt x="143" y="613"/>
                  </a:lnTo>
                  <a:lnTo>
                    <a:pt x="113" y="608"/>
                  </a:lnTo>
                  <a:lnTo>
                    <a:pt x="78" y="556"/>
                  </a:lnTo>
                  <a:lnTo>
                    <a:pt x="70" y="526"/>
                  </a:lnTo>
                  <a:lnTo>
                    <a:pt x="60" y="478"/>
                  </a:lnTo>
                  <a:lnTo>
                    <a:pt x="60" y="391"/>
                  </a:lnTo>
                  <a:lnTo>
                    <a:pt x="45" y="396"/>
                  </a:lnTo>
                  <a:lnTo>
                    <a:pt x="30" y="388"/>
                  </a:lnTo>
                  <a:lnTo>
                    <a:pt x="23" y="371"/>
                  </a:lnTo>
                  <a:lnTo>
                    <a:pt x="5" y="316"/>
                  </a:lnTo>
                  <a:lnTo>
                    <a:pt x="0" y="268"/>
                  </a:lnTo>
                  <a:lnTo>
                    <a:pt x="30" y="205"/>
                  </a:lnTo>
                  <a:lnTo>
                    <a:pt x="65" y="163"/>
                  </a:lnTo>
                  <a:lnTo>
                    <a:pt x="120" y="95"/>
                  </a:lnTo>
                  <a:lnTo>
                    <a:pt x="148" y="78"/>
                  </a:lnTo>
                  <a:lnTo>
                    <a:pt x="183" y="65"/>
                  </a:lnTo>
                  <a:lnTo>
                    <a:pt x="220" y="60"/>
                  </a:lnTo>
                  <a:lnTo>
                    <a:pt x="268" y="45"/>
                  </a:lnTo>
                  <a:lnTo>
                    <a:pt x="330" y="0"/>
                  </a:lnTo>
                  <a:lnTo>
                    <a:pt x="578" y="88"/>
                  </a:lnTo>
                  <a:lnTo>
                    <a:pt x="563" y="19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93576" name="Freeform 40"/>
            <p:cNvSpPr>
              <a:spLocks/>
            </p:cNvSpPr>
            <p:nvPr/>
          </p:nvSpPr>
          <p:spPr bwMode="auto">
            <a:xfrm>
              <a:off x="5383" y="9758"/>
              <a:ext cx="457" cy="277"/>
            </a:xfrm>
            <a:custGeom>
              <a:avLst/>
              <a:gdLst>
                <a:gd name="T0" fmla="*/ 0 w 460"/>
                <a:gd name="T1" fmla="*/ 92 h 275"/>
                <a:gd name="T2" fmla="*/ 22 w 460"/>
                <a:gd name="T3" fmla="*/ 120 h 275"/>
                <a:gd name="T4" fmla="*/ 42 w 460"/>
                <a:gd name="T5" fmla="*/ 137 h 275"/>
                <a:gd name="T6" fmla="*/ 90 w 460"/>
                <a:gd name="T7" fmla="*/ 157 h 275"/>
                <a:gd name="T8" fmla="*/ 137 w 460"/>
                <a:gd name="T9" fmla="*/ 187 h 275"/>
                <a:gd name="T10" fmla="*/ 217 w 460"/>
                <a:gd name="T11" fmla="*/ 220 h 275"/>
                <a:gd name="T12" fmla="*/ 285 w 460"/>
                <a:gd name="T13" fmla="*/ 245 h 275"/>
                <a:gd name="T14" fmla="*/ 360 w 460"/>
                <a:gd name="T15" fmla="*/ 265 h 275"/>
                <a:gd name="T16" fmla="*/ 432 w 460"/>
                <a:gd name="T17" fmla="*/ 275 h 275"/>
                <a:gd name="T18" fmla="*/ 460 w 460"/>
                <a:gd name="T19" fmla="*/ 195 h 275"/>
                <a:gd name="T20" fmla="*/ 42 w 460"/>
                <a:gd name="T21" fmla="*/ 0 h 275"/>
                <a:gd name="T22" fmla="*/ 0 w 460"/>
                <a:gd name="T23" fmla="*/ 9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0" h="275">
                  <a:moveTo>
                    <a:pt x="0" y="92"/>
                  </a:moveTo>
                  <a:lnTo>
                    <a:pt x="22" y="120"/>
                  </a:lnTo>
                  <a:lnTo>
                    <a:pt x="42" y="137"/>
                  </a:lnTo>
                  <a:lnTo>
                    <a:pt x="90" y="157"/>
                  </a:lnTo>
                  <a:lnTo>
                    <a:pt x="137" y="187"/>
                  </a:lnTo>
                  <a:lnTo>
                    <a:pt x="217" y="220"/>
                  </a:lnTo>
                  <a:lnTo>
                    <a:pt x="285" y="245"/>
                  </a:lnTo>
                  <a:lnTo>
                    <a:pt x="360" y="265"/>
                  </a:lnTo>
                  <a:lnTo>
                    <a:pt x="432" y="275"/>
                  </a:lnTo>
                  <a:lnTo>
                    <a:pt x="460" y="195"/>
                  </a:lnTo>
                  <a:lnTo>
                    <a:pt x="42" y="0"/>
                  </a:lnTo>
                  <a:lnTo>
                    <a:pt x="0" y="9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</p:grpSp>
      <p:sp>
        <p:nvSpPr>
          <p:cNvPr id="193577" name="Freeform 41"/>
          <p:cNvSpPr>
            <a:spLocks/>
          </p:cNvSpPr>
          <p:nvPr/>
        </p:nvSpPr>
        <p:spPr bwMode="auto">
          <a:xfrm flipH="1">
            <a:off x="5268913" y="2744788"/>
            <a:ext cx="200025" cy="573087"/>
          </a:xfrm>
          <a:custGeom>
            <a:avLst/>
            <a:gdLst>
              <a:gd name="T0" fmla="*/ 95 w 802"/>
              <a:gd name="T1" fmla="*/ 5 h 3017"/>
              <a:gd name="T2" fmla="*/ 150 w 802"/>
              <a:gd name="T3" fmla="*/ 0 h 3017"/>
              <a:gd name="T4" fmla="*/ 217 w 802"/>
              <a:gd name="T5" fmla="*/ 52 h 3017"/>
              <a:gd name="T6" fmla="*/ 262 w 802"/>
              <a:gd name="T7" fmla="*/ 97 h 3017"/>
              <a:gd name="T8" fmla="*/ 305 w 802"/>
              <a:gd name="T9" fmla="*/ 160 h 3017"/>
              <a:gd name="T10" fmla="*/ 355 w 802"/>
              <a:gd name="T11" fmla="*/ 255 h 3017"/>
              <a:gd name="T12" fmla="*/ 400 w 802"/>
              <a:gd name="T13" fmla="*/ 318 h 3017"/>
              <a:gd name="T14" fmla="*/ 442 w 802"/>
              <a:gd name="T15" fmla="*/ 423 h 3017"/>
              <a:gd name="T16" fmla="*/ 480 w 802"/>
              <a:gd name="T17" fmla="*/ 535 h 3017"/>
              <a:gd name="T18" fmla="*/ 512 w 802"/>
              <a:gd name="T19" fmla="*/ 668 h 3017"/>
              <a:gd name="T20" fmla="*/ 675 w 802"/>
              <a:gd name="T21" fmla="*/ 1273 h 3017"/>
              <a:gd name="T22" fmla="*/ 780 w 802"/>
              <a:gd name="T23" fmla="*/ 1609 h 3017"/>
              <a:gd name="T24" fmla="*/ 802 w 802"/>
              <a:gd name="T25" fmla="*/ 1769 h 3017"/>
              <a:gd name="T26" fmla="*/ 780 w 802"/>
              <a:gd name="T27" fmla="*/ 1919 h 3017"/>
              <a:gd name="T28" fmla="*/ 780 w 802"/>
              <a:gd name="T29" fmla="*/ 1987 h 3017"/>
              <a:gd name="T30" fmla="*/ 632 w 802"/>
              <a:gd name="T31" fmla="*/ 2682 h 3017"/>
              <a:gd name="T32" fmla="*/ 552 w 802"/>
              <a:gd name="T33" fmla="*/ 3017 h 3017"/>
              <a:gd name="T34" fmla="*/ 425 w 802"/>
              <a:gd name="T35" fmla="*/ 2992 h 3017"/>
              <a:gd name="T36" fmla="*/ 345 w 802"/>
              <a:gd name="T37" fmla="*/ 2970 h 3017"/>
              <a:gd name="T38" fmla="*/ 250 w 802"/>
              <a:gd name="T39" fmla="*/ 2932 h 3017"/>
              <a:gd name="T40" fmla="*/ 55 w 802"/>
              <a:gd name="T41" fmla="*/ 2837 h 3017"/>
              <a:gd name="T42" fmla="*/ 260 w 802"/>
              <a:gd name="T43" fmla="*/ 1919 h 3017"/>
              <a:gd name="T44" fmla="*/ 272 w 802"/>
              <a:gd name="T45" fmla="*/ 1596 h 3017"/>
              <a:gd name="T46" fmla="*/ 57 w 802"/>
              <a:gd name="T47" fmla="*/ 963 h 3017"/>
              <a:gd name="T48" fmla="*/ 5 w 802"/>
              <a:gd name="T49" fmla="*/ 603 h 3017"/>
              <a:gd name="T50" fmla="*/ 0 w 802"/>
              <a:gd name="T51" fmla="*/ 435 h 3017"/>
              <a:gd name="T52" fmla="*/ 25 w 802"/>
              <a:gd name="T53" fmla="*/ 303 h 3017"/>
              <a:gd name="T54" fmla="*/ 52 w 802"/>
              <a:gd name="T55" fmla="*/ 135 h 3017"/>
              <a:gd name="T56" fmla="*/ 95 w 802"/>
              <a:gd name="T57" fmla="*/ 5 h 3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02" h="3017">
                <a:moveTo>
                  <a:pt x="95" y="5"/>
                </a:moveTo>
                <a:lnTo>
                  <a:pt x="150" y="0"/>
                </a:lnTo>
                <a:lnTo>
                  <a:pt x="217" y="52"/>
                </a:lnTo>
                <a:lnTo>
                  <a:pt x="262" y="97"/>
                </a:lnTo>
                <a:lnTo>
                  <a:pt x="305" y="160"/>
                </a:lnTo>
                <a:lnTo>
                  <a:pt x="355" y="255"/>
                </a:lnTo>
                <a:lnTo>
                  <a:pt x="400" y="318"/>
                </a:lnTo>
                <a:lnTo>
                  <a:pt x="442" y="423"/>
                </a:lnTo>
                <a:lnTo>
                  <a:pt x="480" y="535"/>
                </a:lnTo>
                <a:lnTo>
                  <a:pt x="512" y="668"/>
                </a:lnTo>
                <a:lnTo>
                  <a:pt x="675" y="1273"/>
                </a:lnTo>
                <a:lnTo>
                  <a:pt x="780" y="1609"/>
                </a:lnTo>
                <a:lnTo>
                  <a:pt x="802" y="1769"/>
                </a:lnTo>
                <a:lnTo>
                  <a:pt x="780" y="1919"/>
                </a:lnTo>
                <a:lnTo>
                  <a:pt x="780" y="1987"/>
                </a:lnTo>
                <a:lnTo>
                  <a:pt x="632" y="2682"/>
                </a:lnTo>
                <a:lnTo>
                  <a:pt x="552" y="3017"/>
                </a:lnTo>
                <a:lnTo>
                  <a:pt x="425" y="2992"/>
                </a:lnTo>
                <a:lnTo>
                  <a:pt x="345" y="2970"/>
                </a:lnTo>
                <a:lnTo>
                  <a:pt x="250" y="2932"/>
                </a:lnTo>
                <a:lnTo>
                  <a:pt x="55" y="2837"/>
                </a:lnTo>
                <a:lnTo>
                  <a:pt x="260" y="1919"/>
                </a:lnTo>
                <a:lnTo>
                  <a:pt x="272" y="1596"/>
                </a:lnTo>
                <a:lnTo>
                  <a:pt x="57" y="963"/>
                </a:lnTo>
                <a:lnTo>
                  <a:pt x="5" y="603"/>
                </a:lnTo>
                <a:lnTo>
                  <a:pt x="0" y="435"/>
                </a:lnTo>
                <a:lnTo>
                  <a:pt x="25" y="303"/>
                </a:lnTo>
                <a:lnTo>
                  <a:pt x="52" y="135"/>
                </a:lnTo>
                <a:lnTo>
                  <a:pt x="95" y="5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grpSp>
        <p:nvGrpSpPr>
          <p:cNvPr id="28689" name="Group 42"/>
          <p:cNvGrpSpPr>
            <a:grpSpLocks/>
          </p:cNvGrpSpPr>
          <p:nvPr/>
        </p:nvGrpSpPr>
        <p:grpSpPr bwMode="auto">
          <a:xfrm flipH="1" flipV="1">
            <a:off x="7947025" y="822325"/>
            <a:ext cx="300038" cy="130175"/>
            <a:chOff x="1177" y="8699"/>
            <a:chExt cx="1312" cy="586"/>
          </a:xfrm>
        </p:grpSpPr>
        <p:sp>
          <p:nvSpPr>
            <p:cNvPr id="193579" name="Freeform 43"/>
            <p:cNvSpPr>
              <a:spLocks/>
            </p:cNvSpPr>
            <p:nvPr/>
          </p:nvSpPr>
          <p:spPr bwMode="auto">
            <a:xfrm>
              <a:off x="1177" y="8699"/>
              <a:ext cx="1312" cy="586"/>
            </a:xfrm>
            <a:custGeom>
              <a:avLst/>
              <a:gdLst>
                <a:gd name="T0" fmla="*/ 1112 w 1312"/>
                <a:gd name="T1" fmla="*/ 168 h 586"/>
                <a:gd name="T2" fmla="*/ 972 w 1312"/>
                <a:gd name="T3" fmla="*/ 168 h 586"/>
                <a:gd name="T4" fmla="*/ 907 w 1312"/>
                <a:gd name="T5" fmla="*/ 140 h 586"/>
                <a:gd name="T6" fmla="*/ 849 w 1312"/>
                <a:gd name="T7" fmla="*/ 118 h 586"/>
                <a:gd name="T8" fmla="*/ 769 w 1312"/>
                <a:gd name="T9" fmla="*/ 103 h 586"/>
                <a:gd name="T10" fmla="*/ 722 w 1312"/>
                <a:gd name="T11" fmla="*/ 103 h 586"/>
                <a:gd name="T12" fmla="*/ 654 w 1312"/>
                <a:gd name="T13" fmla="*/ 103 h 586"/>
                <a:gd name="T14" fmla="*/ 579 w 1312"/>
                <a:gd name="T15" fmla="*/ 75 h 586"/>
                <a:gd name="T16" fmla="*/ 479 w 1312"/>
                <a:gd name="T17" fmla="*/ 38 h 586"/>
                <a:gd name="T18" fmla="*/ 449 w 1312"/>
                <a:gd name="T19" fmla="*/ 23 h 586"/>
                <a:gd name="T20" fmla="*/ 412 w 1312"/>
                <a:gd name="T21" fmla="*/ 0 h 586"/>
                <a:gd name="T22" fmla="*/ 389 w 1312"/>
                <a:gd name="T23" fmla="*/ 0 h 586"/>
                <a:gd name="T24" fmla="*/ 379 w 1312"/>
                <a:gd name="T25" fmla="*/ 15 h 586"/>
                <a:gd name="T26" fmla="*/ 379 w 1312"/>
                <a:gd name="T27" fmla="*/ 38 h 586"/>
                <a:gd name="T28" fmla="*/ 394 w 1312"/>
                <a:gd name="T29" fmla="*/ 65 h 586"/>
                <a:gd name="T30" fmla="*/ 429 w 1312"/>
                <a:gd name="T31" fmla="*/ 103 h 586"/>
                <a:gd name="T32" fmla="*/ 469 w 1312"/>
                <a:gd name="T33" fmla="*/ 135 h 586"/>
                <a:gd name="T34" fmla="*/ 519 w 1312"/>
                <a:gd name="T35" fmla="*/ 175 h 586"/>
                <a:gd name="T36" fmla="*/ 497 w 1312"/>
                <a:gd name="T37" fmla="*/ 213 h 586"/>
                <a:gd name="T38" fmla="*/ 469 w 1312"/>
                <a:gd name="T39" fmla="*/ 233 h 586"/>
                <a:gd name="T40" fmla="*/ 422 w 1312"/>
                <a:gd name="T41" fmla="*/ 263 h 586"/>
                <a:gd name="T42" fmla="*/ 322 w 1312"/>
                <a:gd name="T43" fmla="*/ 296 h 586"/>
                <a:gd name="T44" fmla="*/ 135 w 1312"/>
                <a:gd name="T45" fmla="*/ 296 h 586"/>
                <a:gd name="T46" fmla="*/ 97 w 1312"/>
                <a:gd name="T47" fmla="*/ 291 h 586"/>
                <a:gd name="T48" fmla="*/ 47 w 1312"/>
                <a:gd name="T49" fmla="*/ 281 h 586"/>
                <a:gd name="T50" fmla="*/ 27 w 1312"/>
                <a:gd name="T51" fmla="*/ 278 h 586"/>
                <a:gd name="T52" fmla="*/ 10 w 1312"/>
                <a:gd name="T53" fmla="*/ 283 h 586"/>
                <a:gd name="T54" fmla="*/ 0 w 1312"/>
                <a:gd name="T55" fmla="*/ 308 h 586"/>
                <a:gd name="T56" fmla="*/ 15 w 1312"/>
                <a:gd name="T57" fmla="*/ 333 h 586"/>
                <a:gd name="T58" fmla="*/ 42 w 1312"/>
                <a:gd name="T59" fmla="*/ 371 h 586"/>
                <a:gd name="T60" fmla="*/ 80 w 1312"/>
                <a:gd name="T61" fmla="*/ 446 h 586"/>
                <a:gd name="T62" fmla="*/ 180 w 1312"/>
                <a:gd name="T63" fmla="*/ 511 h 586"/>
                <a:gd name="T64" fmla="*/ 417 w 1312"/>
                <a:gd name="T65" fmla="*/ 576 h 586"/>
                <a:gd name="T66" fmla="*/ 529 w 1312"/>
                <a:gd name="T67" fmla="*/ 586 h 586"/>
                <a:gd name="T68" fmla="*/ 657 w 1312"/>
                <a:gd name="T69" fmla="*/ 583 h 586"/>
                <a:gd name="T70" fmla="*/ 982 w 1312"/>
                <a:gd name="T71" fmla="*/ 498 h 586"/>
                <a:gd name="T72" fmla="*/ 1149 w 1312"/>
                <a:gd name="T73" fmla="*/ 411 h 586"/>
                <a:gd name="T74" fmla="*/ 1312 w 1312"/>
                <a:gd name="T75" fmla="*/ 336 h 586"/>
                <a:gd name="T76" fmla="*/ 1297 w 1312"/>
                <a:gd name="T77" fmla="*/ 143 h 586"/>
                <a:gd name="T78" fmla="*/ 1112 w 1312"/>
                <a:gd name="T79" fmla="*/ 168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12" h="586">
                  <a:moveTo>
                    <a:pt x="1112" y="168"/>
                  </a:moveTo>
                  <a:lnTo>
                    <a:pt x="972" y="168"/>
                  </a:lnTo>
                  <a:lnTo>
                    <a:pt x="907" y="140"/>
                  </a:lnTo>
                  <a:lnTo>
                    <a:pt x="849" y="118"/>
                  </a:lnTo>
                  <a:lnTo>
                    <a:pt x="769" y="103"/>
                  </a:lnTo>
                  <a:lnTo>
                    <a:pt x="722" y="103"/>
                  </a:lnTo>
                  <a:lnTo>
                    <a:pt x="654" y="103"/>
                  </a:lnTo>
                  <a:lnTo>
                    <a:pt x="579" y="75"/>
                  </a:lnTo>
                  <a:lnTo>
                    <a:pt x="479" y="38"/>
                  </a:lnTo>
                  <a:lnTo>
                    <a:pt x="449" y="23"/>
                  </a:lnTo>
                  <a:lnTo>
                    <a:pt x="412" y="0"/>
                  </a:lnTo>
                  <a:lnTo>
                    <a:pt x="389" y="0"/>
                  </a:lnTo>
                  <a:lnTo>
                    <a:pt x="379" y="15"/>
                  </a:lnTo>
                  <a:lnTo>
                    <a:pt x="379" y="38"/>
                  </a:lnTo>
                  <a:lnTo>
                    <a:pt x="394" y="65"/>
                  </a:lnTo>
                  <a:lnTo>
                    <a:pt x="429" y="103"/>
                  </a:lnTo>
                  <a:lnTo>
                    <a:pt x="469" y="135"/>
                  </a:lnTo>
                  <a:lnTo>
                    <a:pt x="519" y="175"/>
                  </a:lnTo>
                  <a:lnTo>
                    <a:pt x="497" y="213"/>
                  </a:lnTo>
                  <a:lnTo>
                    <a:pt x="469" y="233"/>
                  </a:lnTo>
                  <a:lnTo>
                    <a:pt x="422" y="263"/>
                  </a:lnTo>
                  <a:lnTo>
                    <a:pt x="322" y="296"/>
                  </a:lnTo>
                  <a:lnTo>
                    <a:pt x="135" y="296"/>
                  </a:lnTo>
                  <a:lnTo>
                    <a:pt x="97" y="291"/>
                  </a:lnTo>
                  <a:lnTo>
                    <a:pt x="47" y="281"/>
                  </a:lnTo>
                  <a:lnTo>
                    <a:pt x="27" y="278"/>
                  </a:lnTo>
                  <a:lnTo>
                    <a:pt x="10" y="283"/>
                  </a:lnTo>
                  <a:lnTo>
                    <a:pt x="0" y="308"/>
                  </a:lnTo>
                  <a:lnTo>
                    <a:pt x="15" y="333"/>
                  </a:lnTo>
                  <a:lnTo>
                    <a:pt x="42" y="371"/>
                  </a:lnTo>
                  <a:lnTo>
                    <a:pt x="80" y="446"/>
                  </a:lnTo>
                  <a:lnTo>
                    <a:pt x="180" y="511"/>
                  </a:lnTo>
                  <a:lnTo>
                    <a:pt x="417" y="576"/>
                  </a:lnTo>
                  <a:lnTo>
                    <a:pt x="529" y="586"/>
                  </a:lnTo>
                  <a:lnTo>
                    <a:pt x="657" y="583"/>
                  </a:lnTo>
                  <a:lnTo>
                    <a:pt x="982" y="498"/>
                  </a:lnTo>
                  <a:lnTo>
                    <a:pt x="1149" y="411"/>
                  </a:lnTo>
                  <a:lnTo>
                    <a:pt x="1312" y="336"/>
                  </a:lnTo>
                  <a:lnTo>
                    <a:pt x="1297" y="143"/>
                  </a:lnTo>
                  <a:lnTo>
                    <a:pt x="1112" y="16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93580" name="Freeform 44"/>
            <p:cNvSpPr>
              <a:spLocks/>
            </p:cNvSpPr>
            <p:nvPr/>
          </p:nvSpPr>
          <p:spPr bwMode="auto">
            <a:xfrm>
              <a:off x="2149" y="8720"/>
              <a:ext cx="215" cy="557"/>
            </a:xfrm>
            <a:custGeom>
              <a:avLst/>
              <a:gdLst>
                <a:gd name="T0" fmla="*/ 8 w 215"/>
                <a:gd name="T1" fmla="*/ 3 h 551"/>
                <a:gd name="T2" fmla="*/ 0 w 215"/>
                <a:gd name="T3" fmla="*/ 258 h 551"/>
                <a:gd name="T4" fmla="*/ 5 w 215"/>
                <a:gd name="T5" fmla="*/ 396 h 551"/>
                <a:gd name="T6" fmla="*/ 18 w 215"/>
                <a:gd name="T7" fmla="*/ 471 h 551"/>
                <a:gd name="T8" fmla="*/ 38 w 215"/>
                <a:gd name="T9" fmla="*/ 551 h 551"/>
                <a:gd name="T10" fmla="*/ 215 w 215"/>
                <a:gd name="T11" fmla="*/ 481 h 551"/>
                <a:gd name="T12" fmla="*/ 155 w 215"/>
                <a:gd name="T13" fmla="*/ 0 h 551"/>
                <a:gd name="T14" fmla="*/ 8 w 215"/>
                <a:gd name="T15" fmla="*/ 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551">
                  <a:moveTo>
                    <a:pt x="8" y="3"/>
                  </a:moveTo>
                  <a:lnTo>
                    <a:pt x="0" y="258"/>
                  </a:lnTo>
                  <a:lnTo>
                    <a:pt x="5" y="396"/>
                  </a:lnTo>
                  <a:lnTo>
                    <a:pt x="18" y="471"/>
                  </a:lnTo>
                  <a:lnTo>
                    <a:pt x="38" y="551"/>
                  </a:lnTo>
                  <a:lnTo>
                    <a:pt x="215" y="481"/>
                  </a:lnTo>
                  <a:lnTo>
                    <a:pt x="155" y="0"/>
                  </a:lnTo>
                  <a:lnTo>
                    <a:pt x="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</p:grpSp>
      <p:sp>
        <p:nvSpPr>
          <p:cNvPr id="193581" name="Freeform 45"/>
          <p:cNvSpPr>
            <a:spLocks/>
          </p:cNvSpPr>
          <p:nvPr/>
        </p:nvSpPr>
        <p:spPr bwMode="auto">
          <a:xfrm flipH="1">
            <a:off x="5703888" y="2738438"/>
            <a:ext cx="263525" cy="779462"/>
          </a:xfrm>
          <a:custGeom>
            <a:avLst/>
            <a:gdLst>
              <a:gd name="T0" fmla="*/ 1722 w 1982"/>
              <a:gd name="T1" fmla="*/ 85 h 3798"/>
              <a:gd name="T2" fmla="*/ 1620 w 1982"/>
              <a:gd name="T3" fmla="*/ 140 h 3798"/>
              <a:gd name="T4" fmla="*/ 1537 w 1982"/>
              <a:gd name="T5" fmla="*/ 182 h 3798"/>
              <a:gd name="T6" fmla="*/ 1447 w 1982"/>
              <a:gd name="T7" fmla="*/ 232 h 3798"/>
              <a:gd name="T8" fmla="*/ 1362 w 1982"/>
              <a:gd name="T9" fmla="*/ 282 h 3798"/>
              <a:gd name="T10" fmla="*/ 1287 w 1982"/>
              <a:gd name="T11" fmla="*/ 327 h 3798"/>
              <a:gd name="T12" fmla="*/ 1220 w 1982"/>
              <a:gd name="T13" fmla="*/ 380 h 3798"/>
              <a:gd name="T14" fmla="*/ 1175 w 1982"/>
              <a:gd name="T15" fmla="*/ 425 h 3798"/>
              <a:gd name="T16" fmla="*/ 1142 w 1982"/>
              <a:gd name="T17" fmla="*/ 463 h 3798"/>
              <a:gd name="T18" fmla="*/ 1115 w 1982"/>
              <a:gd name="T19" fmla="*/ 508 h 3798"/>
              <a:gd name="T20" fmla="*/ 1092 w 1982"/>
              <a:gd name="T21" fmla="*/ 568 h 3798"/>
              <a:gd name="T22" fmla="*/ 1077 w 1982"/>
              <a:gd name="T23" fmla="*/ 658 h 3798"/>
              <a:gd name="T24" fmla="*/ 955 w 1982"/>
              <a:gd name="T25" fmla="*/ 1348 h 3798"/>
              <a:gd name="T26" fmla="*/ 852 w 1982"/>
              <a:gd name="T27" fmla="*/ 1641 h 3798"/>
              <a:gd name="T28" fmla="*/ 807 w 1982"/>
              <a:gd name="T29" fmla="*/ 1699 h 3798"/>
              <a:gd name="T30" fmla="*/ 780 w 1982"/>
              <a:gd name="T31" fmla="*/ 1721 h 3798"/>
              <a:gd name="T32" fmla="*/ 700 w 1982"/>
              <a:gd name="T33" fmla="*/ 1759 h 3798"/>
              <a:gd name="T34" fmla="*/ 565 w 1982"/>
              <a:gd name="T35" fmla="*/ 1809 h 3798"/>
              <a:gd name="T36" fmla="*/ 403 w 1982"/>
              <a:gd name="T37" fmla="*/ 1861 h 3798"/>
              <a:gd name="T38" fmla="*/ 235 w 1982"/>
              <a:gd name="T39" fmla="*/ 1901 h 3798"/>
              <a:gd name="T40" fmla="*/ 105 w 1982"/>
              <a:gd name="T41" fmla="*/ 1929 h 3798"/>
              <a:gd name="T42" fmla="*/ 0 w 1982"/>
              <a:gd name="T43" fmla="*/ 1944 h 3798"/>
              <a:gd name="T44" fmla="*/ 0 w 1982"/>
              <a:gd name="T45" fmla="*/ 2054 h 3798"/>
              <a:gd name="T46" fmla="*/ 0 w 1982"/>
              <a:gd name="T47" fmla="*/ 2182 h 3798"/>
              <a:gd name="T48" fmla="*/ 5 w 1982"/>
              <a:gd name="T49" fmla="*/ 2264 h 3798"/>
              <a:gd name="T50" fmla="*/ 20 w 1982"/>
              <a:gd name="T51" fmla="*/ 2362 h 3798"/>
              <a:gd name="T52" fmla="*/ 63 w 1982"/>
              <a:gd name="T53" fmla="*/ 2517 h 3798"/>
              <a:gd name="T54" fmla="*/ 268 w 1982"/>
              <a:gd name="T55" fmla="*/ 2472 h 3798"/>
              <a:gd name="T56" fmla="*/ 612 w 1982"/>
              <a:gd name="T57" fmla="*/ 2382 h 3798"/>
              <a:gd name="T58" fmla="*/ 1032 w 1982"/>
              <a:gd name="T59" fmla="*/ 2249 h 3798"/>
              <a:gd name="T60" fmla="*/ 1135 w 1982"/>
              <a:gd name="T61" fmla="*/ 2189 h 3798"/>
              <a:gd name="T62" fmla="*/ 1240 w 1982"/>
              <a:gd name="T63" fmla="*/ 2129 h 3798"/>
              <a:gd name="T64" fmla="*/ 1305 w 1982"/>
              <a:gd name="T65" fmla="*/ 2036 h 3798"/>
              <a:gd name="T66" fmla="*/ 1327 w 1982"/>
              <a:gd name="T67" fmla="*/ 2006 h 3798"/>
              <a:gd name="T68" fmla="*/ 1400 w 1982"/>
              <a:gd name="T69" fmla="*/ 1814 h 3798"/>
              <a:gd name="T70" fmla="*/ 1430 w 1982"/>
              <a:gd name="T71" fmla="*/ 1529 h 3798"/>
              <a:gd name="T72" fmla="*/ 1375 w 1982"/>
              <a:gd name="T73" fmla="*/ 1931 h 3798"/>
              <a:gd name="T74" fmla="*/ 1375 w 1982"/>
              <a:gd name="T75" fmla="*/ 2091 h 3798"/>
              <a:gd name="T76" fmla="*/ 1355 w 1982"/>
              <a:gd name="T77" fmla="*/ 2309 h 3798"/>
              <a:gd name="T78" fmla="*/ 1330 w 1982"/>
              <a:gd name="T79" fmla="*/ 2607 h 3798"/>
              <a:gd name="T80" fmla="*/ 1285 w 1982"/>
              <a:gd name="T81" fmla="*/ 2907 h 3798"/>
              <a:gd name="T82" fmla="*/ 1255 w 1982"/>
              <a:gd name="T83" fmla="*/ 3260 h 3798"/>
              <a:gd name="T84" fmla="*/ 1225 w 1982"/>
              <a:gd name="T85" fmla="*/ 3798 h 3798"/>
              <a:gd name="T86" fmla="*/ 1352 w 1982"/>
              <a:gd name="T87" fmla="*/ 3783 h 3798"/>
              <a:gd name="T88" fmla="*/ 1465 w 1982"/>
              <a:gd name="T89" fmla="*/ 3768 h 3798"/>
              <a:gd name="T90" fmla="*/ 1622 w 1982"/>
              <a:gd name="T91" fmla="*/ 3718 h 3798"/>
              <a:gd name="T92" fmla="*/ 1719 w 1982"/>
              <a:gd name="T93" fmla="*/ 3658 h 3798"/>
              <a:gd name="T94" fmla="*/ 1779 w 1982"/>
              <a:gd name="T95" fmla="*/ 3598 h 3798"/>
              <a:gd name="T96" fmla="*/ 1839 w 1982"/>
              <a:gd name="T97" fmla="*/ 3388 h 3798"/>
              <a:gd name="T98" fmla="*/ 1867 w 1982"/>
              <a:gd name="T99" fmla="*/ 2997 h 3798"/>
              <a:gd name="T100" fmla="*/ 1897 w 1982"/>
              <a:gd name="T101" fmla="*/ 2622 h 3798"/>
              <a:gd name="T102" fmla="*/ 1897 w 1982"/>
              <a:gd name="T103" fmla="*/ 2322 h 3798"/>
              <a:gd name="T104" fmla="*/ 1854 w 1982"/>
              <a:gd name="T105" fmla="*/ 1769 h 3798"/>
              <a:gd name="T106" fmla="*/ 1889 w 1982"/>
              <a:gd name="T107" fmla="*/ 1251 h 3798"/>
              <a:gd name="T108" fmla="*/ 1952 w 1982"/>
              <a:gd name="T109" fmla="*/ 900 h 3798"/>
              <a:gd name="T110" fmla="*/ 1982 w 1982"/>
              <a:gd name="T111" fmla="*/ 453 h 3798"/>
              <a:gd name="T112" fmla="*/ 1944 w 1982"/>
              <a:gd name="T113" fmla="*/ 205 h 3798"/>
              <a:gd name="T114" fmla="*/ 1907 w 1982"/>
              <a:gd name="T115" fmla="*/ 0 h 3798"/>
              <a:gd name="T116" fmla="*/ 1722 w 1982"/>
              <a:gd name="T117" fmla="*/ 85 h 3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82" h="3798">
                <a:moveTo>
                  <a:pt x="1722" y="85"/>
                </a:moveTo>
                <a:lnTo>
                  <a:pt x="1620" y="140"/>
                </a:lnTo>
                <a:lnTo>
                  <a:pt x="1537" y="182"/>
                </a:lnTo>
                <a:lnTo>
                  <a:pt x="1447" y="232"/>
                </a:lnTo>
                <a:lnTo>
                  <a:pt x="1362" y="282"/>
                </a:lnTo>
                <a:lnTo>
                  <a:pt x="1287" y="327"/>
                </a:lnTo>
                <a:lnTo>
                  <a:pt x="1220" y="380"/>
                </a:lnTo>
                <a:lnTo>
                  <a:pt x="1175" y="425"/>
                </a:lnTo>
                <a:lnTo>
                  <a:pt x="1142" y="463"/>
                </a:lnTo>
                <a:lnTo>
                  <a:pt x="1115" y="508"/>
                </a:lnTo>
                <a:lnTo>
                  <a:pt x="1092" y="568"/>
                </a:lnTo>
                <a:lnTo>
                  <a:pt x="1077" y="658"/>
                </a:lnTo>
                <a:lnTo>
                  <a:pt x="955" y="1348"/>
                </a:lnTo>
                <a:lnTo>
                  <a:pt x="852" y="1641"/>
                </a:lnTo>
                <a:lnTo>
                  <a:pt x="807" y="1699"/>
                </a:lnTo>
                <a:lnTo>
                  <a:pt x="780" y="1721"/>
                </a:lnTo>
                <a:lnTo>
                  <a:pt x="700" y="1759"/>
                </a:lnTo>
                <a:lnTo>
                  <a:pt x="565" y="1809"/>
                </a:lnTo>
                <a:lnTo>
                  <a:pt x="403" y="1861"/>
                </a:lnTo>
                <a:lnTo>
                  <a:pt x="235" y="1901"/>
                </a:lnTo>
                <a:lnTo>
                  <a:pt x="105" y="1929"/>
                </a:lnTo>
                <a:lnTo>
                  <a:pt x="0" y="1944"/>
                </a:lnTo>
                <a:lnTo>
                  <a:pt x="0" y="2054"/>
                </a:lnTo>
                <a:lnTo>
                  <a:pt x="0" y="2182"/>
                </a:lnTo>
                <a:lnTo>
                  <a:pt x="5" y="2264"/>
                </a:lnTo>
                <a:lnTo>
                  <a:pt x="20" y="2362"/>
                </a:lnTo>
                <a:lnTo>
                  <a:pt x="63" y="2517"/>
                </a:lnTo>
                <a:lnTo>
                  <a:pt x="268" y="2472"/>
                </a:lnTo>
                <a:lnTo>
                  <a:pt x="612" y="2382"/>
                </a:lnTo>
                <a:lnTo>
                  <a:pt x="1032" y="2249"/>
                </a:lnTo>
                <a:lnTo>
                  <a:pt x="1135" y="2189"/>
                </a:lnTo>
                <a:lnTo>
                  <a:pt x="1240" y="2129"/>
                </a:lnTo>
                <a:lnTo>
                  <a:pt x="1305" y="2036"/>
                </a:lnTo>
                <a:lnTo>
                  <a:pt x="1327" y="2006"/>
                </a:lnTo>
                <a:lnTo>
                  <a:pt x="1400" y="1814"/>
                </a:lnTo>
                <a:lnTo>
                  <a:pt x="1430" y="1529"/>
                </a:lnTo>
                <a:lnTo>
                  <a:pt x="1375" y="1931"/>
                </a:lnTo>
                <a:lnTo>
                  <a:pt x="1375" y="2091"/>
                </a:lnTo>
                <a:lnTo>
                  <a:pt x="1355" y="2309"/>
                </a:lnTo>
                <a:lnTo>
                  <a:pt x="1330" y="2607"/>
                </a:lnTo>
                <a:lnTo>
                  <a:pt x="1285" y="2907"/>
                </a:lnTo>
                <a:lnTo>
                  <a:pt x="1255" y="3260"/>
                </a:lnTo>
                <a:lnTo>
                  <a:pt x="1225" y="3798"/>
                </a:lnTo>
                <a:lnTo>
                  <a:pt x="1352" y="3783"/>
                </a:lnTo>
                <a:lnTo>
                  <a:pt x="1465" y="3768"/>
                </a:lnTo>
                <a:lnTo>
                  <a:pt x="1622" y="3718"/>
                </a:lnTo>
                <a:lnTo>
                  <a:pt x="1719" y="3658"/>
                </a:lnTo>
                <a:lnTo>
                  <a:pt x="1779" y="3598"/>
                </a:lnTo>
                <a:lnTo>
                  <a:pt x="1839" y="3388"/>
                </a:lnTo>
                <a:lnTo>
                  <a:pt x="1867" y="2997"/>
                </a:lnTo>
                <a:lnTo>
                  <a:pt x="1897" y="2622"/>
                </a:lnTo>
                <a:lnTo>
                  <a:pt x="1897" y="2322"/>
                </a:lnTo>
                <a:lnTo>
                  <a:pt x="1854" y="1769"/>
                </a:lnTo>
                <a:lnTo>
                  <a:pt x="1889" y="1251"/>
                </a:lnTo>
                <a:lnTo>
                  <a:pt x="1952" y="900"/>
                </a:lnTo>
                <a:lnTo>
                  <a:pt x="1982" y="453"/>
                </a:lnTo>
                <a:lnTo>
                  <a:pt x="1944" y="205"/>
                </a:lnTo>
                <a:lnTo>
                  <a:pt x="1907" y="0"/>
                </a:lnTo>
                <a:lnTo>
                  <a:pt x="1722" y="85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3582" name="Freeform 46"/>
          <p:cNvSpPr>
            <a:spLocks/>
          </p:cNvSpPr>
          <p:nvPr/>
        </p:nvSpPr>
        <p:spPr bwMode="auto">
          <a:xfrm flipH="1">
            <a:off x="7720013" y="781050"/>
            <a:ext cx="82550" cy="66675"/>
          </a:xfrm>
          <a:custGeom>
            <a:avLst/>
            <a:gdLst>
              <a:gd name="T0" fmla="*/ 45 w 355"/>
              <a:gd name="T1" fmla="*/ 2 h 297"/>
              <a:gd name="T2" fmla="*/ 68 w 355"/>
              <a:gd name="T3" fmla="*/ 0 h 297"/>
              <a:gd name="T4" fmla="*/ 90 w 355"/>
              <a:gd name="T5" fmla="*/ 2 h 297"/>
              <a:gd name="T6" fmla="*/ 115 w 355"/>
              <a:gd name="T7" fmla="*/ 7 h 297"/>
              <a:gd name="T8" fmla="*/ 153 w 355"/>
              <a:gd name="T9" fmla="*/ 27 h 297"/>
              <a:gd name="T10" fmla="*/ 355 w 355"/>
              <a:gd name="T11" fmla="*/ 165 h 297"/>
              <a:gd name="T12" fmla="*/ 155 w 355"/>
              <a:gd name="T13" fmla="*/ 62 h 297"/>
              <a:gd name="T14" fmla="*/ 108 w 355"/>
              <a:gd name="T15" fmla="*/ 47 h 297"/>
              <a:gd name="T16" fmla="*/ 75 w 355"/>
              <a:gd name="T17" fmla="*/ 45 h 297"/>
              <a:gd name="T18" fmla="*/ 48 w 355"/>
              <a:gd name="T19" fmla="*/ 45 h 297"/>
              <a:gd name="T20" fmla="*/ 83 w 355"/>
              <a:gd name="T21" fmla="*/ 85 h 297"/>
              <a:gd name="T22" fmla="*/ 110 w 355"/>
              <a:gd name="T23" fmla="*/ 112 h 297"/>
              <a:gd name="T24" fmla="*/ 125 w 355"/>
              <a:gd name="T25" fmla="*/ 142 h 297"/>
              <a:gd name="T26" fmla="*/ 170 w 355"/>
              <a:gd name="T27" fmla="*/ 297 h 297"/>
              <a:gd name="T28" fmla="*/ 103 w 355"/>
              <a:gd name="T29" fmla="*/ 152 h 297"/>
              <a:gd name="T30" fmla="*/ 73 w 355"/>
              <a:gd name="T31" fmla="*/ 112 h 297"/>
              <a:gd name="T32" fmla="*/ 35 w 355"/>
              <a:gd name="T33" fmla="*/ 75 h 297"/>
              <a:gd name="T34" fmla="*/ 0 w 355"/>
              <a:gd name="T35" fmla="*/ 60 h 297"/>
              <a:gd name="T36" fmla="*/ 45 w 355"/>
              <a:gd name="T37" fmla="*/ 2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5" h="297">
                <a:moveTo>
                  <a:pt x="45" y="2"/>
                </a:moveTo>
                <a:lnTo>
                  <a:pt x="68" y="0"/>
                </a:lnTo>
                <a:lnTo>
                  <a:pt x="90" y="2"/>
                </a:lnTo>
                <a:lnTo>
                  <a:pt x="115" y="7"/>
                </a:lnTo>
                <a:lnTo>
                  <a:pt x="153" y="27"/>
                </a:lnTo>
                <a:lnTo>
                  <a:pt x="355" y="165"/>
                </a:lnTo>
                <a:lnTo>
                  <a:pt x="155" y="62"/>
                </a:lnTo>
                <a:lnTo>
                  <a:pt x="108" y="47"/>
                </a:lnTo>
                <a:lnTo>
                  <a:pt x="75" y="45"/>
                </a:lnTo>
                <a:lnTo>
                  <a:pt x="48" y="45"/>
                </a:lnTo>
                <a:lnTo>
                  <a:pt x="83" y="85"/>
                </a:lnTo>
                <a:lnTo>
                  <a:pt x="110" y="112"/>
                </a:lnTo>
                <a:lnTo>
                  <a:pt x="125" y="142"/>
                </a:lnTo>
                <a:lnTo>
                  <a:pt x="170" y="297"/>
                </a:lnTo>
                <a:lnTo>
                  <a:pt x="103" y="152"/>
                </a:lnTo>
                <a:lnTo>
                  <a:pt x="73" y="112"/>
                </a:lnTo>
                <a:lnTo>
                  <a:pt x="35" y="75"/>
                </a:lnTo>
                <a:lnTo>
                  <a:pt x="0" y="60"/>
                </a:lnTo>
                <a:lnTo>
                  <a:pt x="45" y="2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3583" name="Rectangle 47"/>
          <p:cNvSpPr>
            <a:spLocks noChangeArrowheads="1"/>
          </p:cNvSpPr>
          <p:nvPr/>
        </p:nvSpPr>
        <p:spPr bwMode="auto">
          <a:xfrm>
            <a:off x="381000" y="4367213"/>
            <a:ext cx="48482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bg-BG" altLang="bg-BG" b="0"/>
              <a:t>Това изисква да бъде образуван нов елемент и данната да се впише в съответното му поле. </a:t>
            </a:r>
            <a:endParaRPr lang="en-US" altLang="bg-BG"/>
          </a:p>
        </p:txBody>
      </p:sp>
      <p:grpSp>
        <p:nvGrpSpPr>
          <p:cNvPr id="193593" name="Group 57"/>
          <p:cNvGrpSpPr>
            <a:grpSpLocks/>
          </p:cNvGrpSpPr>
          <p:nvPr/>
        </p:nvGrpSpPr>
        <p:grpSpPr bwMode="auto">
          <a:xfrm>
            <a:off x="5629275" y="3503613"/>
            <a:ext cx="1414463" cy="1076325"/>
            <a:chOff x="3240" y="3240"/>
            <a:chExt cx="4574" cy="3060"/>
          </a:xfrm>
        </p:grpSpPr>
        <p:sp>
          <p:nvSpPr>
            <p:cNvPr id="28700" name="AutoShape 58"/>
            <p:cNvSpPr>
              <a:spLocks noChangeArrowheads="1"/>
            </p:cNvSpPr>
            <p:nvPr/>
          </p:nvSpPr>
          <p:spPr bwMode="auto">
            <a:xfrm>
              <a:off x="3960" y="3240"/>
              <a:ext cx="3854" cy="2340"/>
            </a:xfrm>
            <a:prstGeom prst="cube">
              <a:avLst>
                <a:gd name="adj" fmla="val 3128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8701" name="Freeform 59"/>
            <p:cNvSpPr>
              <a:spLocks/>
            </p:cNvSpPr>
            <p:nvPr/>
          </p:nvSpPr>
          <p:spPr bwMode="auto">
            <a:xfrm>
              <a:off x="3960" y="3240"/>
              <a:ext cx="720" cy="720"/>
            </a:xfrm>
            <a:custGeom>
              <a:avLst/>
              <a:gdLst>
                <a:gd name="T0" fmla="*/ 0 w 720"/>
                <a:gd name="T1" fmla="*/ 720 h 720"/>
                <a:gd name="T2" fmla="*/ 720 w 720"/>
                <a:gd name="T3" fmla="*/ 720 h 720"/>
                <a:gd name="T4" fmla="*/ 720 w 720"/>
                <a:gd name="T5" fmla="*/ 180 h 720"/>
                <a:gd name="T6" fmla="*/ 720 w 720"/>
                <a:gd name="T7" fmla="*/ 0 h 720"/>
                <a:gd name="T8" fmla="*/ 0 w 720"/>
                <a:gd name="T9" fmla="*/ 720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0" h="720">
                  <a:moveTo>
                    <a:pt x="0" y="720"/>
                  </a:moveTo>
                  <a:lnTo>
                    <a:pt x="720" y="720"/>
                  </a:lnTo>
                  <a:lnTo>
                    <a:pt x="720" y="180"/>
                  </a:lnTo>
                  <a:lnTo>
                    <a:pt x="720" y="0"/>
                  </a:lnTo>
                  <a:lnTo>
                    <a:pt x="0" y="72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8702" name="AutoShape 60"/>
            <p:cNvSpPr>
              <a:spLocks noChangeArrowheads="1"/>
            </p:cNvSpPr>
            <p:nvPr/>
          </p:nvSpPr>
          <p:spPr bwMode="auto">
            <a:xfrm>
              <a:off x="3240" y="3960"/>
              <a:ext cx="3854" cy="2340"/>
            </a:xfrm>
            <a:prstGeom prst="cube">
              <a:avLst>
                <a:gd name="adj" fmla="val 3128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8703" name="Freeform 61"/>
            <p:cNvSpPr>
              <a:spLocks/>
            </p:cNvSpPr>
            <p:nvPr/>
          </p:nvSpPr>
          <p:spPr bwMode="auto">
            <a:xfrm>
              <a:off x="3240" y="3960"/>
              <a:ext cx="720" cy="720"/>
            </a:xfrm>
            <a:custGeom>
              <a:avLst/>
              <a:gdLst>
                <a:gd name="T0" fmla="*/ 0 w 720"/>
                <a:gd name="T1" fmla="*/ 720 h 720"/>
                <a:gd name="T2" fmla="*/ 720 w 720"/>
                <a:gd name="T3" fmla="*/ 720 h 720"/>
                <a:gd name="T4" fmla="*/ 720 w 720"/>
                <a:gd name="T5" fmla="*/ 180 h 720"/>
                <a:gd name="T6" fmla="*/ 720 w 720"/>
                <a:gd name="T7" fmla="*/ 0 h 720"/>
                <a:gd name="T8" fmla="*/ 0 w 720"/>
                <a:gd name="T9" fmla="*/ 720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0" h="720">
                  <a:moveTo>
                    <a:pt x="0" y="720"/>
                  </a:moveTo>
                  <a:lnTo>
                    <a:pt x="720" y="720"/>
                  </a:lnTo>
                  <a:lnTo>
                    <a:pt x="720" y="180"/>
                  </a:lnTo>
                  <a:lnTo>
                    <a:pt x="720" y="0"/>
                  </a:lnTo>
                  <a:lnTo>
                    <a:pt x="0" y="72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93598" name="Freeform 62"/>
          <p:cNvSpPr>
            <a:spLocks/>
          </p:cNvSpPr>
          <p:nvPr/>
        </p:nvSpPr>
        <p:spPr bwMode="auto">
          <a:xfrm flipH="1">
            <a:off x="6122988" y="3457575"/>
            <a:ext cx="336550" cy="238125"/>
          </a:xfrm>
          <a:custGeom>
            <a:avLst/>
            <a:gdLst>
              <a:gd name="T0" fmla="*/ 0 w 900"/>
              <a:gd name="T1" fmla="*/ 238125 h 560"/>
              <a:gd name="T2" fmla="*/ 336550 w 900"/>
              <a:gd name="T3" fmla="*/ 238125 h 560"/>
              <a:gd name="T4" fmla="*/ 336550 w 900"/>
              <a:gd name="T5" fmla="*/ 0 h 560"/>
              <a:gd name="T6" fmla="*/ 0 w 900"/>
              <a:gd name="T7" fmla="*/ 0 h 560"/>
              <a:gd name="T8" fmla="*/ 0 w 900"/>
              <a:gd name="T9" fmla="*/ 2381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3599" name="Oval 63"/>
          <p:cNvSpPr>
            <a:spLocks noChangeArrowheads="1"/>
          </p:cNvSpPr>
          <p:nvPr/>
        </p:nvSpPr>
        <p:spPr bwMode="auto">
          <a:xfrm flipH="1">
            <a:off x="6210300" y="3503613"/>
            <a:ext cx="134938" cy="1539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3600" name="Text Box 64"/>
          <p:cNvSpPr txBox="1">
            <a:spLocks noChangeArrowheads="1"/>
          </p:cNvSpPr>
          <p:nvPr/>
        </p:nvSpPr>
        <p:spPr bwMode="auto">
          <a:xfrm>
            <a:off x="5883275" y="3773488"/>
            <a:ext cx="73342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000"/>
              <a:t>data</a:t>
            </a:r>
          </a:p>
        </p:txBody>
      </p:sp>
      <p:sp>
        <p:nvSpPr>
          <p:cNvPr id="193601" name="Text Box 65"/>
          <p:cNvSpPr txBox="1">
            <a:spLocks noChangeArrowheads="1"/>
          </p:cNvSpPr>
          <p:nvPr/>
        </p:nvSpPr>
        <p:spPr bwMode="auto">
          <a:xfrm>
            <a:off x="6424613" y="3465513"/>
            <a:ext cx="5238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000"/>
              <a:t>next</a:t>
            </a:r>
          </a:p>
        </p:txBody>
      </p:sp>
      <p:sp>
        <p:nvSpPr>
          <p:cNvPr id="28698" name="Oval 66"/>
          <p:cNvSpPr>
            <a:spLocks noChangeArrowheads="1"/>
          </p:cNvSpPr>
          <p:nvPr/>
        </p:nvSpPr>
        <p:spPr bwMode="auto">
          <a:xfrm flipV="1">
            <a:off x="5316538" y="3076575"/>
            <a:ext cx="365125" cy="342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8699" name="Rectangle 67"/>
          <p:cNvSpPr>
            <a:spLocks noChangeArrowheads="1"/>
          </p:cNvSpPr>
          <p:nvPr/>
        </p:nvSpPr>
        <p:spPr bwMode="auto">
          <a:xfrm>
            <a:off x="344488" y="3521075"/>
            <a:ext cx="34067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bg-BG" altLang="bg-BG" b="0"/>
              <a:t>Данната трябва най-напред да бъде записана като </a:t>
            </a:r>
            <a:r>
              <a:rPr lang="bg-BG" altLang="bg-BG" i="1"/>
              <a:t>съдържание на елемент</a:t>
            </a:r>
            <a:r>
              <a:rPr lang="bg-BG" altLang="bg-BG"/>
              <a:t> на стека.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724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3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3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3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3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3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3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3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3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3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3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98" grpId="0" animBg="1"/>
      <p:bldP spid="193599" grpId="0" animBg="1"/>
      <p:bldP spid="193600" grpId="0"/>
      <p:bldP spid="1936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3254375" y="200025"/>
            <a:ext cx="3830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bg-BG" altLang="bg-BG" i="1"/>
              <a:t>Алгоритъм за образуване на стек</a:t>
            </a:r>
            <a:r>
              <a:rPr lang="en-US" altLang="bg-BG"/>
              <a:t> 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317500" y="1138238"/>
            <a:ext cx="284956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180975" algn="l"/>
            <a:r>
              <a:rPr lang="bg-BG" altLang="bg-BG" b="0"/>
              <a:t>I) Данните пристигат една по една отнякъде (например се въвеждат от клавиатурата). 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720725" y="682625"/>
            <a:ext cx="2065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/>
              <a:t>Логически стъпки:</a:t>
            </a:r>
            <a:endParaRPr lang="en-US" altLang="bg-BG"/>
          </a:p>
        </p:txBody>
      </p:sp>
      <p:grpSp>
        <p:nvGrpSpPr>
          <p:cNvPr id="29701" name="Group 6"/>
          <p:cNvGrpSpPr>
            <a:grpSpLocks/>
          </p:cNvGrpSpPr>
          <p:nvPr/>
        </p:nvGrpSpPr>
        <p:grpSpPr bwMode="auto">
          <a:xfrm>
            <a:off x="8507413" y="801688"/>
            <a:ext cx="2181225" cy="482600"/>
            <a:chOff x="4147" y="811"/>
            <a:chExt cx="798" cy="208"/>
          </a:xfrm>
        </p:grpSpPr>
        <p:sp>
          <p:nvSpPr>
            <p:cNvPr id="29753" name="Oval 7"/>
            <p:cNvSpPr>
              <a:spLocks noChangeArrowheads="1"/>
            </p:cNvSpPr>
            <p:nvPr/>
          </p:nvSpPr>
          <p:spPr bwMode="auto">
            <a:xfrm>
              <a:off x="4169" y="811"/>
              <a:ext cx="86" cy="1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754" name="Text Box 8"/>
            <p:cNvSpPr txBox="1">
              <a:spLocks noChangeArrowheads="1"/>
            </p:cNvSpPr>
            <p:nvPr/>
          </p:nvSpPr>
          <p:spPr bwMode="auto">
            <a:xfrm>
              <a:off x="4147" y="904"/>
              <a:ext cx="87" cy="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bg-BG" altLang="bg-BG"/>
            </a:p>
          </p:txBody>
        </p:sp>
        <p:sp>
          <p:nvSpPr>
            <p:cNvPr id="29755" name="Rectangle 9"/>
            <p:cNvSpPr>
              <a:spLocks noChangeArrowheads="1"/>
            </p:cNvSpPr>
            <p:nvPr/>
          </p:nvSpPr>
          <p:spPr bwMode="auto">
            <a:xfrm>
              <a:off x="4147" y="858"/>
              <a:ext cx="87" cy="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756" name="Line 10"/>
            <p:cNvSpPr>
              <a:spLocks noChangeShapeType="1"/>
            </p:cNvSpPr>
            <p:nvPr/>
          </p:nvSpPr>
          <p:spPr bwMode="auto">
            <a:xfrm>
              <a:off x="4190" y="881"/>
              <a:ext cx="1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9757" name="Line 11"/>
            <p:cNvSpPr>
              <a:spLocks noChangeShapeType="1"/>
            </p:cNvSpPr>
            <p:nvPr/>
          </p:nvSpPr>
          <p:spPr bwMode="auto">
            <a:xfrm>
              <a:off x="4794" y="881"/>
              <a:ext cx="1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9758" name="Oval 12"/>
            <p:cNvSpPr>
              <a:spLocks noChangeArrowheads="1"/>
            </p:cNvSpPr>
            <p:nvPr/>
          </p:nvSpPr>
          <p:spPr bwMode="auto">
            <a:xfrm>
              <a:off x="4902" y="858"/>
              <a:ext cx="43" cy="4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759" name="Line 13"/>
            <p:cNvSpPr>
              <a:spLocks noChangeShapeType="1"/>
            </p:cNvSpPr>
            <p:nvPr/>
          </p:nvSpPr>
          <p:spPr bwMode="auto">
            <a:xfrm>
              <a:off x="4902" y="858"/>
              <a:ext cx="43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9760" name="Line 14"/>
            <p:cNvSpPr>
              <a:spLocks noChangeShapeType="1"/>
            </p:cNvSpPr>
            <p:nvPr/>
          </p:nvSpPr>
          <p:spPr bwMode="auto">
            <a:xfrm flipV="1">
              <a:off x="4902" y="858"/>
              <a:ext cx="43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9761" name="Freeform 15"/>
            <p:cNvSpPr>
              <a:spLocks/>
            </p:cNvSpPr>
            <p:nvPr/>
          </p:nvSpPr>
          <p:spPr bwMode="auto">
            <a:xfrm>
              <a:off x="4212" y="811"/>
              <a:ext cx="129" cy="23"/>
            </a:xfrm>
            <a:custGeom>
              <a:avLst/>
              <a:gdLst>
                <a:gd name="T0" fmla="*/ 0 w 4590"/>
                <a:gd name="T1" fmla="*/ 0 h 1"/>
                <a:gd name="T2" fmla="*/ 129 w 459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90" h="1">
                  <a:moveTo>
                    <a:pt x="0" y="0"/>
                  </a:moveTo>
                  <a:lnTo>
                    <a:pt x="459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9762" name="Freeform 16"/>
            <p:cNvSpPr>
              <a:spLocks/>
            </p:cNvSpPr>
            <p:nvPr/>
          </p:nvSpPr>
          <p:spPr bwMode="auto">
            <a:xfrm>
              <a:off x="4212" y="996"/>
              <a:ext cx="129" cy="23"/>
            </a:xfrm>
            <a:custGeom>
              <a:avLst/>
              <a:gdLst>
                <a:gd name="T0" fmla="*/ 0 w 4620"/>
                <a:gd name="T1" fmla="*/ 0 h 1"/>
                <a:gd name="T2" fmla="*/ 129 w 462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20" h="1">
                  <a:moveTo>
                    <a:pt x="0" y="0"/>
                  </a:moveTo>
                  <a:lnTo>
                    <a:pt x="462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9763" name="AutoShape 17"/>
            <p:cNvSpPr>
              <a:spLocks noChangeArrowheads="1"/>
            </p:cNvSpPr>
            <p:nvPr/>
          </p:nvSpPr>
          <p:spPr bwMode="auto">
            <a:xfrm rot="-5412519">
              <a:off x="4464" y="645"/>
              <a:ext cx="185" cy="517"/>
            </a:xfrm>
            <a:prstGeom prst="can">
              <a:avLst>
                <a:gd name="adj" fmla="val 4364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9702" name="Group 18"/>
          <p:cNvGrpSpPr>
            <a:grpSpLocks/>
          </p:cNvGrpSpPr>
          <p:nvPr/>
        </p:nvGrpSpPr>
        <p:grpSpPr bwMode="auto">
          <a:xfrm>
            <a:off x="7715250" y="881063"/>
            <a:ext cx="800100" cy="409575"/>
            <a:chOff x="816" y="3159"/>
            <a:chExt cx="504" cy="258"/>
          </a:xfrm>
        </p:grpSpPr>
        <p:sp>
          <p:nvSpPr>
            <p:cNvPr id="29746" name="AutoShape 19"/>
            <p:cNvSpPr>
              <a:spLocks noChangeArrowheads="1"/>
            </p:cNvSpPr>
            <p:nvPr/>
          </p:nvSpPr>
          <p:spPr bwMode="auto">
            <a:xfrm>
              <a:off x="816" y="3181"/>
              <a:ext cx="396" cy="185"/>
            </a:xfrm>
            <a:prstGeom prst="cube">
              <a:avLst>
                <a:gd name="adj" fmla="val 58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747" name="Line 20"/>
            <p:cNvSpPr>
              <a:spLocks noChangeShapeType="1"/>
            </p:cNvSpPr>
            <p:nvPr/>
          </p:nvSpPr>
          <p:spPr bwMode="auto">
            <a:xfrm>
              <a:off x="924" y="3181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9748" name="Line 21"/>
            <p:cNvSpPr>
              <a:spLocks noChangeShapeType="1"/>
            </p:cNvSpPr>
            <p:nvPr/>
          </p:nvSpPr>
          <p:spPr bwMode="auto">
            <a:xfrm flipH="1">
              <a:off x="924" y="3255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9749" name="Freeform 22"/>
            <p:cNvSpPr>
              <a:spLocks/>
            </p:cNvSpPr>
            <p:nvPr/>
          </p:nvSpPr>
          <p:spPr bwMode="auto">
            <a:xfrm>
              <a:off x="890" y="3255"/>
              <a:ext cx="34" cy="33"/>
            </a:xfrm>
            <a:custGeom>
              <a:avLst/>
              <a:gdLst>
                <a:gd name="T0" fmla="*/ 34 w 170"/>
                <a:gd name="T1" fmla="*/ 0 h 160"/>
                <a:gd name="T2" fmla="*/ 0 w 170"/>
                <a:gd name="T3" fmla="*/ 33 h 16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0" h="160">
                  <a:moveTo>
                    <a:pt x="170" y="0"/>
                  </a:moveTo>
                  <a:lnTo>
                    <a:pt x="0" y="1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9750" name="Freeform 23"/>
            <p:cNvSpPr>
              <a:spLocks/>
            </p:cNvSpPr>
            <p:nvPr/>
          </p:nvSpPr>
          <p:spPr bwMode="auto">
            <a:xfrm>
              <a:off x="924" y="3159"/>
              <a:ext cx="180" cy="115"/>
            </a:xfrm>
            <a:custGeom>
              <a:avLst/>
              <a:gdLst>
                <a:gd name="T0" fmla="*/ 0 w 900"/>
                <a:gd name="T1" fmla="*/ 115 h 560"/>
                <a:gd name="T2" fmla="*/ 180 w 900"/>
                <a:gd name="T3" fmla="*/ 115 h 560"/>
                <a:gd name="T4" fmla="*/ 180 w 900"/>
                <a:gd name="T5" fmla="*/ 0 h 560"/>
                <a:gd name="T6" fmla="*/ 0 w 900"/>
                <a:gd name="T7" fmla="*/ 0 h 560"/>
                <a:gd name="T8" fmla="*/ 0 w 900"/>
                <a:gd name="T9" fmla="*/ 115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751" name="Line 24"/>
            <p:cNvSpPr>
              <a:spLocks noChangeShapeType="1"/>
            </p:cNvSpPr>
            <p:nvPr/>
          </p:nvSpPr>
          <p:spPr bwMode="auto">
            <a:xfrm>
              <a:off x="1032" y="3219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9752" name="Text Box 25"/>
            <p:cNvSpPr txBox="1">
              <a:spLocks noChangeArrowheads="1"/>
            </p:cNvSpPr>
            <p:nvPr/>
          </p:nvSpPr>
          <p:spPr bwMode="auto">
            <a:xfrm>
              <a:off x="816" y="3233"/>
              <a:ext cx="2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bg-BG" altLang="bg-BG" sz="200" b="0"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r>
                <a:rPr lang="en-US" altLang="bg-BG" sz="1000" b="0">
                  <a:cs typeface="Times New Roman" pitchFamily="18" charset="0"/>
                </a:rPr>
                <a:t>na</a:t>
              </a:r>
              <a:endParaRPr lang="en-US" altLang="bg-BG" sz="1800" b="0"/>
            </a:p>
          </p:txBody>
        </p:sp>
      </p:grpSp>
      <p:sp>
        <p:nvSpPr>
          <p:cNvPr id="29703" name="Rectangle 26"/>
          <p:cNvSpPr>
            <a:spLocks noChangeArrowheads="1"/>
          </p:cNvSpPr>
          <p:nvPr/>
        </p:nvSpPr>
        <p:spPr bwMode="auto">
          <a:xfrm>
            <a:off x="404813" y="2238375"/>
            <a:ext cx="25558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bg-BG" altLang="bg-BG" b="0"/>
              <a:t>Алгоритъмът “държи” началото на стека чрез променливата-указател  </a:t>
            </a:r>
            <a:r>
              <a:rPr lang="bg-BG" altLang="bg-BG"/>
              <a:t>na</a:t>
            </a:r>
            <a:r>
              <a:rPr lang="bg-BG" altLang="bg-BG" b="0"/>
              <a:t> и трябва да добави новопристигаща данна.</a:t>
            </a:r>
          </a:p>
        </p:txBody>
      </p:sp>
      <p:sp>
        <p:nvSpPr>
          <p:cNvPr id="192541" name="Freeform 29"/>
          <p:cNvSpPr>
            <a:spLocks/>
          </p:cNvSpPr>
          <p:nvPr/>
        </p:nvSpPr>
        <p:spPr bwMode="auto">
          <a:xfrm flipH="1">
            <a:off x="5446713" y="2722563"/>
            <a:ext cx="358775" cy="655637"/>
          </a:xfrm>
          <a:custGeom>
            <a:avLst/>
            <a:gdLst>
              <a:gd name="T0" fmla="*/ 457 w 1564"/>
              <a:gd name="T1" fmla="*/ 45 h 2938"/>
              <a:gd name="T2" fmla="*/ 404 w 1564"/>
              <a:gd name="T3" fmla="*/ 75 h 2938"/>
              <a:gd name="T4" fmla="*/ 0 w 1564"/>
              <a:gd name="T5" fmla="*/ 343 h 2938"/>
              <a:gd name="T6" fmla="*/ 107 w 1564"/>
              <a:gd name="T7" fmla="*/ 2272 h 2938"/>
              <a:gd name="T8" fmla="*/ 107 w 1564"/>
              <a:gd name="T9" fmla="*/ 2375 h 2938"/>
              <a:gd name="T10" fmla="*/ 129 w 1564"/>
              <a:gd name="T11" fmla="*/ 2555 h 2938"/>
              <a:gd name="T12" fmla="*/ 122 w 1564"/>
              <a:gd name="T13" fmla="*/ 2757 h 2938"/>
              <a:gd name="T14" fmla="*/ 444 w 1564"/>
              <a:gd name="T15" fmla="*/ 2883 h 2938"/>
              <a:gd name="T16" fmla="*/ 784 w 1564"/>
              <a:gd name="T17" fmla="*/ 2938 h 2938"/>
              <a:gd name="T18" fmla="*/ 1194 w 1564"/>
              <a:gd name="T19" fmla="*/ 2900 h 2938"/>
              <a:gd name="T20" fmla="*/ 1534 w 1564"/>
              <a:gd name="T21" fmla="*/ 2775 h 2938"/>
              <a:gd name="T22" fmla="*/ 1564 w 1564"/>
              <a:gd name="T23" fmla="*/ 2412 h 2938"/>
              <a:gd name="T24" fmla="*/ 1534 w 1564"/>
              <a:gd name="T25" fmla="*/ 1486 h 2938"/>
              <a:gd name="T26" fmla="*/ 1281 w 1564"/>
              <a:gd name="T27" fmla="*/ 305 h 2938"/>
              <a:gd name="T28" fmla="*/ 944 w 1564"/>
              <a:gd name="T29" fmla="*/ 30 h 2938"/>
              <a:gd name="T30" fmla="*/ 847 w 1564"/>
              <a:gd name="T31" fmla="*/ 0 h 2938"/>
              <a:gd name="T32" fmla="*/ 697 w 1564"/>
              <a:gd name="T33" fmla="*/ 8 h 2938"/>
              <a:gd name="T34" fmla="*/ 592 w 1564"/>
              <a:gd name="T35" fmla="*/ 8 h 2938"/>
              <a:gd name="T36" fmla="*/ 524 w 1564"/>
              <a:gd name="T37" fmla="*/ 38 h 2938"/>
              <a:gd name="T38" fmla="*/ 457 w 1564"/>
              <a:gd name="T39" fmla="*/ 45 h 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64" h="2938">
                <a:moveTo>
                  <a:pt x="457" y="45"/>
                </a:moveTo>
                <a:lnTo>
                  <a:pt x="404" y="75"/>
                </a:lnTo>
                <a:lnTo>
                  <a:pt x="0" y="343"/>
                </a:lnTo>
                <a:lnTo>
                  <a:pt x="107" y="2272"/>
                </a:lnTo>
                <a:lnTo>
                  <a:pt x="107" y="2375"/>
                </a:lnTo>
                <a:lnTo>
                  <a:pt x="129" y="2555"/>
                </a:lnTo>
                <a:lnTo>
                  <a:pt x="122" y="2757"/>
                </a:lnTo>
                <a:lnTo>
                  <a:pt x="444" y="2883"/>
                </a:lnTo>
                <a:lnTo>
                  <a:pt x="784" y="2938"/>
                </a:lnTo>
                <a:lnTo>
                  <a:pt x="1194" y="2900"/>
                </a:lnTo>
                <a:lnTo>
                  <a:pt x="1534" y="2775"/>
                </a:lnTo>
                <a:lnTo>
                  <a:pt x="1564" y="2412"/>
                </a:lnTo>
                <a:lnTo>
                  <a:pt x="1534" y="1486"/>
                </a:lnTo>
                <a:lnTo>
                  <a:pt x="1281" y="305"/>
                </a:lnTo>
                <a:lnTo>
                  <a:pt x="944" y="30"/>
                </a:lnTo>
                <a:lnTo>
                  <a:pt x="847" y="0"/>
                </a:lnTo>
                <a:lnTo>
                  <a:pt x="697" y="8"/>
                </a:lnTo>
                <a:lnTo>
                  <a:pt x="592" y="8"/>
                </a:lnTo>
                <a:lnTo>
                  <a:pt x="524" y="38"/>
                </a:lnTo>
                <a:lnTo>
                  <a:pt x="457" y="45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2542" name="Freeform 30"/>
          <p:cNvSpPr>
            <a:spLocks/>
          </p:cNvSpPr>
          <p:nvPr/>
        </p:nvSpPr>
        <p:spPr bwMode="auto">
          <a:xfrm flipH="1">
            <a:off x="5586413" y="2667000"/>
            <a:ext cx="134937" cy="114300"/>
          </a:xfrm>
          <a:custGeom>
            <a:avLst/>
            <a:gdLst>
              <a:gd name="T0" fmla="*/ 540 w 583"/>
              <a:gd name="T1" fmla="*/ 0 h 511"/>
              <a:gd name="T2" fmla="*/ 560 w 583"/>
              <a:gd name="T3" fmla="*/ 116 h 511"/>
              <a:gd name="T4" fmla="*/ 563 w 583"/>
              <a:gd name="T5" fmla="*/ 173 h 511"/>
              <a:gd name="T6" fmla="*/ 570 w 583"/>
              <a:gd name="T7" fmla="*/ 248 h 511"/>
              <a:gd name="T8" fmla="*/ 583 w 583"/>
              <a:gd name="T9" fmla="*/ 321 h 511"/>
              <a:gd name="T10" fmla="*/ 548 w 583"/>
              <a:gd name="T11" fmla="*/ 383 h 511"/>
              <a:gd name="T12" fmla="*/ 503 w 583"/>
              <a:gd name="T13" fmla="*/ 453 h 511"/>
              <a:gd name="T14" fmla="*/ 453 w 583"/>
              <a:gd name="T15" fmla="*/ 488 h 511"/>
              <a:gd name="T16" fmla="*/ 385 w 583"/>
              <a:gd name="T17" fmla="*/ 508 h 511"/>
              <a:gd name="T18" fmla="*/ 305 w 583"/>
              <a:gd name="T19" fmla="*/ 511 h 511"/>
              <a:gd name="T20" fmla="*/ 220 w 583"/>
              <a:gd name="T21" fmla="*/ 503 h 511"/>
              <a:gd name="T22" fmla="*/ 160 w 583"/>
              <a:gd name="T23" fmla="*/ 481 h 511"/>
              <a:gd name="T24" fmla="*/ 108 w 583"/>
              <a:gd name="T25" fmla="*/ 456 h 511"/>
              <a:gd name="T26" fmla="*/ 70 w 583"/>
              <a:gd name="T27" fmla="*/ 426 h 511"/>
              <a:gd name="T28" fmla="*/ 33 w 583"/>
              <a:gd name="T29" fmla="*/ 373 h 511"/>
              <a:gd name="T30" fmla="*/ 15 w 583"/>
              <a:gd name="T31" fmla="*/ 321 h 511"/>
              <a:gd name="T32" fmla="*/ 8 w 583"/>
              <a:gd name="T33" fmla="*/ 271 h 511"/>
              <a:gd name="T34" fmla="*/ 0 w 583"/>
              <a:gd name="T35" fmla="*/ 116 h 511"/>
              <a:gd name="T36" fmla="*/ 540 w 583"/>
              <a:gd name="T37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83" h="511">
                <a:moveTo>
                  <a:pt x="540" y="0"/>
                </a:moveTo>
                <a:lnTo>
                  <a:pt x="560" y="116"/>
                </a:lnTo>
                <a:lnTo>
                  <a:pt x="563" y="173"/>
                </a:lnTo>
                <a:lnTo>
                  <a:pt x="570" y="248"/>
                </a:lnTo>
                <a:lnTo>
                  <a:pt x="583" y="321"/>
                </a:lnTo>
                <a:lnTo>
                  <a:pt x="548" y="383"/>
                </a:lnTo>
                <a:lnTo>
                  <a:pt x="503" y="453"/>
                </a:lnTo>
                <a:lnTo>
                  <a:pt x="453" y="488"/>
                </a:lnTo>
                <a:lnTo>
                  <a:pt x="385" y="508"/>
                </a:lnTo>
                <a:lnTo>
                  <a:pt x="305" y="511"/>
                </a:lnTo>
                <a:lnTo>
                  <a:pt x="220" y="503"/>
                </a:lnTo>
                <a:lnTo>
                  <a:pt x="160" y="481"/>
                </a:lnTo>
                <a:lnTo>
                  <a:pt x="108" y="456"/>
                </a:lnTo>
                <a:lnTo>
                  <a:pt x="70" y="426"/>
                </a:lnTo>
                <a:lnTo>
                  <a:pt x="33" y="373"/>
                </a:lnTo>
                <a:lnTo>
                  <a:pt x="15" y="321"/>
                </a:lnTo>
                <a:lnTo>
                  <a:pt x="8" y="271"/>
                </a:lnTo>
                <a:lnTo>
                  <a:pt x="0" y="116"/>
                </a:lnTo>
                <a:lnTo>
                  <a:pt x="54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grpSp>
        <p:nvGrpSpPr>
          <p:cNvPr id="29706" name="Group 31"/>
          <p:cNvGrpSpPr>
            <a:grpSpLocks/>
          </p:cNvGrpSpPr>
          <p:nvPr/>
        </p:nvGrpSpPr>
        <p:grpSpPr bwMode="auto">
          <a:xfrm flipH="1">
            <a:off x="5745163" y="2470150"/>
            <a:ext cx="39687" cy="160338"/>
            <a:chOff x="3858" y="5552"/>
            <a:chExt cx="167" cy="720"/>
          </a:xfrm>
        </p:grpSpPr>
        <p:sp>
          <p:nvSpPr>
            <p:cNvPr id="192544" name="Freeform 32"/>
            <p:cNvSpPr>
              <a:spLocks/>
            </p:cNvSpPr>
            <p:nvPr/>
          </p:nvSpPr>
          <p:spPr bwMode="auto">
            <a:xfrm>
              <a:off x="3858" y="5552"/>
              <a:ext cx="167" cy="506"/>
            </a:xfrm>
            <a:custGeom>
              <a:avLst/>
              <a:gdLst>
                <a:gd name="T0" fmla="*/ 85 w 167"/>
                <a:gd name="T1" fmla="*/ 0 h 503"/>
                <a:gd name="T2" fmla="*/ 37 w 167"/>
                <a:gd name="T3" fmla="*/ 55 h 503"/>
                <a:gd name="T4" fmla="*/ 7 w 167"/>
                <a:gd name="T5" fmla="*/ 120 h 503"/>
                <a:gd name="T6" fmla="*/ 0 w 167"/>
                <a:gd name="T7" fmla="*/ 195 h 503"/>
                <a:gd name="T8" fmla="*/ 0 w 167"/>
                <a:gd name="T9" fmla="*/ 247 h 503"/>
                <a:gd name="T10" fmla="*/ 15 w 167"/>
                <a:gd name="T11" fmla="*/ 345 h 503"/>
                <a:gd name="T12" fmla="*/ 22 w 167"/>
                <a:gd name="T13" fmla="*/ 400 h 503"/>
                <a:gd name="T14" fmla="*/ 37 w 167"/>
                <a:gd name="T15" fmla="*/ 428 h 503"/>
                <a:gd name="T16" fmla="*/ 67 w 167"/>
                <a:gd name="T17" fmla="*/ 445 h 503"/>
                <a:gd name="T18" fmla="*/ 92 w 167"/>
                <a:gd name="T19" fmla="*/ 503 h 503"/>
                <a:gd name="T20" fmla="*/ 100 w 167"/>
                <a:gd name="T21" fmla="*/ 420 h 503"/>
                <a:gd name="T22" fmla="*/ 112 w 167"/>
                <a:gd name="T23" fmla="*/ 360 h 503"/>
                <a:gd name="T24" fmla="*/ 142 w 167"/>
                <a:gd name="T25" fmla="*/ 280 h 503"/>
                <a:gd name="T26" fmla="*/ 137 w 167"/>
                <a:gd name="T27" fmla="*/ 217 h 503"/>
                <a:gd name="T28" fmla="*/ 167 w 167"/>
                <a:gd name="T29" fmla="*/ 175 h 503"/>
                <a:gd name="T30" fmla="*/ 112 w 167"/>
                <a:gd name="T31" fmla="*/ 142 h 503"/>
                <a:gd name="T32" fmla="*/ 90 w 167"/>
                <a:gd name="T33" fmla="*/ 107 h 503"/>
                <a:gd name="T34" fmla="*/ 85 w 167"/>
                <a:gd name="T35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7" h="503">
                  <a:moveTo>
                    <a:pt x="85" y="0"/>
                  </a:moveTo>
                  <a:lnTo>
                    <a:pt x="37" y="55"/>
                  </a:lnTo>
                  <a:lnTo>
                    <a:pt x="7" y="120"/>
                  </a:lnTo>
                  <a:lnTo>
                    <a:pt x="0" y="195"/>
                  </a:lnTo>
                  <a:lnTo>
                    <a:pt x="0" y="247"/>
                  </a:lnTo>
                  <a:lnTo>
                    <a:pt x="15" y="345"/>
                  </a:lnTo>
                  <a:lnTo>
                    <a:pt x="22" y="400"/>
                  </a:lnTo>
                  <a:lnTo>
                    <a:pt x="37" y="428"/>
                  </a:lnTo>
                  <a:lnTo>
                    <a:pt x="67" y="445"/>
                  </a:lnTo>
                  <a:lnTo>
                    <a:pt x="92" y="503"/>
                  </a:lnTo>
                  <a:lnTo>
                    <a:pt x="100" y="420"/>
                  </a:lnTo>
                  <a:lnTo>
                    <a:pt x="112" y="360"/>
                  </a:lnTo>
                  <a:lnTo>
                    <a:pt x="142" y="280"/>
                  </a:lnTo>
                  <a:lnTo>
                    <a:pt x="137" y="217"/>
                  </a:lnTo>
                  <a:lnTo>
                    <a:pt x="167" y="175"/>
                  </a:lnTo>
                  <a:lnTo>
                    <a:pt x="112" y="142"/>
                  </a:lnTo>
                  <a:lnTo>
                    <a:pt x="90" y="107"/>
                  </a:lnTo>
                  <a:lnTo>
                    <a:pt x="8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92545" name="Freeform 33"/>
            <p:cNvSpPr>
              <a:spLocks/>
            </p:cNvSpPr>
            <p:nvPr/>
          </p:nvSpPr>
          <p:spPr bwMode="auto">
            <a:xfrm>
              <a:off x="3878" y="5980"/>
              <a:ext cx="87" cy="292"/>
            </a:xfrm>
            <a:custGeom>
              <a:avLst/>
              <a:gdLst>
                <a:gd name="T0" fmla="*/ 68 w 93"/>
                <a:gd name="T1" fmla="*/ 28 h 295"/>
                <a:gd name="T2" fmla="*/ 45 w 93"/>
                <a:gd name="T3" fmla="*/ 5 h 295"/>
                <a:gd name="T4" fmla="*/ 25 w 93"/>
                <a:gd name="T5" fmla="*/ 0 h 295"/>
                <a:gd name="T6" fmla="*/ 8 w 93"/>
                <a:gd name="T7" fmla="*/ 23 h 295"/>
                <a:gd name="T8" fmla="*/ 0 w 93"/>
                <a:gd name="T9" fmla="*/ 70 h 295"/>
                <a:gd name="T10" fmla="*/ 5 w 93"/>
                <a:gd name="T11" fmla="*/ 115 h 295"/>
                <a:gd name="T12" fmla="*/ 8 w 93"/>
                <a:gd name="T13" fmla="*/ 158 h 295"/>
                <a:gd name="T14" fmla="*/ 20 w 93"/>
                <a:gd name="T15" fmla="*/ 198 h 295"/>
                <a:gd name="T16" fmla="*/ 30 w 93"/>
                <a:gd name="T17" fmla="*/ 248 h 295"/>
                <a:gd name="T18" fmla="*/ 35 w 93"/>
                <a:gd name="T19" fmla="*/ 265 h 295"/>
                <a:gd name="T20" fmla="*/ 45 w 93"/>
                <a:gd name="T21" fmla="*/ 295 h 295"/>
                <a:gd name="T22" fmla="*/ 58 w 93"/>
                <a:gd name="T23" fmla="*/ 280 h 295"/>
                <a:gd name="T24" fmla="*/ 68 w 93"/>
                <a:gd name="T25" fmla="*/ 295 h 295"/>
                <a:gd name="T26" fmla="*/ 88 w 93"/>
                <a:gd name="T27" fmla="*/ 260 h 295"/>
                <a:gd name="T28" fmla="*/ 93 w 93"/>
                <a:gd name="T29" fmla="*/ 203 h 295"/>
                <a:gd name="T30" fmla="*/ 93 w 93"/>
                <a:gd name="T31" fmla="*/ 98 h 295"/>
                <a:gd name="T32" fmla="*/ 68 w 93"/>
                <a:gd name="T33" fmla="*/ 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295">
                  <a:moveTo>
                    <a:pt x="68" y="28"/>
                  </a:moveTo>
                  <a:lnTo>
                    <a:pt x="45" y="5"/>
                  </a:lnTo>
                  <a:lnTo>
                    <a:pt x="25" y="0"/>
                  </a:lnTo>
                  <a:lnTo>
                    <a:pt x="8" y="23"/>
                  </a:lnTo>
                  <a:lnTo>
                    <a:pt x="0" y="70"/>
                  </a:lnTo>
                  <a:lnTo>
                    <a:pt x="5" y="115"/>
                  </a:lnTo>
                  <a:lnTo>
                    <a:pt x="8" y="158"/>
                  </a:lnTo>
                  <a:lnTo>
                    <a:pt x="20" y="198"/>
                  </a:lnTo>
                  <a:lnTo>
                    <a:pt x="30" y="248"/>
                  </a:lnTo>
                  <a:lnTo>
                    <a:pt x="35" y="265"/>
                  </a:lnTo>
                  <a:lnTo>
                    <a:pt x="45" y="295"/>
                  </a:lnTo>
                  <a:lnTo>
                    <a:pt x="58" y="280"/>
                  </a:lnTo>
                  <a:lnTo>
                    <a:pt x="68" y="295"/>
                  </a:lnTo>
                  <a:lnTo>
                    <a:pt x="88" y="260"/>
                  </a:lnTo>
                  <a:lnTo>
                    <a:pt x="93" y="203"/>
                  </a:lnTo>
                  <a:lnTo>
                    <a:pt x="93" y="98"/>
                  </a:lnTo>
                  <a:lnTo>
                    <a:pt x="68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</p:grpSp>
      <p:sp>
        <p:nvSpPr>
          <p:cNvPr id="192546" name="Freeform 34"/>
          <p:cNvSpPr>
            <a:spLocks/>
          </p:cNvSpPr>
          <p:nvPr/>
        </p:nvSpPr>
        <p:spPr bwMode="auto">
          <a:xfrm flipH="1">
            <a:off x="5546725" y="2460625"/>
            <a:ext cx="217488" cy="292100"/>
          </a:xfrm>
          <a:custGeom>
            <a:avLst/>
            <a:gdLst>
              <a:gd name="T0" fmla="*/ 52 w 947"/>
              <a:gd name="T1" fmla="*/ 192 h 1308"/>
              <a:gd name="T2" fmla="*/ 12 w 947"/>
              <a:gd name="T3" fmla="*/ 370 h 1308"/>
              <a:gd name="T4" fmla="*/ 15 w 947"/>
              <a:gd name="T5" fmla="*/ 523 h 1308"/>
              <a:gd name="T6" fmla="*/ 0 w 947"/>
              <a:gd name="T7" fmla="*/ 658 h 1308"/>
              <a:gd name="T8" fmla="*/ 5 w 947"/>
              <a:gd name="T9" fmla="*/ 753 h 1308"/>
              <a:gd name="T10" fmla="*/ 27 w 947"/>
              <a:gd name="T11" fmla="*/ 850 h 1308"/>
              <a:gd name="T12" fmla="*/ 87 w 947"/>
              <a:gd name="T13" fmla="*/ 998 h 1308"/>
              <a:gd name="T14" fmla="*/ 142 w 947"/>
              <a:gd name="T15" fmla="*/ 1121 h 1308"/>
              <a:gd name="T16" fmla="*/ 190 w 947"/>
              <a:gd name="T17" fmla="*/ 1226 h 1308"/>
              <a:gd name="T18" fmla="*/ 290 w 947"/>
              <a:gd name="T19" fmla="*/ 1293 h 1308"/>
              <a:gd name="T20" fmla="*/ 425 w 947"/>
              <a:gd name="T21" fmla="*/ 1308 h 1308"/>
              <a:gd name="T22" fmla="*/ 515 w 947"/>
              <a:gd name="T23" fmla="*/ 1303 h 1308"/>
              <a:gd name="T24" fmla="*/ 590 w 947"/>
              <a:gd name="T25" fmla="*/ 1273 h 1308"/>
              <a:gd name="T26" fmla="*/ 662 w 947"/>
              <a:gd name="T27" fmla="*/ 1226 h 1308"/>
              <a:gd name="T28" fmla="*/ 752 w 947"/>
              <a:gd name="T29" fmla="*/ 1121 h 1308"/>
              <a:gd name="T30" fmla="*/ 812 w 947"/>
              <a:gd name="T31" fmla="*/ 980 h 1308"/>
              <a:gd name="T32" fmla="*/ 835 w 947"/>
              <a:gd name="T33" fmla="*/ 873 h 1308"/>
              <a:gd name="T34" fmla="*/ 845 w 947"/>
              <a:gd name="T35" fmla="*/ 793 h 1308"/>
              <a:gd name="T36" fmla="*/ 880 w 947"/>
              <a:gd name="T37" fmla="*/ 768 h 1308"/>
              <a:gd name="T38" fmla="*/ 910 w 947"/>
              <a:gd name="T39" fmla="*/ 710 h 1308"/>
              <a:gd name="T40" fmla="*/ 940 w 947"/>
              <a:gd name="T41" fmla="*/ 625 h 1308"/>
              <a:gd name="T42" fmla="*/ 947 w 947"/>
              <a:gd name="T43" fmla="*/ 538 h 1308"/>
              <a:gd name="T44" fmla="*/ 925 w 947"/>
              <a:gd name="T45" fmla="*/ 478 h 1308"/>
              <a:gd name="T46" fmla="*/ 872 w 947"/>
              <a:gd name="T47" fmla="*/ 478 h 1308"/>
              <a:gd name="T48" fmla="*/ 822 w 947"/>
              <a:gd name="T49" fmla="*/ 493 h 1308"/>
              <a:gd name="T50" fmla="*/ 827 w 947"/>
              <a:gd name="T51" fmla="*/ 347 h 1308"/>
              <a:gd name="T52" fmla="*/ 807 w 947"/>
              <a:gd name="T53" fmla="*/ 205 h 1308"/>
              <a:gd name="T54" fmla="*/ 737 w 947"/>
              <a:gd name="T55" fmla="*/ 90 h 1308"/>
              <a:gd name="T56" fmla="*/ 602 w 947"/>
              <a:gd name="T57" fmla="*/ 17 h 1308"/>
              <a:gd name="T58" fmla="*/ 400 w 947"/>
              <a:gd name="T59" fmla="*/ 0 h 1308"/>
              <a:gd name="T60" fmla="*/ 200 w 947"/>
              <a:gd name="T61" fmla="*/ 32 h 1308"/>
              <a:gd name="T62" fmla="*/ 77 w 947"/>
              <a:gd name="T63" fmla="*/ 137 h 1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47" h="1308">
                <a:moveTo>
                  <a:pt x="77" y="137"/>
                </a:moveTo>
                <a:lnTo>
                  <a:pt x="52" y="192"/>
                </a:lnTo>
                <a:lnTo>
                  <a:pt x="27" y="282"/>
                </a:lnTo>
                <a:lnTo>
                  <a:pt x="12" y="370"/>
                </a:lnTo>
                <a:lnTo>
                  <a:pt x="5" y="440"/>
                </a:lnTo>
                <a:lnTo>
                  <a:pt x="15" y="523"/>
                </a:lnTo>
                <a:lnTo>
                  <a:pt x="10" y="578"/>
                </a:lnTo>
                <a:lnTo>
                  <a:pt x="0" y="658"/>
                </a:lnTo>
                <a:lnTo>
                  <a:pt x="0" y="708"/>
                </a:lnTo>
                <a:lnTo>
                  <a:pt x="5" y="753"/>
                </a:lnTo>
                <a:lnTo>
                  <a:pt x="12" y="805"/>
                </a:lnTo>
                <a:lnTo>
                  <a:pt x="27" y="850"/>
                </a:lnTo>
                <a:lnTo>
                  <a:pt x="60" y="933"/>
                </a:lnTo>
                <a:lnTo>
                  <a:pt x="87" y="998"/>
                </a:lnTo>
                <a:lnTo>
                  <a:pt x="117" y="1066"/>
                </a:lnTo>
                <a:lnTo>
                  <a:pt x="142" y="1121"/>
                </a:lnTo>
                <a:lnTo>
                  <a:pt x="160" y="1171"/>
                </a:lnTo>
                <a:lnTo>
                  <a:pt x="190" y="1226"/>
                </a:lnTo>
                <a:lnTo>
                  <a:pt x="235" y="1271"/>
                </a:lnTo>
                <a:lnTo>
                  <a:pt x="290" y="1293"/>
                </a:lnTo>
                <a:lnTo>
                  <a:pt x="362" y="1308"/>
                </a:lnTo>
                <a:lnTo>
                  <a:pt x="425" y="1308"/>
                </a:lnTo>
                <a:lnTo>
                  <a:pt x="475" y="1308"/>
                </a:lnTo>
                <a:lnTo>
                  <a:pt x="515" y="1303"/>
                </a:lnTo>
                <a:lnTo>
                  <a:pt x="552" y="1293"/>
                </a:lnTo>
                <a:lnTo>
                  <a:pt x="590" y="1273"/>
                </a:lnTo>
                <a:lnTo>
                  <a:pt x="625" y="1256"/>
                </a:lnTo>
                <a:lnTo>
                  <a:pt x="662" y="1226"/>
                </a:lnTo>
                <a:lnTo>
                  <a:pt x="700" y="1183"/>
                </a:lnTo>
                <a:lnTo>
                  <a:pt x="752" y="1121"/>
                </a:lnTo>
                <a:lnTo>
                  <a:pt x="782" y="1063"/>
                </a:lnTo>
                <a:lnTo>
                  <a:pt x="812" y="980"/>
                </a:lnTo>
                <a:lnTo>
                  <a:pt x="827" y="925"/>
                </a:lnTo>
                <a:lnTo>
                  <a:pt x="835" y="873"/>
                </a:lnTo>
                <a:lnTo>
                  <a:pt x="842" y="830"/>
                </a:lnTo>
                <a:lnTo>
                  <a:pt x="845" y="793"/>
                </a:lnTo>
                <a:lnTo>
                  <a:pt x="860" y="783"/>
                </a:lnTo>
                <a:lnTo>
                  <a:pt x="880" y="768"/>
                </a:lnTo>
                <a:lnTo>
                  <a:pt x="895" y="738"/>
                </a:lnTo>
                <a:lnTo>
                  <a:pt x="910" y="710"/>
                </a:lnTo>
                <a:lnTo>
                  <a:pt x="925" y="678"/>
                </a:lnTo>
                <a:lnTo>
                  <a:pt x="940" y="625"/>
                </a:lnTo>
                <a:lnTo>
                  <a:pt x="942" y="583"/>
                </a:lnTo>
                <a:lnTo>
                  <a:pt x="947" y="538"/>
                </a:lnTo>
                <a:lnTo>
                  <a:pt x="940" y="510"/>
                </a:lnTo>
                <a:lnTo>
                  <a:pt x="925" y="478"/>
                </a:lnTo>
                <a:lnTo>
                  <a:pt x="890" y="478"/>
                </a:lnTo>
                <a:lnTo>
                  <a:pt x="872" y="478"/>
                </a:lnTo>
                <a:lnTo>
                  <a:pt x="850" y="500"/>
                </a:lnTo>
                <a:lnTo>
                  <a:pt x="822" y="493"/>
                </a:lnTo>
                <a:lnTo>
                  <a:pt x="827" y="420"/>
                </a:lnTo>
                <a:lnTo>
                  <a:pt x="827" y="347"/>
                </a:lnTo>
                <a:lnTo>
                  <a:pt x="822" y="290"/>
                </a:lnTo>
                <a:lnTo>
                  <a:pt x="807" y="205"/>
                </a:lnTo>
                <a:lnTo>
                  <a:pt x="777" y="140"/>
                </a:lnTo>
                <a:lnTo>
                  <a:pt x="737" y="90"/>
                </a:lnTo>
                <a:lnTo>
                  <a:pt x="672" y="45"/>
                </a:lnTo>
                <a:lnTo>
                  <a:pt x="602" y="17"/>
                </a:lnTo>
                <a:lnTo>
                  <a:pt x="502" y="0"/>
                </a:lnTo>
                <a:lnTo>
                  <a:pt x="400" y="0"/>
                </a:lnTo>
                <a:lnTo>
                  <a:pt x="297" y="7"/>
                </a:lnTo>
                <a:lnTo>
                  <a:pt x="200" y="32"/>
                </a:lnTo>
                <a:lnTo>
                  <a:pt x="135" y="80"/>
                </a:lnTo>
                <a:lnTo>
                  <a:pt x="77" y="137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2547" name="Freeform 35"/>
          <p:cNvSpPr>
            <a:spLocks/>
          </p:cNvSpPr>
          <p:nvPr/>
        </p:nvSpPr>
        <p:spPr bwMode="auto">
          <a:xfrm flipH="1">
            <a:off x="5540375" y="2424113"/>
            <a:ext cx="222250" cy="161925"/>
          </a:xfrm>
          <a:custGeom>
            <a:avLst/>
            <a:gdLst>
              <a:gd name="T0" fmla="*/ 60 w 970"/>
              <a:gd name="T1" fmla="*/ 373 h 728"/>
              <a:gd name="T2" fmla="*/ 42 w 970"/>
              <a:gd name="T3" fmla="*/ 345 h 728"/>
              <a:gd name="T4" fmla="*/ 25 w 970"/>
              <a:gd name="T5" fmla="*/ 295 h 728"/>
              <a:gd name="T6" fmla="*/ 25 w 970"/>
              <a:gd name="T7" fmla="*/ 235 h 728"/>
              <a:gd name="T8" fmla="*/ 15 w 970"/>
              <a:gd name="T9" fmla="*/ 205 h 728"/>
              <a:gd name="T10" fmla="*/ 0 w 970"/>
              <a:gd name="T11" fmla="*/ 178 h 728"/>
              <a:gd name="T12" fmla="*/ 42 w 970"/>
              <a:gd name="T13" fmla="*/ 130 h 728"/>
              <a:gd name="T14" fmla="*/ 97 w 970"/>
              <a:gd name="T15" fmla="*/ 100 h 728"/>
              <a:gd name="T16" fmla="*/ 160 w 970"/>
              <a:gd name="T17" fmla="*/ 45 h 728"/>
              <a:gd name="T18" fmla="*/ 272 w 970"/>
              <a:gd name="T19" fmla="*/ 18 h 728"/>
              <a:gd name="T20" fmla="*/ 355 w 970"/>
              <a:gd name="T21" fmla="*/ 8 h 728"/>
              <a:gd name="T22" fmla="*/ 477 w 970"/>
              <a:gd name="T23" fmla="*/ 0 h 728"/>
              <a:gd name="T24" fmla="*/ 612 w 970"/>
              <a:gd name="T25" fmla="*/ 3 h 728"/>
              <a:gd name="T26" fmla="*/ 577 w 970"/>
              <a:gd name="T27" fmla="*/ 65 h 728"/>
              <a:gd name="T28" fmla="*/ 650 w 970"/>
              <a:gd name="T29" fmla="*/ 60 h 728"/>
              <a:gd name="T30" fmla="*/ 707 w 970"/>
              <a:gd name="T31" fmla="*/ 60 h 728"/>
              <a:gd name="T32" fmla="*/ 775 w 970"/>
              <a:gd name="T33" fmla="*/ 75 h 728"/>
              <a:gd name="T34" fmla="*/ 850 w 970"/>
              <a:gd name="T35" fmla="*/ 105 h 728"/>
              <a:gd name="T36" fmla="*/ 897 w 970"/>
              <a:gd name="T37" fmla="*/ 143 h 728"/>
              <a:gd name="T38" fmla="*/ 910 w 970"/>
              <a:gd name="T39" fmla="*/ 195 h 728"/>
              <a:gd name="T40" fmla="*/ 882 w 970"/>
              <a:gd name="T41" fmla="*/ 240 h 728"/>
              <a:gd name="T42" fmla="*/ 917 w 970"/>
              <a:gd name="T43" fmla="*/ 288 h 728"/>
              <a:gd name="T44" fmla="*/ 950 w 970"/>
              <a:gd name="T45" fmla="*/ 368 h 728"/>
              <a:gd name="T46" fmla="*/ 962 w 970"/>
              <a:gd name="T47" fmla="*/ 443 h 728"/>
              <a:gd name="T48" fmla="*/ 970 w 970"/>
              <a:gd name="T49" fmla="*/ 503 h 728"/>
              <a:gd name="T50" fmla="*/ 965 w 970"/>
              <a:gd name="T51" fmla="*/ 601 h 728"/>
              <a:gd name="T52" fmla="*/ 950 w 970"/>
              <a:gd name="T53" fmla="*/ 686 h 728"/>
              <a:gd name="T54" fmla="*/ 890 w 970"/>
              <a:gd name="T55" fmla="*/ 631 h 728"/>
              <a:gd name="T56" fmla="*/ 860 w 970"/>
              <a:gd name="T57" fmla="*/ 653 h 728"/>
              <a:gd name="T58" fmla="*/ 852 w 970"/>
              <a:gd name="T59" fmla="*/ 671 h 728"/>
              <a:gd name="T60" fmla="*/ 835 w 970"/>
              <a:gd name="T61" fmla="*/ 706 h 728"/>
              <a:gd name="T62" fmla="*/ 827 w 970"/>
              <a:gd name="T63" fmla="*/ 728 h 728"/>
              <a:gd name="T64" fmla="*/ 785 w 970"/>
              <a:gd name="T65" fmla="*/ 713 h 728"/>
              <a:gd name="T66" fmla="*/ 797 w 970"/>
              <a:gd name="T67" fmla="*/ 616 h 728"/>
              <a:gd name="T68" fmla="*/ 797 w 970"/>
              <a:gd name="T69" fmla="*/ 525 h 728"/>
              <a:gd name="T70" fmla="*/ 740 w 970"/>
              <a:gd name="T71" fmla="*/ 475 h 728"/>
              <a:gd name="T72" fmla="*/ 720 w 970"/>
              <a:gd name="T73" fmla="*/ 388 h 728"/>
              <a:gd name="T74" fmla="*/ 707 w 970"/>
              <a:gd name="T75" fmla="*/ 303 h 728"/>
              <a:gd name="T76" fmla="*/ 622 w 970"/>
              <a:gd name="T77" fmla="*/ 335 h 728"/>
              <a:gd name="T78" fmla="*/ 535 w 970"/>
              <a:gd name="T79" fmla="*/ 353 h 728"/>
              <a:gd name="T80" fmla="*/ 590 w 970"/>
              <a:gd name="T81" fmla="*/ 373 h 728"/>
              <a:gd name="T82" fmla="*/ 487 w 970"/>
              <a:gd name="T83" fmla="*/ 378 h 728"/>
              <a:gd name="T84" fmla="*/ 392 w 970"/>
              <a:gd name="T85" fmla="*/ 373 h 728"/>
              <a:gd name="T86" fmla="*/ 357 w 970"/>
              <a:gd name="T87" fmla="*/ 373 h 728"/>
              <a:gd name="T88" fmla="*/ 302 w 970"/>
              <a:gd name="T89" fmla="*/ 385 h 728"/>
              <a:gd name="T90" fmla="*/ 235 w 970"/>
              <a:gd name="T91" fmla="*/ 360 h 728"/>
              <a:gd name="T92" fmla="*/ 190 w 970"/>
              <a:gd name="T93" fmla="*/ 358 h 728"/>
              <a:gd name="T94" fmla="*/ 142 w 970"/>
              <a:gd name="T95" fmla="*/ 353 h 728"/>
              <a:gd name="T96" fmla="*/ 100 w 970"/>
              <a:gd name="T97" fmla="*/ 365 h 728"/>
              <a:gd name="T98" fmla="*/ 60 w 970"/>
              <a:gd name="T99" fmla="*/ 373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70" h="728">
                <a:moveTo>
                  <a:pt x="60" y="373"/>
                </a:moveTo>
                <a:lnTo>
                  <a:pt x="42" y="345"/>
                </a:lnTo>
                <a:lnTo>
                  <a:pt x="25" y="295"/>
                </a:lnTo>
                <a:lnTo>
                  <a:pt x="25" y="235"/>
                </a:lnTo>
                <a:lnTo>
                  <a:pt x="15" y="205"/>
                </a:lnTo>
                <a:lnTo>
                  <a:pt x="0" y="178"/>
                </a:lnTo>
                <a:lnTo>
                  <a:pt x="42" y="130"/>
                </a:lnTo>
                <a:lnTo>
                  <a:pt x="97" y="100"/>
                </a:lnTo>
                <a:lnTo>
                  <a:pt x="160" y="45"/>
                </a:lnTo>
                <a:lnTo>
                  <a:pt x="272" y="18"/>
                </a:lnTo>
                <a:lnTo>
                  <a:pt x="355" y="8"/>
                </a:lnTo>
                <a:lnTo>
                  <a:pt x="477" y="0"/>
                </a:lnTo>
                <a:lnTo>
                  <a:pt x="612" y="3"/>
                </a:lnTo>
                <a:lnTo>
                  <a:pt x="577" y="65"/>
                </a:lnTo>
                <a:lnTo>
                  <a:pt x="650" y="60"/>
                </a:lnTo>
                <a:lnTo>
                  <a:pt x="707" y="60"/>
                </a:lnTo>
                <a:lnTo>
                  <a:pt x="775" y="75"/>
                </a:lnTo>
                <a:lnTo>
                  <a:pt x="850" y="105"/>
                </a:lnTo>
                <a:lnTo>
                  <a:pt x="897" y="143"/>
                </a:lnTo>
                <a:lnTo>
                  <a:pt x="910" y="195"/>
                </a:lnTo>
                <a:lnTo>
                  <a:pt x="882" y="240"/>
                </a:lnTo>
                <a:lnTo>
                  <a:pt x="917" y="288"/>
                </a:lnTo>
                <a:lnTo>
                  <a:pt x="950" y="368"/>
                </a:lnTo>
                <a:lnTo>
                  <a:pt x="962" y="443"/>
                </a:lnTo>
                <a:lnTo>
                  <a:pt x="970" y="503"/>
                </a:lnTo>
                <a:lnTo>
                  <a:pt x="965" y="601"/>
                </a:lnTo>
                <a:lnTo>
                  <a:pt x="950" y="686"/>
                </a:lnTo>
                <a:lnTo>
                  <a:pt x="890" y="631"/>
                </a:lnTo>
                <a:lnTo>
                  <a:pt x="860" y="653"/>
                </a:lnTo>
                <a:lnTo>
                  <a:pt x="852" y="671"/>
                </a:lnTo>
                <a:lnTo>
                  <a:pt x="835" y="706"/>
                </a:lnTo>
                <a:lnTo>
                  <a:pt x="827" y="728"/>
                </a:lnTo>
                <a:lnTo>
                  <a:pt x="785" y="713"/>
                </a:lnTo>
                <a:lnTo>
                  <a:pt x="797" y="616"/>
                </a:lnTo>
                <a:lnTo>
                  <a:pt x="797" y="525"/>
                </a:lnTo>
                <a:lnTo>
                  <a:pt x="740" y="475"/>
                </a:lnTo>
                <a:lnTo>
                  <a:pt x="720" y="388"/>
                </a:lnTo>
                <a:lnTo>
                  <a:pt x="707" y="303"/>
                </a:lnTo>
                <a:lnTo>
                  <a:pt x="622" y="335"/>
                </a:lnTo>
                <a:lnTo>
                  <a:pt x="535" y="353"/>
                </a:lnTo>
                <a:lnTo>
                  <a:pt x="590" y="373"/>
                </a:lnTo>
                <a:lnTo>
                  <a:pt x="487" y="378"/>
                </a:lnTo>
                <a:lnTo>
                  <a:pt x="392" y="373"/>
                </a:lnTo>
                <a:lnTo>
                  <a:pt x="357" y="373"/>
                </a:lnTo>
                <a:lnTo>
                  <a:pt x="302" y="385"/>
                </a:lnTo>
                <a:lnTo>
                  <a:pt x="235" y="360"/>
                </a:lnTo>
                <a:lnTo>
                  <a:pt x="190" y="358"/>
                </a:lnTo>
                <a:lnTo>
                  <a:pt x="142" y="353"/>
                </a:lnTo>
                <a:lnTo>
                  <a:pt x="100" y="365"/>
                </a:lnTo>
                <a:lnTo>
                  <a:pt x="60" y="3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2548" name="Freeform 36"/>
          <p:cNvSpPr>
            <a:spLocks/>
          </p:cNvSpPr>
          <p:nvPr/>
        </p:nvSpPr>
        <p:spPr bwMode="auto">
          <a:xfrm flipH="1">
            <a:off x="5324475" y="2701925"/>
            <a:ext cx="261938" cy="784225"/>
          </a:xfrm>
          <a:custGeom>
            <a:avLst/>
            <a:gdLst>
              <a:gd name="T0" fmla="*/ 95 w 1285"/>
              <a:gd name="T1" fmla="*/ 0 h 3853"/>
              <a:gd name="T2" fmla="*/ 143 w 1285"/>
              <a:gd name="T3" fmla="*/ 32 h 3853"/>
              <a:gd name="T4" fmla="*/ 180 w 1285"/>
              <a:gd name="T5" fmla="*/ 55 h 3853"/>
              <a:gd name="T6" fmla="*/ 238 w 1285"/>
              <a:gd name="T7" fmla="*/ 82 h 3853"/>
              <a:gd name="T8" fmla="*/ 305 w 1285"/>
              <a:gd name="T9" fmla="*/ 110 h 3853"/>
              <a:gd name="T10" fmla="*/ 383 w 1285"/>
              <a:gd name="T11" fmla="*/ 135 h 3853"/>
              <a:gd name="T12" fmla="*/ 525 w 1285"/>
              <a:gd name="T13" fmla="*/ 167 h 3853"/>
              <a:gd name="T14" fmla="*/ 855 w 1285"/>
              <a:gd name="T15" fmla="*/ 220 h 3853"/>
              <a:gd name="T16" fmla="*/ 895 w 1285"/>
              <a:gd name="T17" fmla="*/ 365 h 3853"/>
              <a:gd name="T18" fmla="*/ 945 w 1285"/>
              <a:gd name="T19" fmla="*/ 460 h 3853"/>
              <a:gd name="T20" fmla="*/ 1105 w 1285"/>
              <a:gd name="T21" fmla="*/ 873 h 3853"/>
              <a:gd name="T22" fmla="*/ 1265 w 1285"/>
              <a:gd name="T23" fmla="*/ 1478 h 3853"/>
              <a:gd name="T24" fmla="*/ 1285 w 1285"/>
              <a:gd name="T25" fmla="*/ 1809 h 3853"/>
              <a:gd name="T26" fmla="*/ 1270 w 1285"/>
              <a:gd name="T27" fmla="*/ 2116 h 3853"/>
              <a:gd name="T28" fmla="*/ 1247 w 1285"/>
              <a:gd name="T29" fmla="*/ 2347 h 3853"/>
              <a:gd name="T30" fmla="*/ 1200 w 1285"/>
              <a:gd name="T31" fmla="*/ 2704 h 3853"/>
              <a:gd name="T32" fmla="*/ 1187 w 1285"/>
              <a:gd name="T33" fmla="*/ 2880 h 3853"/>
              <a:gd name="T34" fmla="*/ 1165 w 1285"/>
              <a:gd name="T35" fmla="*/ 3062 h 3853"/>
              <a:gd name="T36" fmla="*/ 1165 w 1285"/>
              <a:gd name="T37" fmla="*/ 3277 h 3853"/>
              <a:gd name="T38" fmla="*/ 1232 w 1285"/>
              <a:gd name="T39" fmla="*/ 3615 h 3853"/>
              <a:gd name="T40" fmla="*/ 1115 w 1285"/>
              <a:gd name="T41" fmla="*/ 3705 h 3853"/>
              <a:gd name="T42" fmla="*/ 912 w 1285"/>
              <a:gd name="T43" fmla="*/ 3800 h 3853"/>
              <a:gd name="T44" fmla="*/ 740 w 1285"/>
              <a:gd name="T45" fmla="*/ 3845 h 3853"/>
              <a:gd name="T46" fmla="*/ 575 w 1285"/>
              <a:gd name="T47" fmla="*/ 3853 h 3853"/>
              <a:gd name="T48" fmla="*/ 440 w 1285"/>
              <a:gd name="T49" fmla="*/ 3845 h 3853"/>
              <a:gd name="T50" fmla="*/ 350 w 1285"/>
              <a:gd name="T51" fmla="*/ 3830 h 3853"/>
              <a:gd name="T52" fmla="*/ 278 w 1285"/>
              <a:gd name="T53" fmla="*/ 3758 h 3853"/>
              <a:gd name="T54" fmla="*/ 263 w 1285"/>
              <a:gd name="T55" fmla="*/ 3638 h 3853"/>
              <a:gd name="T56" fmla="*/ 258 w 1285"/>
              <a:gd name="T57" fmla="*/ 3493 h 3853"/>
              <a:gd name="T58" fmla="*/ 248 w 1285"/>
              <a:gd name="T59" fmla="*/ 3292 h 3853"/>
              <a:gd name="T60" fmla="*/ 225 w 1285"/>
              <a:gd name="T61" fmla="*/ 3052 h 3853"/>
              <a:gd name="T62" fmla="*/ 210 w 1285"/>
              <a:gd name="T63" fmla="*/ 2752 h 3853"/>
              <a:gd name="T64" fmla="*/ 190 w 1285"/>
              <a:gd name="T65" fmla="*/ 2334 h 3853"/>
              <a:gd name="T66" fmla="*/ 153 w 1285"/>
              <a:gd name="T67" fmla="*/ 1856 h 3853"/>
              <a:gd name="T68" fmla="*/ 70 w 1285"/>
              <a:gd name="T69" fmla="*/ 1241 h 3853"/>
              <a:gd name="T70" fmla="*/ 15 w 1285"/>
              <a:gd name="T71" fmla="*/ 905 h 3853"/>
              <a:gd name="T72" fmla="*/ 8 w 1285"/>
              <a:gd name="T73" fmla="*/ 793 h 3853"/>
              <a:gd name="T74" fmla="*/ 8 w 1285"/>
              <a:gd name="T75" fmla="*/ 665 h 3853"/>
              <a:gd name="T76" fmla="*/ 8 w 1285"/>
              <a:gd name="T77" fmla="*/ 553 h 3853"/>
              <a:gd name="T78" fmla="*/ 0 w 1285"/>
              <a:gd name="T79" fmla="*/ 420 h 3853"/>
              <a:gd name="T80" fmla="*/ 15 w 1285"/>
              <a:gd name="T81" fmla="*/ 297 h 3853"/>
              <a:gd name="T82" fmla="*/ 35 w 1285"/>
              <a:gd name="T83" fmla="*/ 227 h 3853"/>
              <a:gd name="T84" fmla="*/ 63 w 1285"/>
              <a:gd name="T85" fmla="*/ 140 h 3853"/>
              <a:gd name="T86" fmla="*/ 83 w 1285"/>
              <a:gd name="T87" fmla="*/ 67 h 3853"/>
              <a:gd name="T88" fmla="*/ 95 w 1285"/>
              <a:gd name="T89" fmla="*/ 0 h 3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5" h="3853">
                <a:moveTo>
                  <a:pt x="95" y="0"/>
                </a:moveTo>
                <a:lnTo>
                  <a:pt x="143" y="32"/>
                </a:lnTo>
                <a:lnTo>
                  <a:pt x="180" y="55"/>
                </a:lnTo>
                <a:lnTo>
                  <a:pt x="238" y="82"/>
                </a:lnTo>
                <a:lnTo>
                  <a:pt x="305" y="110"/>
                </a:lnTo>
                <a:lnTo>
                  <a:pt x="383" y="135"/>
                </a:lnTo>
                <a:lnTo>
                  <a:pt x="525" y="167"/>
                </a:lnTo>
                <a:lnTo>
                  <a:pt x="855" y="220"/>
                </a:lnTo>
                <a:lnTo>
                  <a:pt x="895" y="365"/>
                </a:lnTo>
                <a:lnTo>
                  <a:pt x="945" y="460"/>
                </a:lnTo>
                <a:lnTo>
                  <a:pt x="1105" y="873"/>
                </a:lnTo>
                <a:lnTo>
                  <a:pt x="1265" y="1478"/>
                </a:lnTo>
                <a:lnTo>
                  <a:pt x="1285" y="1809"/>
                </a:lnTo>
                <a:lnTo>
                  <a:pt x="1270" y="2116"/>
                </a:lnTo>
                <a:lnTo>
                  <a:pt x="1247" y="2347"/>
                </a:lnTo>
                <a:lnTo>
                  <a:pt x="1200" y="2704"/>
                </a:lnTo>
                <a:lnTo>
                  <a:pt x="1187" y="2880"/>
                </a:lnTo>
                <a:lnTo>
                  <a:pt x="1165" y="3062"/>
                </a:lnTo>
                <a:lnTo>
                  <a:pt x="1165" y="3277"/>
                </a:lnTo>
                <a:lnTo>
                  <a:pt x="1232" y="3615"/>
                </a:lnTo>
                <a:lnTo>
                  <a:pt x="1115" y="3705"/>
                </a:lnTo>
                <a:lnTo>
                  <a:pt x="912" y="3800"/>
                </a:lnTo>
                <a:lnTo>
                  <a:pt x="740" y="3845"/>
                </a:lnTo>
                <a:lnTo>
                  <a:pt x="575" y="3853"/>
                </a:lnTo>
                <a:lnTo>
                  <a:pt x="440" y="3845"/>
                </a:lnTo>
                <a:lnTo>
                  <a:pt x="350" y="3830"/>
                </a:lnTo>
                <a:lnTo>
                  <a:pt x="278" y="3758"/>
                </a:lnTo>
                <a:lnTo>
                  <a:pt x="263" y="3638"/>
                </a:lnTo>
                <a:lnTo>
                  <a:pt x="258" y="3493"/>
                </a:lnTo>
                <a:lnTo>
                  <a:pt x="248" y="3292"/>
                </a:lnTo>
                <a:lnTo>
                  <a:pt x="225" y="3052"/>
                </a:lnTo>
                <a:lnTo>
                  <a:pt x="210" y="2752"/>
                </a:lnTo>
                <a:lnTo>
                  <a:pt x="190" y="2334"/>
                </a:lnTo>
                <a:lnTo>
                  <a:pt x="153" y="1856"/>
                </a:lnTo>
                <a:lnTo>
                  <a:pt x="70" y="1241"/>
                </a:lnTo>
                <a:lnTo>
                  <a:pt x="15" y="905"/>
                </a:lnTo>
                <a:lnTo>
                  <a:pt x="8" y="793"/>
                </a:lnTo>
                <a:lnTo>
                  <a:pt x="8" y="665"/>
                </a:lnTo>
                <a:lnTo>
                  <a:pt x="8" y="553"/>
                </a:lnTo>
                <a:lnTo>
                  <a:pt x="0" y="420"/>
                </a:lnTo>
                <a:lnTo>
                  <a:pt x="15" y="297"/>
                </a:lnTo>
                <a:lnTo>
                  <a:pt x="35" y="227"/>
                </a:lnTo>
                <a:lnTo>
                  <a:pt x="63" y="140"/>
                </a:lnTo>
                <a:lnTo>
                  <a:pt x="83" y="67"/>
                </a:lnTo>
                <a:lnTo>
                  <a:pt x="95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2549" name="Freeform 37"/>
          <p:cNvSpPr>
            <a:spLocks/>
          </p:cNvSpPr>
          <p:nvPr/>
        </p:nvSpPr>
        <p:spPr bwMode="auto">
          <a:xfrm flipH="1">
            <a:off x="5381625" y="2995613"/>
            <a:ext cx="60325" cy="331787"/>
          </a:xfrm>
          <a:custGeom>
            <a:avLst/>
            <a:gdLst>
              <a:gd name="T0" fmla="*/ 40 w 260"/>
              <a:gd name="T1" fmla="*/ 0 h 1486"/>
              <a:gd name="T2" fmla="*/ 77 w 260"/>
              <a:gd name="T3" fmla="*/ 456 h 1486"/>
              <a:gd name="T4" fmla="*/ 65 w 260"/>
              <a:gd name="T5" fmla="*/ 616 h 1486"/>
              <a:gd name="T6" fmla="*/ 0 w 260"/>
              <a:gd name="T7" fmla="*/ 818 h 1486"/>
              <a:gd name="T8" fmla="*/ 27 w 260"/>
              <a:gd name="T9" fmla="*/ 966 h 1486"/>
              <a:gd name="T10" fmla="*/ 92 w 260"/>
              <a:gd name="T11" fmla="*/ 1086 h 1486"/>
              <a:gd name="T12" fmla="*/ 117 w 260"/>
              <a:gd name="T13" fmla="*/ 1351 h 1486"/>
              <a:gd name="T14" fmla="*/ 127 w 260"/>
              <a:gd name="T15" fmla="*/ 1486 h 1486"/>
              <a:gd name="T16" fmla="*/ 237 w 260"/>
              <a:gd name="T17" fmla="*/ 928 h 1486"/>
              <a:gd name="T18" fmla="*/ 260 w 260"/>
              <a:gd name="T19" fmla="*/ 623 h 1486"/>
              <a:gd name="T20" fmla="*/ 40 w 260"/>
              <a:gd name="T21" fmla="*/ 0 h 1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0" h="1486">
                <a:moveTo>
                  <a:pt x="40" y="0"/>
                </a:moveTo>
                <a:lnTo>
                  <a:pt x="77" y="456"/>
                </a:lnTo>
                <a:lnTo>
                  <a:pt x="65" y="616"/>
                </a:lnTo>
                <a:lnTo>
                  <a:pt x="0" y="818"/>
                </a:lnTo>
                <a:lnTo>
                  <a:pt x="27" y="966"/>
                </a:lnTo>
                <a:lnTo>
                  <a:pt x="92" y="1086"/>
                </a:lnTo>
                <a:lnTo>
                  <a:pt x="117" y="1351"/>
                </a:lnTo>
                <a:lnTo>
                  <a:pt x="127" y="1486"/>
                </a:lnTo>
                <a:lnTo>
                  <a:pt x="237" y="928"/>
                </a:lnTo>
                <a:lnTo>
                  <a:pt x="260" y="623"/>
                </a:lnTo>
                <a:lnTo>
                  <a:pt x="4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grpSp>
        <p:nvGrpSpPr>
          <p:cNvPr id="29711" name="Group 38"/>
          <p:cNvGrpSpPr>
            <a:grpSpLocks/>
          </p:cNvGrpSpPr>
          <p:nvPr/>
        </p:nvGrpSpPr>
        <p:grpSpPr bwMode="auto">
          <a:xfrm flipH="1">
            <a:off x="5324475" y="3265488"/>
            <a:ext cx="150813" cy="165100"/>
            <a:chOff x="5182" y="9758"/>
            <a:chExt cx="658" cy="738"/>
          </a:xfrm>
        </p:grpSpPr>
        <p:sp>
          <p:nvSpPr>
            <p:cNvPr id="192551" name="Freeform 39"/>
            <p:cNvSpPr>
              <a:spLocks/>
            </p:cNvSpPr>
            <p:nvPr/>
          </p:nvSpPr>
          <p:spPr bwMode="auto">
            <a:xfrm>
              <a:off x="5182" y="9843"/>
              <a:ext cx="575" cy="653"/>
            </a:xfrm>
            <a:custGeom>
              <a:avLst/>
              <a:gdLst>
                <a:gd name="T0" fmla="*/ 563 w 578"/>
                <a:gd name="T1" fmla="*/ 195 h 656"/>
                <a:gd name="T2" fmla="*/ 558 w 578"/>
                <a:gd name="T3" fmla="*/ 361 h 656"/>
                <a:gd name="T4" fmla="*/ 550 w 578"/>
                <a:gd name="T5" fmla="*/ 448 h 656"/>
                <a:gd name="T6" fmla="*/ 543 w 578"/>
                <a:gd name="T7" fmla="*/ 503 h 656"/>
                <a:gd name="T8" fmla="*/ 528 w 578"/>
                <a:gd name="T9" fmla="*/ 563 h 656"/>
                <a:gd name="T10" fmla="*/ 505 w 578"/>
                <a:gd name="T11" fmla="*/ 588 h 656"/>
                <a:gd name="T12" fmla="*/ 480 w 578"/>
                <a:gd name="T13" fmla="*/ 596 h 656"/>
                <a:gd name="T14" fmla="*/ 455 w 578"/>
                <a:gd name="T15" fmla="*/ 606 h 656"/>
                <a:gd name="T16" fmla="*/ 438 w 578"/>
                <a:gd name="T17" fmla="*/ 621 h 656"/>
                <a:gd name="T18" fmla="*/ 410 w 578"/>
                <a:gd name="T19" fmla="*/ 636 h 656"/>
                <a:gd name="T20" fmla="*/ 383 w 578"/>
                <a:gd name="T21" fmla="*/ 648 h 656"/>
                <a:gd name="T22" fmla="*/ 345 w 578"/>
                <a:gd name="T23" fmla="*/ 656 h 656"/>
                <a:gd name="T24" fmla="*/ 318 w 578"/>
                <a:gd name="T25" fmla="*/ 653 h 656"/>
                <a:gd name="T26" fmla="*/ 290 w 578"/>
                <a:gd name="T27" fmla="*/ 638 h 656"/>
                <a:gd name="T28" fmla="*/ 263 w 578"/>
                <a:gd name="T29" fmla="*/ 638 h 656"/>
                <a:gd name="T30" fmla="*/ 223 w 578"/>
                <a:gd name="T31" fmla="*/ 633 h 656"/>
                <a:gd name="T32" fmla="*/ 185 w 578"/>
                <a:gd name="T33" fmla="*/ 631 h 656"/>
                <a:gd name="T34" fmla="*/ 143 w 578"/>
                <a:gd name="T35" fmla="*/ 613 h 656"/>
                <a:gd name="T36" fmla="*/ 113 w 578"/>
                <a:gd name="T37" fmla="*/ 608 h 656"/>
                <a:gd name="T38" fmla="*/ 78 w 578"/>
                <a:gd name="T39" fmla="*/ 556 h 656"/>
                <a:gd name="T40" fmla="*/ 70 w 578"/>
                <a:gd name="T41" fmla="*/ 526 h 656"/>
                <a:gd name="T42" fmla="*/ 60 w 578"/>
                <a:gd name="T43" fmla="*/ 478 h 656"/>
                <a:gd name="T44" fmla="*/ 60 w 578"/>
                <a:gd name="T45" fmla="*/ 391 h 656"/>
                <a:gd name="T46" fmla="*/ 45 w 578"/>
                <a:gd name="T47" fmla="*/ 396 h 656"/>
                <a:gd name="T48" fmla="*/ 30 w 578"/>
                <a:gd name="T49" fmla="*/ 388 h 656"/>
                <a:gd name="T50" fmla="*/ 23 w 578"/>
                <a:gd name="T51" fmla="*/ 371 h 656"/>
                <a:gd name="T52" fmla="*/ 5 w 578"/>
                <a:gd name="T53" fmla="*/ 316 h 656"/>
                <a:gd name="T54" fmla="*/ 0 w 578"/>
                <a:gd name="T55" fmla="*/ 268 h 656"/>
                <a:gd name="T56" fmla="*/ 30 w 578"/>
                <a:gd name="T57" fmla="*/ 205 h 656"/>
                <a:gd name="T58" fmla="*/ 65 w 578"/>
                <a:gd name="T59" fmla="*/ 163 h 656"/>
                <a:gd name="T60" fmla="*/ 120 w 578"/>
                <a:gd name="T61" fmla="*/ 95 h 656"/>
                <a:gd name="T62" fmla="*/ 148 w 578"/>
                <a:gd name="T63" fmla="*/ 78 h 656"/>
                <a:gd name="T64" fmla="*/ 183 w 578"/>
                <a:gd name="T65" fmla="*/ 65 h 656"/>
                <a:gd name="T66" fmla="*/ 220 w 578"/>
                <a:gd name="T67" fmla="*/ 60 h 656"/>
                <a:gd name="T68" fmla="*/ 268 w 578"/>
                <a:gd name="T69" fmla="*/ 45 h 656"/>
                <a:gd name="T70" fmla="*/ 330 w 578"/>
                <a:gd name="T71" fmla="*/ 0 h 656"/>
                <a:gd name="T72" fmla="*/ 578 w 578"/>
                <a:gd name="T73" fmla="*/ 88 h 656"/>
                <a:gd name="T74" fmla="*/ 563 w 578"/>
                <a:gd name="T75" fmla="*/ 195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8" h="656">
                  <a:moveTo>
                    <a:pt x="563" y="195"/>
                  </a:moveTo>
                  <a:lnTo>
                    <a:pt x="558" y="361"/>
                  </a:lnTo>
                  <a:lnTo>
                    <a:pt x="550" y="448"/>
                  </a:lnTo>
                  <a:lnTo>
                    <a:pt x="543" y="503"/>
                  </a:lnTo>
                  <a:lnTo>
                    <a:pt x="528" y="563"/>
                  </a:lnTo>
                  <a:lnTo>
                    <a:pt x="505" y="588"/>
                  </a:lnTo>
                  <a:lnTo>
                    <a:pt x="480" y="596"/>
                  </a:lnTo>
                  <a:lnTo>
                    <a:pt x="455" y="606"/>
                  </a:lnTo>
                  <a:lnTo>
                    <a:pt x="438" y="621"/>
                  </a:lnTo>
                  <a:lnTo>
                    <a:pt x="410" y="636"/>
                  </a:lnTo>
                  <a:lnTo>
                    <a:pt x="383" y="648"/>
                  </a:lnTo>
                  <a:lnTo>
                    <a:pt x="345" y="656"/>
                  </a:lnTo>
                  <a:lnTo>
                    <a:pt x="318" y="653"/>
                  </a:lnTo>
                  <a:lnTo>
                    <a:pt x="290" y="638"/>
                  </a:lnTo>
                  <a:lnTo>
                    <a:pt x="263" y="638"/>
                  </a:lnTo>
                  <a:lnTo>
                    <a:pt x="223" y="633"/>
                  </a:lnTo>
                  <a:lnTo>
                    <a:pt x="185" y="631"/>
                  </a:lnTo>
                  <a:lnTo>
                    <a:pt x="143" y="613"/>
                  </a:lnTo>
                  <a:lnTo>
                    <a:pt x="113" y="608"/>
                  </a:lnTo>
                  <a:lnTo>
                    <a:pt x="78" y="556"/>
                  </a:lnTo>
                  <a:lnTo>
                    <a:pt x="70" y="526"/>
                  </a:lnTo>
                  <a:lnTo>
                    <a:pt x="60" y="478"/>
                  </a:lnTo>
                  <a:lnTo>
                    <a:pt x="60" y="391"/>
                  </a:lnTo>
                  <a:lnTo>
                    <a:pt x="45" y="396"/>
                  </a:lnTo>
                  <a:lnTo>
                    <a:pt x="30" y="388"/>
                  </a:lnTo>
                  <a:lnTo>
                    <a:pt x="23" y="371"/>
                  </a:lnTo>
                  <a:lnTo>
                    <a:pt x="5" y="316"/>
                  </a:lnTo>
                  <a:lnTo>
                    <a:pt x="0" y="268"/>
                  </a:lnTo>
                  <a:lnTo>
                    <a:pt x="30" y="205"/>
                  </a:lnTo>
                  <a:lnTo>
                    <a:pt x="65" y="163"/>
                  </a:lnTo>
                  <a:lnTo>
                    <a:pt x="120" y="95"/>
                  </a:lnTo>
                  <a:lnTo>
                    <a:pt x="148" y="78"/>
                  </a:lnTo>
                  <a:lnTo>
                    <a:pt x="183" y="65"/>
                  </a:lnTo>
                  <a:lnTo>
                    <a:pt x="220" y="60"/>
                  </a:lnTo>
                  <a:lnTo>
                    <a:pt x="268" y="45"/>
                  </a:lnTo>
                  <a:lnTo>
                    <a:pt x="330" y="0"/>
                  </a:lnTo>
                  <a:lnTo>
                    <a:pt x="578" y="88"/>
                  </a:lnTo>
                  <a:lnTo>
                    <a:pt x="563" y="19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92552" name="Freeform 40"/>
            <p:cNvSpPr>
              <a:spLocks/>
            </p:cNvSpPr>
            <p:nvPr/>
          </p:nvSpPr>
          <p:spPr bwMode="auto">
            <a:xfrm>
              <a:off x="5383" y="9758"/>
              <a:ext cx="457" cy="277"/>
            </a:xfrm>
            <a:custGeom>
              <a:avLst/>
              <a:gdLst>
                <a:gd name="T0" fmla="*/ 0 w 460"/>
                <a:gd name="T1" fmla="*/ 92 h 275"/>
                <a:gd name="T2" fmla="*/ 22 w 460"/>
                <a:gd name="T3" fmla="*/ 120 h 275"/>
                <a:gd name="T4" fmla="*/ 42 w 460"/>
                <a:gd name="T5" fmla="*/ 137 h 275"/>
                <a:gd name="T6" fmla="*/ 90 w 460"/>
                <a:gd name="T7" fmla="*/ 157 h 275"/>
                <a:gd name="T8" fmla="*/ 137 w 460"/>
                <a:gd name="T9" fmla="*/ 187 h 275"/>
                <a:gd name="T10" fmla="*/ 217 w 460"/>
                <a:gd name="T11" fmla="*/ 220 h 275"/>
                <a:gd name="T12" fmla="*/ 285 w 460"/>
                <a:gd name="T13" fmla="*/ 245 h 275"/>
                <a:gd name="T14" fmla="*/ 360 w 460"/>
                <a:gd name="T15" fmla="*/ 265 h 275"/>
                <a:gd name="T16" fmla="*/ 432 w 460"/>
                <a:gd name="T17" fmla="*/ 275 h 275"/>
                <a:gd name="T18" fmla="*/ 460 w 460"/>
                <a:gd name="T19" fmla="*/ 195 h 275"/>
                <a:gd name="T20" fmla="*/ 42 w 460"/>
                <a:gd name="T21" fmla="*/ 0 h 275"/>
                <a:gd name="T22" fmla="*/ 0 w 460"/>
                <a:gd name="T23" fmla="*/ 9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0" h="275">
                  <a:moveTo>
                    <a:pt x="0" y="92"/>
                  </a:moveTo>
                  <a:lnTo>
                    <a:pt x="22" y="120"/>
                  </a:lnTo>
                  <a:lnTo>
                    <a:pt x="42" y="137"/>
                  </a:lnTo>
                  <a:lnTo>
                    <a:pt x="90" y="157"/>
                  </a:lnTo>
                  <a:lnTo>
                    <a:pt x="137" y="187"/>
                  </a:lnTo>
                  <a:lnTo>
                    <a:pt x="217" y="220"/>
                  </a:lnTo>
                  <a:lnTo>
                    <a:pt x="285" y="245"/>
                  </a:lnTo>
                  <a:lnTo>
                    <a:pt x="360" y="265"/>
                  </a:lnTo>
                  <a:lnTo>
                    <a:pt x="432" y="275"/>
                  </a:lnTo>
                  <a:lnTo>
                    <a:pt x="460" y="195"/>
                  </a:lnTo>
                  <a:lnTo>
                    <a:pt x="42" y="0"/>
                  </a:lnTo>
                  <a:lnTo>
                    <a:pt x="0" y="9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</p:grpSp>
      <p:sp>
        <p:nvSpPr>
          <p:cNvPr id="192553" name="Freeform 41"/>
          <p:cNvSpPr>
            <a:spLocks/>
          </p:cNvSpPr>
          <p:nvPr/>
        </p:nvSpPr>
        <p:spPr bwMode="auto">
          <a:xfrm flipH="1">
            <a:off x="5268913" y="2744788"/>
            <a:ext cx="200025" cy="573087"/>
          </a:xfrm>
          <a:custGeom>
            <a:avLst/>
            <a:gdLst>
              <a:gd name="T0" fmla="*/ 95 w 802"/>
              <a:gd name="T1" fmla="*/ 5 h 3017"/>
              <a:gd name="T2" fmla="*/ 150 w 802"/>
              <a:gd name="T3" fmla="*/ 0 h 3017"/>
              <a:gd name="T4" fmla="*/ 217 w 802"/>
              <a:gd name="T5" fmla="*/ 52 h 3017"/>
              <a:gd name="T6" fmla="*/ 262 w 802"/>
              <a:gd name="T7" fmla="*/ 97 h 3017"/>
              <a:gd name="T8" fmla="*/ 305 w 802"/>
              <a:gd name="T9" fmla="*/ 160 h 3017"/>
              <a:gd name="T10" fmla="*/ 355 w 802"/>
              <a:gd name="T11" fmla="*/ 255 h 3017"/>
              <a:gd name="T12" fmla="*/ 400 w 802"/>
              <a:gd name="T13" fmla="*/ 318 h 3017"/>
              <a:gd name="T14" fmla="*/ 442 w 802"/>
              <a:gd name="T15" fmla="*/ 423 h 3017"/>
              <a:gd name="T16" fmla="*/ 480 w 802"/>
              <a:gd name="T17" fmla="*/ 535 h 3017"/>
              <a:gd name="T18" fmla="*/ 512 w 802"/>
              <a:gd name="T19" fmla="*/ 668 h 3017"/>
              <a:gd name="T20" fmla="*/ 675 w 802"/>
              <a:gd name="T21" fmla="*/ 1273 h 3017"/>
              <a:gd name="T22" fmla="*/ 780 w 802"/>
              <a:gd name="T23" fmla="*/ 1609 h 3017"/>
              <a:gd name="T24" fmla="*/ 802 w 802"/>
              <a:gd name="T25" fmla="*/ 1769 h 3017"/>
              <a:gd name="T26" fmla="*/ 780 w 802"/>
              <a:gd name="T27" fmla="*/ 1919 h 3017"/>
              <a:gd name="T28" fmla="*/ 780 w 802"/>
              <a:gd name="T29" fmla="*/ 1987 h 3017"/>
              <a:gd name="T30" fmla="*/ 632 w 802"/>
              <a:gd name="T31" fmla="*/ 2682 h 3017"/>
              <a:gd name="T32" fmla="*/ 552 w 802"/>
              <a:gd name="T33" fmla="*/ 3017 h 3017"/>
              <a:gd name="T34" fmla="*/ 425 w 802"/>
              <a:gd name="T35" fmla="*/ 2992 h 3017"/>
              <a:gd name="T36" fmla="*/ 345 w 802"/>
              <a:gd name="T37" fmla="*/ 2970 h 3017"/>
              <a:gd name="T38" fmla="*/ 250 w 802"/>
              <a:gd name="T39" fmla="*/ 2932 h 3017"/>
              <a:gd name="T40" fmla="*/ 55 w 802"/>
              <a:gd name="T41" fmla="*/ 2837 h 3017"/>
              <a:gd name="T42" fmla="*/ 260 w 802"/>
              <a:gd name="T43" fmla="*/ 1919 h 3017"/>
              <a:gd name="T44" fmla="*/ 272 w 802"/>
              <a:gd name="T45" fmla="*/ 1596 h 3017"/>
              <a:gd name="T46" fmla="*/ 57 w 802"/>
              <a:gd name="T47" fmla="*/ 963 h 3017"/>
              <a:gd name="T48" fmla="*/ 5 w 802"/>
              <a:gd name="T49" fmla="*/ 603 h 3017"/>
              <a:gd name="T50" fmla="*/ 0 w 802"/>
              <a:gd name="T51" fmla="*/ 435 h 3017"/>
              <a:gd name="T52" fmla="*/ 25 w 802"/>
              <a:gd name="T53" fmla="*/ 303 h 3017"/>
              <a:gd name="T54" fmla="*/ 52 w 802"/>
              <a:gd name="T55" fmla="*/ 135 h 3017"/>
              <a:gd name="T56" fmla="*/ 95 w 802"/>
              <a:gd name="T57" fmla="*/ 5 h 3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02" h="3017">
                <a:moveTo>
                  <a:pt x="95" y="5"/>
                </a:moveTo>
                <a:lnTo>
                  <a:pt x="150" y="0"/>
                </a:lnTo>
                <a:lnTo>
                  <a:pt x="217" y="52"/>
                </a:lnTo>
                <a:lnTo>
                  <a:pt x="262" y="97"/>
                </a:lnTo>
                <a:lnTo>
                  <a:pt x="305" y="160"/>
                </a:lnTo>
                <a:lnTo>
                  <a:pt x="355" y="255"/>
                </a:lnTo>
                <a:lnTo>
                  <a:pt x="400" y="318"/>
                </a:lnTo>
                <a:lnTo>
                  <a:pt x="442" y="423"/>
                </a:lnTo>
                <a:lnTo>
                  <a:pt x="480" y="535"/>
                </a:lnTo>
                <a:lnTo>
                  <a:pt x="512" y="668"/>
                </a:lnTo>
                <a:lnTo>
                  <a:pt x="675" y="1273"/>
                </a:lnTo>
                <a:lnTo>
                  <a:pt x="780" y="1609"/>
                </a:lnTo>
                <a:lnTo>
                  <a:pt x="802" y="1769"/>
                </a:lnTo>
                <a:lnTo>
                  <a:pt x="780" y="1919"/>
                </a:lnTo>
                <a:lnTo>
                  <a:pt x="780" y="1987"/>
                </a:lnTo>
                <a:lnTo>
                  <a:pt x="632" y="2682"/>
                </a:lnTo>
                <a:lnTo>
                  <a:pt x="552" y="3017"/>
                </a:lnTo>
                <a:lnTo>
                  <a:pt x="425" y="2992"/>
                </a:lnTo>
                <a:lnTo>
                  <a:pt x="345" y="2970"/>
                </a:lnTo>
                <a:lnTo>
                  <a:pt x="250" y="2932"/>
                </a:lnTo>
                <a:lnTo>
                  <a:pt x="55" y="2837"/>
                </a:lnTo>
                <a:lnTo>
                  <a:pt x="260" y="1919"/>
                </a:lnTo>
                <a:lnTo>
                  <a:pt x="272" y="1596"/>
                </a:lnTo>
                <a:lnTo>
                  <a:pt x="57" y="963"/>
                </a:lnTo>
                <a:lnTo>
                  <a:pt x="5" y="603"/>
                </a:lnTo>
                <a:lnTo>
                  <a:pt x="0" y="435"/>
                </a:lnTo>
                <a:lnTo>
                  <a:pt x="25" y="303"/>
                </a:lnTo>
                <a:lnTo>
                  <a:pt x="52" y="135"/>
                </a:lnTo>
                <a:lnTo>
                  <a:pt x="95" y="5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grpSp>
        <p:nvGrpSpPr>
          <p:cNvPr id="29713" name="Group 42"/>
          <p:cNvGrpSpPr>
            <a:grpSpLocks/>
          </p:cNvGrpSpPr>
          <p:nvPr/>
        </p:nvGrpSpPr>
        <p:grpSpPr bwMode="auto">
          <a:xfrm flipH="1" flipV="1">
            <a:off x="7947025" y="822325"/>
            <a:ext cx="300038" cy="130175"/>
            <a:chOff x="1177" y="8699"/>
            <a:chExt cx="1312" cy="586"/>
          </a:xfrm>
        </p:grpSpPr>
        <p:sp>
          <p:nvSpPr>
            <p:cNvPr id="192555" name="Freeform 43"/>
            <p:cNvSpPr>
              <a:spLocks/>
            </p:cNvSpPr>
            <p:nvPr/>
          </p:nvSpPr>
          <p:spPr bwMode="auto">
            <a:xfrm>
              <a:off x="1177" y="8699"/>
              <a:ext cx="1312" cy="586"/>
            </a:xfrm>
            <a:custGeom>
              <a:avLst/>
              <a:gdLst>
                <a:gd name="T0" fmla="*/ 1112 w 1312"/>
                <a:gd name="T1" fmla="*/ 168 h 586"/>
                <a:gd name="T2" fmla="*/ 972 w 1312"/>
                <a:gd name="T3" fmla="*/ 168 h 586"/>
                <a:gd name="T4" fmla="*/ 907 w 1312"/>
                <a:gd name="T5" fmla="*/ 140 h 586"/>
                <a:gd name="T6" fmla="*/ 849 w 1312"/>
                <a:gd name="T7" fmla="*/ 118 h 586"/>
                <a:gd name="T8" fmla="*/ 769 w 1312"/>
                <a:gd name="T9" fmla="*/ 103 h 586"/>
                <a:gd name="T10" fmla="*/ 722 w 1312"/>
                <a:gd name="T11" fmla="*/ 103 h 586"/>
                <a:gd name="T12" fmla="*/ 654 w 1312"/>
                <a:gd name="T13" fmla="*/ 103 h 586"/>
                <a:gd name="T14" fmla="*/ 579 w 1312"/>
                <a:gd name="T15" fmla="*/ 75 h 586"/>
                <a:gd name="T16" fmla="*/ 479 w 1312"/>
                <a:gd name="T17" fmla="*/ 38 h 586"/>
                <a:gd name="T18" fmla="*/ 449 w 1312"/>
                <a:gd name="T19" fmla="*/ 23 h 586"/>
                <a:gd name="T20" fmla="*/ 412 w 1312"/>
                <a:gd name="T21" fmla="*/ 0 h 586"/>
                <a:gd name="T22" fmla="*/ 389 w 1312"/>
                <a:gd name="T23" fmla="*/ 0 h 586"/>
                <a:gd name="T24" fmla="*/ 379 w 1312"/>
                <a:gd name="T25" fmla="*/ 15 h 586"/>
                <a:gd name="T26" fmla="*/ 379 w 1312"/>
                <a:gd name="T27" fmla="*/ 38 h 586"/>
                <a:gd name="T28" fmla="*/ 394 w 1312"/>
                <a:gd name="T29" fmla="*/ 65 h 586"/>
                <a:gd name="T30" fmla="*/ 429 w 1312"/>
                <a:gd name="T31" fmla="*/ 103 h 586"/>
                <a:gd name="T32" fmla="*/ 469 w 1312"/>
                <a:gd name="T33" fmla="*/ 135 h 586"/>
                <a:gd name="T34" fmla="*/ 519 w 1312"/>
                <a:gd name="T35" fmla="*/ 175 h 586"/>
                <a:gd name="T36" fmla="*/ 497 w 1312"/>
                <a:gd name="T37" fmla="*/ 213 h 586"/>
                <a:gd name="T38" fmla="*/ 469 w 1312"/>
                <a:gd name="T39" fmla="*/ 233 h 586"/>
                <a:gd name="T40" fmla="*/ 422 w 1312"/>
                <a:gd name="T41" fmla="*/ 263 h 586"/>
                <a:gd name="T42" fmla="*/ 322 w 1312"/>
                <a:gd name="T43" fmla="*/ 296 h 586"/>
                <a:gd name="T44" fmla="*/ 135 w 1312"/>
                <a:gd name="T45" fmla="*/ 296 h 586"/>
                <a:gd name="T46" fmla="*/ 97 w 1312"/>
                <a:gd name="T47" fmla="*/ 291 h 586"/>
                <a:gd name="T48" fmla="*/ 47 w 1312"/>
                <a:gd name="T49" fmla="*/ 281 h 586"/>
                <a:gd name="T50" fmla="*/ 27 w 1312"/>
                <a:gd name="T51" fmla="*/ 278 h 586"/>
                <a:gd name="T52" fmla="*/ 10 w 1312"/>
                <a:gd name="T53" fmla="*/ 283 h 586"/>
                <a:gd name="T54" fmla="*/ 0 w 1312"/>
                <a:gd name="T55" fmla="*/ 308 h 586"/>
                <a:gd name="T56" fmla="*/ 15 w 1312"/>
                <a:gd name="T57" fmla="*/ 333 h 586"/>
                <a:gd name="T58" fmla="*/ 42 w 1312"/>
                <a:gd name="T59" fmla="*/ 371 h 586"/>
                <a:gd name="T60" fmla="*/ 80 w 1312"/>
                <a:gd name="T61" fmla="*/ 446 h 586"/>
                <a:gd name="T62" fmla="*/ 180 w 1312"/>
                <a:gd name="T63" fmla="*/ 511 h 586"/>
                <a:gd name="T64" fmla="*/ 417 w 1312"/>
                <a:gd name="T65" fmla="*/ 576 h 586"/>
                <a:gd name="T66" fmla="*/ 529 w 1312"/>
                <a:gd name="T67" fmla="*/ 586 h 586"/>
                <a:gd name="T68" fmla="*/ 657 w 1312"/>
                <a:gd name="T69" fmla="*/ 583 h 586"/>
                <a:gd name="T70" fmla="*/ 982 w 1312"/>
                <a:gd name="T71" fmla="*/ 498 h 586"/>
                <a:gd name="T72" fmla="*/ 1149 w 1312"/>
                <a:gd name="T73" fmla="*/ 411 h 586"/>
                <a:gd name="T74" fmla="*/ 1312 w 1312"/>
                <a:gd name="T75" fmla="*/ 336 h 586"/>
                <a:gd name="T76" fmla="*/ 1297 w 1312"/>
                <a:gd name="T77" fmla="*/ 143 h 586"/>
                <a:gd name="T78" fmla="*/ 1112 w 1312"/>
                <a:gd name="T79" fmla="*/ 168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12" h="586">
                  <a:moveTo>
                    <a:pt x="1112" y="168"/>
                  </a:moveTo>
                  <a:lnTo>
                    <a:pt x="972" y="168"/>
                  </a:lnTo>
                  <a:lnTo>
                    <a:pt x="907" y="140"/>
                  </a:lnTo>
                  <a:lnTo>
                    <a:pt x="849" y="118"/>
                  </a:lnTo>
                  <a:lnTo>
                    <a:pt x="769" y="103"/>
                  </a:lnTo>
                  <a:lnTo>
                    <a:pt x="722" y="103"/>
                  </a:lnTo>
                  <a:lnTo>
                    <a:pt x="654" y="103"/>
                  </a:lnTo>
                  <a:lnTo>
                    <a:pt x="579" y="75"/>
                  </a:lnTo>
                  <a:lnTo>
                    <a:pt x="479" y="38"/>
                  </a:lnTo>
                  <a:lnTo>
                    <a:pt x="449" y="23"/>
                  </a:lnTo>
                  <a:lnTo>
                    <a:pt x="412" y="0"/>
                  </a:lnTo>
                  <a:lnTo>
                    <a:pt x="389" y="0"/>
                  </a:lnTo>
                  <a:lnTo>
                    <a:pt x="379" y="15"/>
                  </a:lnTo>
                  <a:lnTo>
                    <a:pt x="379" y="38"/>
                  </a:lnTo>
                  <a:lnTo>
                    <a:pt x="394" y="65"/>
                  </a:lnTo>
                  <a:lnTo>
                    <a:pt x="429" y="103"/>
                  </a:lnTo>
                  <a:lnTo>
                    <a:pt x="469" y="135"/>
                  </a:lnTo>
                  <a:lnTo>
                    <a:pt x="519" y="175"/>
                  </a:lnTo>
                  <a:lnTo>
                    <a:pt x="497" y="213"/>
                  </a:lnTo>
                  <a:lnTo>
                    <a:pt x="469" y="233"/>
                  </a:lnTo>
                  <a:lnTo>
                    <a:pt x="422" y="263"/>
                  </a:lnTo>
                  <a:lnTo>
                    <a:pt x="322" y="296"/>
                  </a:lnTo>
                  <a:lnTo>
                    <a:pt x="135" y="296"/>
                  </a:lnTo>
                  <a:lnTo>
                    <a:pt x="97" y="291"/>
                  </a:lnTo>
                  <a:lnTo>
                    <a:pt x="47" y="281"/>
                  </a:lnTo>
                  <a:lnTo>
                    <a:pt x="27" y="278"/>
                  </a:lnTo>
                  <a:lnTo>
                    <a:pt x="10" y="283"/>
                  </a:lnTo>
                  <a:lnTo>
                    <a:pt x="0" y="308"/>
                  </a:lnTo>
                  <a:lnTo>
                    <a:pt x="15" y="333"/>
                  </a:lnTo>
                  <a:lnTo>
                    <a:pt x="42" y="371"/>
                  </a:lnTo>
                  <a:lnTo>
                    <a:pt x="80" y="446"/>
                  </a:lnTo>
                  <a:lnTo>
                    <a:pt x="180" y="511"/>
                  </a:lnTo>
                  <a:lnTo>
                    <a:pt x="417" y="576"/>
                  </a:lnTo>
                  <a:lnTo>
                    <a:pt x="529" y="586"/>
                  </a:lnTo>
                  <a:lnTo>
                    <a:pt x="657" y="583"/>
                  </a:lnTo>
                  <a:lnTo>
                    <a:pt x="982" y="498"/>
                  </a:lnTo>
                  <a:lnTo>
                    <a:pt x="1149" y="411"/>
                  </a:lnTo>
                  <a:lnTo>
                    <a:pt x="1312" y="336"/>
                  </a:lnTo>
                  <a:lnTo>
                    <a:pt x="1297" y="143"/>
                  </a:lnTo>
                  <a:lnTo>
                    <a:pt x="1112" y="16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92556" name="Freeform 44"/>
            <p:cNvSpPr>
              <a:spLocks/>
            </p:cNvSpPr>
            <p:nvPr/>
          </p:nvSpPr>
          <p:spPr bwMode="auto">
            <a:xfrm>
              <a:off x="2149" y="8720"/>
              <a:ext cx="215" cy="557"/>
            </a:xfrm>
            <a:custGeom>
              <a:avLst/>
              <a:gdLst>
                <a:gd name="T0" fmla="*/ 8 w 215"/>
                <a:gd name="T1" fmla="*/ 3 h 551"/>
                <a:gd name="T2" fmla="*/ 0 w 215"/>
                <a:gd name="T3" fmla="*/ 258 h 551"/>
                <a:gd name="T4" fmla="*/ 5 w 215"/>
                <a:gd name="T5" fmla="*/ 396 h 551"/>
                <a:gd name="T6" fmla="*/ 18 w 215"/>
                <a:gd name="T7" fmla="*/ 471 h 551"/>
                <a:gd name="T8" fmla="*/ 38 w 215"/>
                <a:gd name="T9" fmla="*/ 551 h 551"/>
                <a:gd name="T10" fmla="*/ 215 w 215"/>
                <a:gd name="T11" fmla="*/ 481 h 551"/>
                <a:gd name="T12" fmla="*/ 155 w 215"/>
                <a:gd name="T13" fmla="*/ 0 h 551"/>
                <a:gd name="T14" fmla="*/ 8 w 215"/>
                <a:gd name="T15" fmla="*/ 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551">
                  <a:moveTo>
                    <a:pt x="8" y="3"/>
                  </a:moveTo>
                  <a:lnTo>
                    <a:pt x="0" y="258"/>
                  </a:lnTo>
                  <a:lnTo>
                    <a:pt x="5" y="396"/>
                  </a:lnTo>
                  <a:lnTo>
                    <a:pt x="18" y="471"/>
                  </a:lnTo>
                  <a:lnTo>
                    <a:pt x="38" y="551"/>
                  </a:lnTo>
                  <a:lnTo>
                    <a:pt x="215" y="481"/>
                  </a:lnTo>
                  <a:lnTo>
                    <a:pt x="155" y="0"/>
                  </a:lnTo>
                  <a:lnTo>
                    <a:pt x="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</p:grpSp>
      <p:sp>
        <p:nvSpPr>
          <p:cNvPr id="192557" name="Freeform 45"/>
          <p:cNvSpPr>
            <a:spLocks/>
          </p:cNvSpPr>
          <p:nvPr/>
        </p:nvSpPr>
        <p:spPr bwMode="auto">
          <a:xfrm flipH="1">
            <a:off x="5703888" y="2738438"/>
            <a:ext cx="263525" cy="779462"/>
          </a:xfrm>
          <a:custGeom>
            <a:avLst/>
            <a:gdLst>
              <a:gd name="T0" fmla="*/ 1722 w 1982"/>
              <a:gd name="T1" fmla="*/ 85 h 3798"/>
              <a:gd name="T2" fmla="*/ 1620 w 1982"/>
              <a:gd name="T3" fmla="*/ 140 h 3798"/>
              <a:gd name="T4" fmla="*/ 1537 w 1982"/>
              <a:gd name="T5" fmla="*/ 182 h 3798"/>
              <a:gd name="T6" fmla="*/ 1447 w 1982"/>
              <a:gd name="T7" fmla="*/ 232 h 3798"/>
              <a:gd name="T8" fmla="*/ 1362 w 1982"/>
              <a:gd name="T9" fmla="*/ 282 h 3798"/>
              <a:gd name="T10" fmla="*/ 1287 w 1982"/>
              <a:gd name="T11" fmla="*/ 327 h 3798"/>
              <a:gd name="T12" fmla="*/ 1220 w 1982"/>
              <a:gd name="T13" fmla="*/ 380 h 3798"/>
              <a:gd name="T14" fmla="*/ 1175 w 1982"/>
              <a:gd name="T15" fmla="*/ 425 h 3798"/>
              <a:gd name="T16" fmla="*/ 1142 w 1982"/>
              <a:gd name="T17" fmla="*/ 463 h 3798"/>
              <a:gd name="T18" fmla="*/ 1115 w 1982"/>
              <a:gd name="T19" fmla="*/ 508 h 3798"/>
              <a:gd name="T20" fmla="*/ 1092 w 1982"/>
              <a:gd name="T21" fmla="*/ 568 h 3798"/>
              <a:gd name="T22" fmla="*/ 1077 w 1982"/>
              <a:gd name="T23" fmla="*/ 658 h 3798"/>
              <a:gd name="T24" fmla="*/ 955 w 1982"/>
              <a:gd name="T25" fmla="*/ 1348 h 3798"/>
              <a:gd name="T26" fmla="*/ 852 w 1982"/>
              <a:gd name="T27" fmla="*/ 1641 h 3798"/>
              <a:gd name="T28" fmla="*/ 807 w 1982"/>
              <a:gd name="T29" fmla="*/ 1699 h 3798"/>
              <a:gd name="T30" fmla="*/ 780 w 1982"/>
              <a:gd name="T31" fmla="*/ 1721 h 3798"/>
              <a:gd name="T32" fmla="*/ 700 w 1982"/>
              <a:gd name="T33" fmla="*/ 1759 h 3798"/>
              <a:gd name="T34" fmla="*/ 565 w 1982"/>
              <a:gd name="T35" fmla="*/ 1809 h 3798"/>
              <a:gd name="T36" fmla="*/ 403 w 1982"/>
              <a:gd name="T37" fmla="*/ 1861 h 3798"/>
              <a:gd name="T38" fmla="*/ 235 w 1982"/>
              <a:gd name="T39" fmla="*/ 1901 h 3798"/>
              <a:gd name="T40" fmla="*/ 105 w 1982"/>
              <a:gd name="T41" fmla="*/ 1929 h 3798"/>
              <a:gd name="T42" fmla="*/ 0 w 1982"/>
              <a:gd name="T43" fmla="*/ 1944 h 3798"/>
              <a:gd name="T44" fmla="*/ 0 w 1982"/>
              <a:gd name="T45" fmla="*/ 2054 h 3798"/>
              <a:gd name="T46" fmla="*/ 0 w 1982"/>
              <a:gd name="T47" fmla="*/ 2182 h 3798"/>
              <a:gd name="T48" fmla="*/ 5 w 1982"/>
              <a:gd name="T49" fmla="*/ 2264 h 3798"/>
              <a:gd name="T50" fmla="*/ 20 w 1982"/>
              <a:gd name="T51" fmla="*/ 2362 h 3798"/>
              <a:gd name="T52" fmla="*/ 63 w 1982"/>
              <a:gd name="T53" fmla="*/ 2517 h 3798"/>
              <a:gd name="T54" fmla="*/ 268 w 1982"/>
              <a:gd name="T55" fmla="*/ 2472 h 3798"/>
              <a:gd name="T56" fmla="*/ 612 w 1982"/>
              <a:gd name="T57" fmla="*/ 2382 h 3798"/>
              <a:gd name="T58" fmla="*/ 1032 w 1982"/>
              <a:gd name="T59" fmla="*/ 2249 h 3798"/>
              <a:gd name="T60" fmla="*/ 1135 w 1982"/>
              <a:gd name="T61" fmla="*/ 2189 h 3798"/>
              <a:gd name="T62" fmla="*/ 1240 w 1982"/>
              <a:gd name="T63" fmla="*/ 2129 h 3798"/>
              <a:gd name="T64" fmla="*/ 1305 w 1982"/>
              <a:gd name="T65" fmla="*/ 2036 h 3798"/>
              <a:gd name="T66" fmla="*/ 1327 w 1982"/>
              <a:gd name="T67" fmla="*/ 2006 h 3798"/>
              <a:gd name="T68" fmla="*/ 1400 w 1982"/>
              <a:gd name="T69" fmla="*/ 1814 h 3798"/>
              <a:gd name="T70" fmla="*/ 1430 w 1982"/>
              <a:gd name="T71" fmla="*/ 1529 h 3798"/>
              <a:gd name="T72" fmla="*/ 1375 w 1982"/>
              <a:gd name="T73" fmla="*/ 1931 h 3798"/>
              <a:gd name="T74" fmla="*/ 1375 w 1982"/>
              <a:gd name="T75" fmla="*/ 2091 h 3798"/>
              <a:gd name="T76" fmla="*/ 1355 w 1982"/>
              <a:gd name="T77" fmla="*/ 2309 h 3798"/>
              <a:gd name="T78" fmla="*/ 1330 w 1982"/>
              <a:gd name="T79" fmla="*/ 2607 h 3798"/>
              <a:gd name="T80" fmla="*/ 1285 w 1982"/>
              <a:gd name="T81" fmla="*/ 2907 h 3798"/>
              <a:gd name="T82" fmla="*/ 1255 w 1982"/>
              <a:gd name="T83" fmla="*/ 3260 h 3798"/>
              <a:gd name="T84" fmla="*/ 1225 w 1982"/>
              <a:gd name="T85" fmla="*/ 3798 h 3798"/>
              <a:gd name="T86" fmla="*/ 1352 w 1982"/>
              <a:gd name="T87" fmla="*/ 3783 h 3798"/>
              <a:gd name="T88" fmla="*/ 1465 w 1982"/>
              <a:gd name="T89" fmla="*/ 3768 h 3798"/>
              <a:gd name="T90" fmla="*/ 1622 w 1982"/>
              <a:gd name="T91" fmla="*/ 3718 h 3798"/>
              <a:gd name="T92" fmla="*/ 1719 w 1982"/>
              <a:gd name="T93" fmla="*/ 3658 h 3798"/>
              <a:gd name="T94" fmla="*/ 1779 w 1982"/>
              <a:gd name="T95" fmla="*/ 3598 h 3798"/>
              <a:gd name="T96" fmla="*/ 1839 w 1982"/>
              <a:gd name="T97" fmla="*/ 3388 h 3798"/>
              <a:gd name="T98" fmla="*/ 1867 w 1982"/>
              <a:gd name="T99" fmla="*/ 2997 h 3798"/>
              <a:gd name="T100" fmla="*/ 1897 w 1982"/>
              <a:gd name="T101" fmla="*/ 2622 h 3798"/>
              <a:gd name="T102" fmla="*/ 1897 w 1982"/>
              <a:gd name="T103" fmla="*/ 2322 h 3798"/>
              <a:gd name="T104" fmla="*/ 1854 w 1982"/>
              <a:gd name="T105" fmla="*/ 1769 h 3798"/>
              <a:gd name="T106" fmla="*/ 1889 w 1982"/>
              <a:gd name="T107" fmla="*/ 1251 h 3798"/>
              <a:gd name="T108" fmla="*/ 1952 w 1982"/>
              <a:gd name="T109" fmla="*/ 900 h 3798"/>
              <a:gd name="T110" fmla="*/ 1982 w 1982"/>
              <a:gd name="T111" fmla="*/ 453 h 3798"/>
              <a:gd name="T112" fmla="*/ 1944 w 1982"/>
              <a:gd name="T113" fmla="*/ 205 h 3798"/>
              <a:gd name="T114" fmla="*/ 1907 w 1982"/>
              <a:gd name="T115" fmla="*/ 0 h 3798"/>
              <a:gd name="T116" fmla="*/ 1722 w 1982"/>
              <a:gd name="T117" fmla="*/ 85 h 3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82" h="3798">
                <a:moveTo>
                  <a:pt x="1722" y="85"/>
                </a:moveTo>
                <a:lnTo>
                  <a:pt x="1620" y="140"/>
                </a:lnTo>
                <a:lnTo>
                  <a:pt x="1537" y="182"/>
                </a:lnTo>
                <a:lnTo>
                  <a:pt x="1447" y="232"/>
                </a:lnTo>
                <a:lnTo>
                  <a:pt x="1362" y="282"/>
                </a:lnTo>
                <a:lnTo>
                  <a:pt x="1287" y="327"/>
                </a:lnTo>
                <a:lnTo>
                  <a:pt x="1220" y="380"/>
                </a:lnTo>
                <a:lnTo>
                  <a:pt x="1175" y="425"/>
                </a:lnTo>
                <a:lnTo>
                  <a:pt x="1142" y="463"/>
                </a:lnTo>
                <a:lnTo>
                  <a:pt x="1115" y="508"/>
                </a:lnTo>
                <a:lnTo>
                  <a:pt x="1092" y="568"/>
                </a:lnTo>
                <a:lnTo>
                  <a:pt x="1077" y="658"/>
                </a:lnTo>
                <a:lnTo>
                  <a:pt x="955" y="1348"/>
                </a:lnTo>
                <a:lnTo>
                  <a:pt x="852" y="1641"/>
                </a:lnTo>
                <a:lnTo>
                  <a:pt x="807" y="1699"/>
                </a:lnTo>
                <a:lnTo>
                  <a:pt x="780" y="1721"/>
                </a:lnTo>
                <a:lnTo>
                  <a:pt x="700" y="1759"/>
                </a:lnTo>
                <a:lnTo>
                  <a:pt x="565" y="1809"/>
                </a:lnTo>
                <a:lnTo>
                  <a:pt x="403" y="1861"/>
                </a:lnTo>
                <a:lnTo>
                  <a:pt x="235" y="1901"/>
                </a:lnTo>
                <a:lnTo>
                  <a:pt x="105" y="1929"/>
                </a:lnTo>
                <a:lnTo>
                  <a:pt x="0" y="1944"/>
                </a:lnTo>
                <a:lnTo>
                  <a:pt x="0" y="2054"/>
                </a:lnTo>
                <a:lnTo>
                  <a:pt x="0" y="2182"/>
                </a:lnTo>
                <a:lnTo>
                  <a:pt x="5" y="2264"/>
                </a:lnTo>
                <a:lnTo>
                  <a:pt x="20" y="2362"/>
                </a:lnTo>
                <a:lnTo>
                  <a:pt x="63" y="2517"/>
                </a:lnTo>
                <a:lnTo>
                  <a:pt x="268" y="2472"/>
                </a:lnTo>
                <a:lnTo>
                  <a:pt x="612" y="2382"/>
                </a:lnTo>
                <a:lnTo>
                  <a:pt x="1032" y="2249"/>
                </a:lnTo>
                <a:lnTo>
                  <a:pt x="1135" y="2189"/>
                </a:lnTo>
                <a:lnTo>
                  <a:pt x="1240" y="2129"/>
                </a:lnTo>
                <a:lnTo>
                  <a:pt x="1305" y="2036"/>
                </a:lnTo>
                <a:lnTo>
                  <a:pt x="1327" y="2006"/>
                </a:lnTo>
                <a:lnTo>
                  <a:pt x="1400" y="1814"/>
                </a:lnTo>
                <a:lnTo>
                  <a:pt x="1430" y="1529"/>
                </a:lnTo>
                <a:lnTo>
                  <a:pt x="1375" y="1931"/>
                </a:lnTo>
                <a:lnTo>
                  <a:pt x="1375" y="2091"/>
                </a:lnTo>
                <a:lnTo>
                  <a:pt x="1355" y="2309"/>
                </a:lnTo>
                <a:lnTo>
                  <a:pt x="1330" y="2607"/>
                </a:lnTo>
                <a:lnTo>
                  <a:pt x="1285" y="2907"/>
                </a:lnTo>
                <a:lnTo>
                  <a:pt x="1255" y="3260"/>
                </a:lnTo>
                <a:lnTo>
                  <a:pt x="1225" y="3798"/>
                </a:lnTo>
                <a:lnTo>
                  <a:pt x="1352" y="3783"/>
                </a:lnTo>
                <a:lnTo>
                  <a:pt x="1465" y="3768"/>
                </a:lnTo>
                <a:lnTo>
                  <a:pt x="1622" y="3718"/>
                </a:lnTo>
                <a:lnTo>
                  <a:pt x="1719" y="3658"/>
                </a:lnTo>
                <a:lnTo>
                  <a:pt x="1779" y="3598"/>
                </a:lnTo>
                <a:lnTo>
                  <a:pt x="1839" y="3388"/>
                </a:lnTo>
                <a:lnTo>
                  <a:pt x="1867" y="2997"/>
                </a:lnTo>
                <a:lnTo>
                  <a:pt x="1897" y="2622"/>
                </a:lnTo>
                <a:lnTo>
                  <a:pt x="1897" y="2322"/>
                </a:lnTo>
                <a:lnTo>
                  <a:pt x="1854" y="1769"/>
                </a:lnTo>
                <a:lnTo>
                  <a:pt x="1889" y="1251"/>
                </a:lnTo>
                <a:lnTo>
                  <a:pt x="1952" y="900"/>
                </a:lnTo>
                <a:lnTo>
                  <a:pt x="1982" y="453"/>
                </a:lnTo>
                <a:lnTo>
                  <a:pt x="1944" y="205"/>
                </a:lnTo>
                <a:lnTo>
                  <a:pt x="1907" y="0"/>
                </a:lnTo>
                <a:lnTo>
                  <a:pt x="1722" y="85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2558" name="Freeform 46"/>
          <p:cNvSpPr>
            <a:spLocks/>
          </p:cNvSpPr>
          <p:nvPr/>
        </p:nvSpPr>
        <p:spPr bwMode="auto">
          <a:xfrm flipH="1">
            <a:off x="7720013" y="781050"/>
            <a:ext cx="82550" cy="66675"/>
          </a:xfrm>
          <a:custGeom>
            <a:avLst/>
            <a:gdLst>
              <a:gd name="T0" fmla="*/ 45 w 355"/>
              <a:gd name="T1" fmla="*/ 2 h 297"/>
              <a:gd name="T2" fmla="*/ 68 w 355"/>
              <a:gd name="T3" fmla="*/ 0 h 297"/>
              <a:gd name="T4" fmla="*/ 90 w 355"/>
              <a:gd name="T5" fmla="*/ 2 h 297"/>
              <a:gd name="T6" fmla="*/ 115 w 355"/>
              <a:gd name="T7" fmla="*/ 7 h 297"/>
              <a:gd name="T8" fmla="*/ 153 w 355"/>
              <a:gd name="T9" fmla="*/ 27 h 297"/>
              <a:gd name="T10" fmla="*/ 355 w 355"/>
              <a:gd name="T11" fmla="*/ 165 h 297"/>
              <a:gd name="T12" fmla="*/ 155 w 355"/>
              <a:gd name="T13" fmla="*/ 62 h 297"/>
              <a:gd name="T14" fmla="*/ 108 w 355"/>
              <a:gd name="T15" fmla="*/ 47 h 297"/>
              <a:gd name="T16" fmla="*/ 75 w 355"/>
              <a:gd name="T17" fmla="*/ 45 h 297"/>
              <a:gd name="T18" fmla="*/ 48 w 355"/>
              <a:gd name="T19" fmla="*/ 45 h 297"/>
              <a:gd name="T20" fmla="*/ 83 w 355"/>
              <a:gd name="T21" fmla="*/ 85 h 297"/>
              <a:gd name="T22" fmla="*/ 110 w 355"/>
              <a:gd name="T23" fmla="*/ 112 h 297"/>
              <a:gd name="T24" fmla="*/ 125 w 355"/>
              <a:gd name="T25" fmla="*/ 142 h 297"/>
              <a:gd name="T26" fmla="*/ 170 w 355"/>
              <a:gd name="T27" fmla="*/ 297 h 297"/>
              <a:gd name="T28" fmla="*/ 103 w 355"/>
              <a:gd name="T29" fmla="*/ 152 h 297"/>
              <a:gd name="T30" fmla="*/ 73 w 355"/>
              <a:gd name="T31" fmla="*/ 112 h 297"/>
              <a:gd name="T32" fmla="*/ 35 w 355"/>
              <a:gd name="T33" fmla="*/ 75 h 297"/>
              <a:gd name="T34" fmla="*/ 0 w 355"/>
              <a:gd name="T35" fmla="*/ 60 h 297"/>
              <a:gd name="T36" fmla="*/ 45 w 355"/>
              <a:gd name="T37" fmla="*/ 2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5" h="297">
                <a:moveTo>
                  <a:pt x="45" y="2"/>
                </a:moveTo>
                <a:lnTo>
                  <a:pt x="68" y="0"/>
                </a:lnTo>
                <a:lnTo>
                  <a:pt x="90" y="2"/>
                </a:lnTo>
                <a:lnTo>
                  <a:pt x="115" y="7"/>
                </a:lnTo>
                <a:lnTo>
                  <a:pt x="153" y="27"/>
                </a:lnTo>
                <a:lnTo>
                  <a:pt x="355" y="165"/>
                </a:lnTo>
                <a:lnTo>
                  <a:pt x="155" y="62"/>
                </a:lnTo>
                <a:lnTo>
                  <a:pt x="108" y="47"/>
                </a:lnTo>
                <a:lnTo>
                  <a:pt x="75" y="45"/>
                </a:lnTo>
                <a:lnTo>
                  <a:pt x="48" y="45"/>
                </a:lnTo>
                <a:lnTo>
                  <a:pt x="83" y="85"/>
                </a:lnTo>
                <a:lnTo>
                  <a:pt x="110" y="112"/>
                </a:lnTo>
                <a:lnTo>
                  <a:pt x="125" y="142"/>
                </a:lnTo>
                <a:lnTo>
                  <a:pt x="170" y="297"/>
                </a:lnTo>
                <a:lnTo>
                  <a:pt x="103" y="152"/>
                </a:lnTo>
                <a:lnTo>
                  <a:pt x="73" y="112"/>
                </a:lnTo>
                <a:lnTo>
                  <a:pt x="35" y="75"/>
                </a:lnTo>
                <a:lnTo>
                  <a:pt x="0" y="60"/>
                </a:lnTo>
                <a:lnTo>
                  <a:pt x="45" y="2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2560" name="Rectangle 48"/>
          <p:cNvSpPr>
            <a:spLocks noChangeArrowheads="1"/>
          </p:cNvSpPr>
          <p:nvPr/>
        </p:nvSpPr>
        <p:spPr bwMode="auto">
          <a:xfrm>
            <a:off x="400050" y="4989513"/>
            <a:ext cx="48482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bg-BG" altLang="bg-BG" b="0"/>
              <a:t>Новообразуваният елемент трябва да бъде на контролиран от алгоритъма адрес, да бъде “държан” от алгоритъма с помощта на допълнителна помощна променлива-указател.</a:t>
            </a:r>
            <a:endParaRPr lang="en-US" altLang="bg-BG"/>
          </a:p>
        </p:txBody>
      </p:sp>
      <p:sp>
        <p:nvSpPr>
          <p:cNvPr id="192564" name="AutoShape 52"/>
          <p:cNvSpPr>
            <a:spLocks noChangeArrowheads="1"/>
          </p:cNvSpPr>
          <p:nvPr/>
        </p:nvSpPr>
        <p:spPr bwMode="auto">
          <a:xfrm flipH="1">
            <a:off x="4738688" y="3656013"/>
            <a:ext cx="741362" cy="384175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2565" name="Line 53"/>
          <p:cNvSpPr>
            <a:spLocks noChangeShapeType="1"/>
          </p:cNvSpPr>
          <p:nvPr/>
        </p:nvSpPr>
        <p:spPr bwMode="auto">
          <a:xfrm flipH="1">
            <a:off x="5278438" y="3656013"/>
            <a:ext cx="1587" cy="153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2566" name="Line 54"/>
          <p:cNvSpPr>
            <a:spLocks noChangeShapeType="1"/>
          </p:cNvSpPr>
          <p:nvPr/>
        </p:nvSpPr>
        <p:spPr bwMode="auto">
          <a:xfrm>
            <a:off x="4873625" y="3810000"/>
            <a:ext cx="40481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2567" name="Freeform 55"/>
          <p:cNvSpPr>
            <a:spLocks/>
          </p:cNvSpPr>
          <p:nvPr/>
        </p:nvSpPr>
        <p:spPr bwMode="auto">
          <a:xfrm flipH="1">
            <a:off x="5278438" y="3810000"/>
            <a:ext cx="63500" cy="68263"/>
          </a:xfrm>
          <a:custGeom>
            <a:avLst/>
            <a:gdLst>
              <a:gd name="T0" fmla="*/ 63500 w 170"/>
              <a:gd name="T1" fmla="*/ 0 h 160"/>
              <a:gd name="T2" fmla="*/ 0 w 170"/>
              <a:gd name="T3" fmla="*/ 68263 h 1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" h="160">
                <a:moveTo>
                  <a:pt x="170" y="0"/>
                </a:moveTo>
                <a:lnTo>
                  <a:pt x="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2568" name="Freeform 56"/>
          <p:cNvSpPr>
            <a:spLocks/>
          </p:cNvSpPr>
          <p:nvPr/>
        </p:nvSpPr>
        <p:spPr bwMode="auto">
          <a:xfrm flipH="1">
            <a:off x="4941888" y="3609975"/>
            <a:ext cx="336550" cy="238125"/>
          </a:xfrm>
          <a:custGeom>
            <a:avLst/>
            <a:gdLst>
              <a:gd name="T0" fmla="*/ 0 w 900"/>
              <a:gd name="T1" fmla="*/ 238125 h 560"/>
              <a:gd name="T2" fmla="*/ 336550 w 900"/>
              <a:gd name="T3" fmla="*/ 238125 h 560"/>
              <a:gd name="T4" fmla="*/ 336550 w 900"/>
              <a:gd name="T5" fmla="*/ 0 h 560"/>
              <a:gd name="T6" fmla="*/ 0 w 900"/>
              <a:gd name="T7" fmla="*/ 0 h 560"/>
              <a:gd name="T8" fmla="*/ 0 w 900"/>
              <a:gd name="T9" fmla="*/ 2381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2569" name="Oval 57"/>
          <p:cNvSpPr>
            <a:spLocks noChangeArrowheads="1"/>
          </p:cNvSpPr>
          <p:nvPr/>
        </p:nvSpPr>
        <p:spPr bwMode="auto">
          <a:xfrm flipH="1">
            <a:off x="5019675" y="3656013"/>
            <a:ext cx="134938" cy="1539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2571" name="Text Box 59"/>
          <p:cNvSpPr txBox="1">
            <a:spLocks noChangeArrowheads="1"/>
          </p:cNvSpPr>
          <p:nvPr/>
        </p:nvSpPr>
        <p:spPr bwMode="auto">
          <a:xfrm flipH="1">
            <a:off x="4979988" y="3821113"/>
            <a:ext cx="538162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sz="1200" b="0"/>
              <a:t>p</a:t>
            </a:r>
            <a:endParaRPr lang="en-US" altLang="bg-BG" sz="1200"/>
          </a:p>
        </p:txBody>
      </p:sp>
      <p:grpSp>
        <p:nvGrpSpPr>
          <p:cNvPr id="29724" name="Group 60"/>
          <p:cNvGrpSpPr>
            <a:grpSpLocks/>
          </p:cNvGrpSpPr>
          <p:nvPr/>
        </p:nvGrpSpPr>
        <p:grpSpPr bwMode="auto">
          <a:xfrm>
            <a:off x="5629275" y="3503613"/>
            <a:ext cx="1414463" cy="1076325"/>
            <a:chOff x="3240" y="3240"/>
            <a:chExt cx="4574" cy="3060"/>
          </a:xfrm>
        </p:grpSpPr>
        <p:sp>
          <p:nvSpPr>
            <p:cNvPr id="29736" name="AutoShape 61"/>
            <p:cNvSpPr>
              <a:spLocks noChangeArrowheads="1"/>
            </p:cNvSpPr>
            <p:nvPr/>
          </p:nvSpPr>
          <p:spPr bwMode="auto">
            <a:xfrm>
              <a:off x="3960" y="3240"/>
              <a:ext cx="3854" cy="2340"/>
            </a:xfrm>
            <a:prstGeom prst="cube">
              <a:avLst>
                <a:gd name="adj" fmla="val 3128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737" name="Freeform 62"/>
            <p:cNvSpPr>
              <a:spLocks/>
            </p:cNvSpPr>
            <p:nvPr/>
          </p:nvSpPr>
          <p:spPr bwMode="auto">
            <a:xfrm>
              <a:off x="3960" y="3240"/>
              <a:ext cx="720" cy="720"/>
            </a:xfrm>
            <a:custGeom>
              <a:avLst/>
              <a:gdLst>
                <a:gd name="T0" fmla="*/ 0 w 720"/>
                <a:gd name="T1" fmla="*/ 720 h 720"/>
                <a:gd name="T2" fmla="*/ 720 w 720"/>
                <a:gd name="T3" fmla="*/ 720 h 720"/>
                <a:gd name="T4" fmla="*/ 720 w 720"/>
                <a:gd name="T5" fmla="*/ 180 h 720"/>
                <a:gd name="T6" fmla="*/ 720 w 720"/>
                <a:gd name="T7" fmla="*/ 0 h 720"/>
                <a:gd name="T8" fmla="*/ 0 w 720"/>
                <a:gd name="T9" fmla="*/ 720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0" h="720">
                  <a:moveTo>
                    <a:pt x="0" y="720"/>
                  </a:moveTo>
                  <a:lnTo>
                    <a:pt x="720" y="720"/>
                  </a:lnTo>
                  <a:lnTo>
                    <a:pt x="720" y="180"/>
                  </a:lnTo>
                  <a:lnTo>
                    <a:pt x="720" y="0"/>
                  </a:lnTo>
                  <a:lnTo>
                    <a:pt x="0" y="72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738" name="AutoShape 63"/>
            <p:cNvSpPr>
              <a:spLocks noChangeArrowheads="1"/>
            </p:cNvSpPr>
            <p:nvPr/>
          </p:nvSpPr>
          <p:spPr bwMode="auto">
            <a:xfrm>
              <a:off x="3240" y="3960"/>
              <a:ext cx="3854" cy="2340"/>
            </a:xfrm>
            <a:prstGeom prst="cube">
              <a:avLst>
                <a:gd name="adj" fmla="val 3128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739" name="Freeform 64"/>
            <p:cNvSpPr>
              <a:spLocks/>
            </p:cNvSpPr>
            <p:nvPr/>
          </p:nvSpPr>
          <p:spPr bwMode="auto">
            <a:xfrm>
              <a:off x="3240" y="3960"/>
              <a:ext cx="720" cy="720"/>
            </a:xfrm>
            <a:custGeom>
              <a:avLst/>
              <a:gdLst>
                <a:gd name="T0" fmla="*/ 0 w 720"/>
                <a:gd name="T1" fmla="*/ 720 h 720"/>
                <a:gd name="T2" fmla="*/ 720 w 720"/>
                <a:gd name="T3" fmla="*/ 720 h 720"/>
                <a:gd name="T4" fmla="*/ 720 w 720"/>
                <a:gd name="T5" fmla="*/ 180 h 720"/>
                <a:gd name="T6" fmla="*/ 720 w 720"/>
                <a:gd name="T7" fmla="*/ 0 h 720"/>
                <a:gd name="T8" fmla="*/ 0 w 720"/>
                <a:gd name="T9" fmla="*/ 720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0" h="720">
                  <a:moveTo>
                    <a:pt x="0" y="720"/>
                  </a:moveTo>
                  <a:lnTo>
                    <a:pt x="720" y="720"/>
                  </a:lnTo>
                  <a:lnTo>
                    <a:pt x="720" y="180"/>
                  </a:lnTo>
                  <a:lnTo>
                    <a:pt x="720" y="0"/>
                  </a:lnTo>
                  <a:lnTo>
                    <a:pt x="0" y="72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9725" name="Freeform 65"/>
          <p:cNvSpPr>
            <a:spLocks/>
          </p:cNvSpPr>
          <p:nvPr/>
        </p:nvSpPr>
        <p:spPr bwMode="auto">
          <a:xfrm flipH="1">
            <a:off x="6122988" y="3457575"/>
            <a:ext cx="336550" cy="238125"/>
          </a:xfrm>
          <a:custGeom>
            <a:avLst/>
            <a:gdLst>
              <a:gd name="T0" fmla="*/ 0 w 900"/>
              <a:gd name="T1" fmla="*/ 238125 h 560"/>
              <a:gd name="T2" fmla="*/ 336550 w 900"/>
              <a:gd name="T3" fmla="*/ 238125 h 560"/>
              <a:gd name="T4" fmla="*/ 336550 w 900"/>
              <a:gd name="T5" fmla="*/ 0 h 560"/>
              <a:gd name="T6" fmla="*/ 0 w 900"/>
              <a:gd name="T7" fmla="*/ 0 h 560"/>
              <a:gd name="T8" fmla="*/ 0 w 900"/>
              <a:gd name="T9" fmla="*/ 2381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9726" name="Oval 66"/>
          <p:cNvSpPr>
            <a:spLocks noChangeArrowheads="1"/>
          </p:cNvSpPr>
          <p:nvPr/>
        </p:nvSpPr>
        <p:spPr bwMode="auto">
          <a:xfrm flipH="1">
            <a:off x="6210300" y="3503613"/>
            <a:ext cx="134938" cy="1539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9727" name="Text Box 67"/>
          <p:cNvSpPr txBox="1">
            <a:spLocks noChangeArrowheads="1"/>
          </p:cNvSpPr>
          <p:nvPr/>
        </p:nvSpPr>
        <p:spPr bwMode="auto">
          <a:xfrm>
            <a:off x="5883275" y="3773488"/>
            <a:ext cx="73342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000"/>
              <a:t>data</a:t>
            </a:r>
          </a:p>
        </p:txBody>
      </p:sp>
      <p:sp>
        <p:nvSpPr>
          <p:cNvPr id="29728" name="Text Box 68"/>
          <p:cNvSpPr txBox="1">
            <a:spLocks noChangeArrowheads="1"/>
          </p:cNvSpPr>
          <p:nvPr/>
        </p:nvSpPr>
        <p:spPr bwMode="auto">
          <a:xfrm>
            <a:off x="6424613" y="3465513"/>
            <a:ext cx="5238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000"/>
              <a:t>next</a:t>
            </a:r>
          </a:p>
        </p:txBody>
      </p:sp>
      <p:sp>
        <p:nvSpPr>
          <p:cNvPr id="192570" name="Line 58"/>
          <p:cNvSpPr>
            <a:spLocks noChangeShapeType="1"/>
          </p:cNvSpPr>
          <p:nvPr/>
        </p:nvSpPr>
        <p:spPr bwMode="auto">
          <a:xfrm>
            <a:off x="5105400" y="3724275"/>
            <a:ext cx="650875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730" name="Rectangle 73"/>
          <p:cNvSpPr>
            <a:spLocks noChangeArrowheads="1"/>
          </p:cNvSpPr>
          <p:nvPr/>
        </p:nvSpPr>
        <p:spPr bwMode="auto">
          <a:xfrm>
            <a:off x="381000" y="4367213"/>
            <a:ext cx="48482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bg-BG" altLang="bg-BG" b="0"/>
              <a:t>Това изисква да бъде образуван нов елемент и данната да се впише в съответното му поле. </a:t>
            </a:r>
            <a:endParaRPr lang="en-US" altLang="bg-BG"/>
          </a:p>
        </p:txBody>
      </p:sp>
      <p:sp>
        <p:nvSpPr>
          <p:cNvPr id="29731" name="Rectangle 74"/>
          <p:cNvSpPr>
            <a:spLocks noChangeArrowheads="1"/>
          </p:cNvSpPr>
          <p:nvPr/>
        </p:nvSpPr>
        <p:spPr bwMode="auto">
          <a:xfrm>
            <a:off x="344488" y="3521075"/>
            <a:ext cx="34067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bg-BG" altLang="bg-BG" b="0"/>
              <a:t>Данната трябва най-напред да бъде записана като </a:t>
            </a:r>
            <a:r>
              <a:rPr lang="bg-BG" altLang="bg-BG" i="1"/>
              <a:t>съдържание на елемент</a:t>
            </a:r>
            <a:r>
              <a:rPr lang="bg-BG" altLang="bg-BG"/>
              <a:t> на стека. </a:t>
            </a:r>
          </a:p>
        </p:txBody>
      </p:sp>
      <p:sp>
        <p:nvSpPr>
          <p:cNvPr id="192587" name="Text Box 75"/>
          <p:cNvSpPr txBox="1">
            <a:spLocks noChangeArrowheads="1"/>
          </p:cNvSpPr>
          <p:nvPr/>
        </p:nvSpPr>
        <p:spPr bwMode="auto">
          <a:xfrm>
            <a:off x="3641725" y="3314700"/>
            <a:ext cx="105727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200" i="1">
                <a:solidFill>
                  <a:srgbClr val="800000"/>
                </a:solidFill>
              </a:rPr>
              <a:t>Var</a:t>
            </a:r>
            <a:r>
              <a:rPr lang="en-US" altLang="bg-BG" sz="1200">
                <a:solidFill>
                  <a:srgbClr val="800000"/>
                </a:solidFill>
              </a:rPr>
              <a:t> p : po;</a:t>
            </a:r>
            <a:endParaRPr lang="en-US" altLang="bg-BG">
              <a:solidFill>
                <a:srgbClr val="800000"/>
              </a:solidFill>
            </a:endParaRPr>
          </a:p>
        </p:txBody>
      </p:sp>
      <p:sp>
        <p:nvSpPr>
          <p:cNvPr id="192588" name="Text Box 76"/>
          <p:cNvSpPr txBox="1">
            <a:spLocks noChangeArrowheads="1"/>
          </p:cNvSpPr>
          <p:nvPr/>
        </p:nvSpPr>
        <p:spPr bwMode="auto">
          <a:xfrm>
            <a:off x="3708400" y="3686175"/>
            <a:ext cx="9144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200">
                <a:solidFill>
                  <a:schemeClr val="accent2"/>
                </a:solidFill>
              </a:rPr>
              <a:t>po</a:t>
            </a:r>
            <a:r>
              <a:rPr lang="bg-BG" altLang="bg-BG" sz="1200">
                <a:solidFill>
                  <a:schemeClr val="accent2"/>
                </a:solidFill>
              </a:rPr>
              <a:t> </a:t>
            </a:r>
            <a:r>
              <a:rPr lang="fr-FR" altLang="bg-BG" sz="1200">
                <a:solidFill>
                  <a:schemeClr val="accent2"/>
                </a:solidFill>
              </a:rPr>
              <a:t>p</a:t>
            </a:r>
            <a:r>
              <a:rPr lang="en-US" altLang="bg-BG" sz="1200">
                <a:solidFill>
                  <a:schemeClr val="accent2"/>
                </a:solidFill>
              </a:rPr>
              <a:t>;</a:t>
            </a:r>
            <a:endParaRPr lang="en-US" altLang="bg-BG">
              <a:solidFill>
                <a:schemeClr val="accent2"/>
              </a:solidFill>
            </a:endParaRPr>
          </a:p>
        </p:txBody>
      </p:sp>
      <p:sp>
        <p:nvSpPr>
          <p:cNvPr id="192539" name="Freeform 27"/>
          <p:cNvSpPr>
            <a:spLocks/>
          </p:cNvSpPr>
          <p:nvPr/>
        </p:nvSpPr>
        <p:spPr bwMode="auto">
          <a:xfrm rot="852811">
            <a:off x="4687888" y="3074988"/>
            <a:ext cx="836612" cy="815975"/>
          </a:xfrm>
          <a:custGeom>
            <a:avLst/>
            <a:gdLst>
              <a:gd name="T0" fmla="*/ 384947 w 1580"/>
              <a:gd name="T1" fmla="*/ 148359 h 1540"/>
              <a:gd name="T2" fmla="*/ 173147 w 1580"/>
              <a:gd name="T3" fmla="*/ 233136 h 1540"/>
              <a:gd name="T4" fmla="*/ 67247 w 1580"/>
              <a:gd name="T5" fmla="*/ 381495 h 1540"/>
              <a:gd name="T6" fmla="*/ 3707 w 1580"/>
              <a:gd name="T7" fmla="*/ 635825 h 1540"/>
              <a:gd name="T8" fmla="*/ 46067 w 1580"/>
              <a:gd name="T9" fmla="*/ 572242 h 1540"/>
              <a:gd name="T10" fmla="*/ 99017 w 1580"/>
              <a:gd name="T11" fmla="*/ 434480 h 1540"/>
              <a:gd name="T12" fmla="*/ 141377 w 1580"/>
              <a:gd name="T13" fmla="*/ 360301 h 1540"/>
              <a:gd name="T14" fmla="*/ 35477 w 1580"/>
              <a:gd name="T15" fmla="*/ 614631 h 1540"/>
              <a:gd name="T16" fmla="*/ 24887 w 1580"/>
              <a:gd name="T17" fmla="*/ 720601 h 1540"/>
              <a:gd name="T18" fmla="*/ 77837 w 1580"/>
              <a:gd name="T19" fmla="*/ 688810 h 1540"/>
              <a:gd name="T20" fmla="*/ 109607 w 1580"/>
              <a:gd name="T21" fmla="*/ 614631 h 1540"/>
              <a:gd name="T22" fmla="*/ 151967 w 1580"/>
              <a:gd name="T23" fmla="*/ 508660 h 1540"/>
              <a:gd name="T24" fmla="*/ 215507 w 1580"/>
              <a:gd name="T25" fmla="*/ 392092 h 1540"/>
              <a:gd name="T26" fmla="*/ 162557 w 1580"/>
              <a:gd name="T27" fmla="*/ 551048 h 1540"/>
              <a:gd name="T28" fmla="*/ 120197 w 1580"/>
              <a:gd name="T29" fmla="*/ 710004 h 1540"/>
              <a:gd name="T30" fmla="*/ 109607 w 1580"/>
              <a:gd name="T31" fmla="*/ 815975 h 1540"/>
              <a:gd name="T32" fmla="*/ 204917 w 1580"/>
              <a:gd name="T33" fmla="*/ 710004 h 1540"/>
              <a:gd name="T34" fmla="*/ 247277 w 1580"/>
              <a:gd name="T35" fmla="*/ 572242 h 1540"/>
              <a:gd name="T36" fmla="*/ 321407 w 1580"/>
              <a:gd name="T37" fmla="*/ 423883 h 1540"/>
              <a:gd name="T38" fmla="*/ 289637 w 1580"/>
              <a:gd name="T39" fmla="*/ 561645 h 1540"/>
              <a:gd name="T40" fmla="*/ 279047 w 1580"/>
              <a:gd name="T41" fmla="*/ 752393 h 1540"/>
              <a:gd name="T42" fmla="*/ 374357 w 1580"/>
              <a:gd name="T43" fmla="*/ 773587 h 1540"/>
              <a:gd name="T44" fmla="*/ 374357 w 1580"/>
              <a:gd name="T45" fmla="*/ 614631 h 1540"/>
              <a:gd name="T46" fmla="*/ 437898 w 1580"/>
              <a:gd name="T47" fmla="*/ 466271 h 1540"/>
              <a:gd name="T48" fmla="*/ 522618 w 1580"/>
              <a:gd name="T49" fmla="*/ 445077 h 1540"/>
              <a:gd name="T50" fmla="*/ 543798 w 1580"/>
              <a:gd name="T51" fmla="*/ 519257 h 1540"/>
              <a:gd name="T52" fmla="*/ 543798 w 1580"/>
              <a:gd name="T53" fmla="*/ 635825 h 1540"/>
              <a:gd name="T54" fmla="*/ 469668 w 1580"/>
              <a:gd name="T55" fmla="*/ 699407 h 1540"/>
              <a:gd name="T56" fmla="*/ 512028 w 1580"/>
              <a:gd name="T57" fmla="*/ 762990 h 1540"/>
              <a:gd name="T58" fmla="*/ 617928 w 1580"/>
              <a:gd name="T59" fmla="*/ 699407 h 1540"/>
              <a:gd name="T60" fmla="*/ 692058 w 1580"/>
              <a:gd name="T61" fmla="*/ 572242 h 1540"/>
              <a:gd name="T62" fmla="*/ 723828 w 1580"/>
              <a:gd name="T63" fmla="*/ 423883 h 1540"/>
              <a:gd name="T64" fmla="*/ 713238 w 1580"/>
              <a:gd name="T65" fmla="*/ 296718 h 1540"/>
              <a:gd name="T66" fmla="*/ 808548 w 1580"/>
              <a:gd name="T67" fmla="*/ 169553 h 1540"/>
              <a:gd name="T68" fmla="*/ 543798 w 1580"/>
              <a:gd name="T69" fmla="*/ 21194 h 1540"/>
              <a:gd name="T70" fmla="*/ 480258 w 1580"/>
              <a:gd name="T71" fmla="*/ 42388 h 1540"/>
              <a:gd name="T72" fmla="*/ 437898 w 1580"/>
              <a:gd name="T73" fmla="*/ 116568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9735" name="Oval 77"/>
          <p:cNvSpPr>
            <a:spLocks noChangeArrowheads="1"/>
          </p:cNvSpPr>
          <p:nvPr/>
        </p:nvSpPr>
        <p:spPr bwMode="auto">
          <a:xfrm flipV="1">
            <a:off x="5316538" y="3076575"/>
            <a:ext cx="365125" cy="342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920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64" grpId="0" animBg="1"/>
      <p:bldP spid="192565" grpId="0" animBg="1"/>
      <p:bldP spid="192566" grpId="0" animBg="1"/>
      <p:bldP spid="192567" grpId="0" animBg="1"/>
      <p:bldP spid="192568" grpId="0" animBg="1"/>
      <p:bldP spid="192569" grpId="0" animBg="1"/>
      <p:bldP spid="192571" grpId="0"/>
      <p:bldP spid="192570" grpId="0" animBg="1"/>
      <p:bldP spid="192587" grpId="0" animBg="1"/>
      <p:bldP spid="192588" grpId="0" animBg="1"/>
      <p:bldP spid="1925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254375" y="200025"/>
            <a:ext cx="3830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bg-BG" altLang="bg-BG" i="1"/>
              <a:t>Алгоритъм за образуване на стек</a:t>
            </a:r>
            <a:r>
              <a:rPr lang="en-US" altLang="bg-BG"/>
              <a:t>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7500" y="1138238"/>
            <a:ext cx="284956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180975" algn="l"/>
            <a:r>
              <a:rPr lang="bg-BG" altLang="bg-BG" b="0"/>
              <a:t>I) Данните пристигат една по една отнякъде (например се въвеждат от клавиатурата). 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20725" y="682625"/>
            <a:ext cx="2065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/>
              <a:t>Логически стъпки:</a:t>
            </a:r>
            <a:endParaRPr lang="en-US" altLang="bg-BG"/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8507413" y="801688"/>
            <a:ext cx="2181225" cy="482600"/>
            <a:chOff x="4147" y="811"/>
            <a:chExt cx="798" cy="208"/>
          </a:xfrm>
        </p:grpSpPr>
        <p:sp>
          <p:nvSpPr>
            <p:cNvPr id="30779" name="Oval 6"/>
            <p:cNvSpPr>
              <a:spLocks noChangeArrowheads="1"/>
            </p:cNvSpPr>
            <p:nvPr/>
          </p:nvSpPr>
          <p:spPr bwMode="auto">
            <a:xfrm>
              <a:off x="4169" y="811"/>
              <a:ext cx="86" cy="1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780" name="Text Box 7"/>
            <p:cNvSpPr txBox="1">
              <a:spLocks noChangeArrowheads="1"/>
            </p:cNvSpPr>
            <p:nvPr/>
          </p:nvSpPr>
          <p:spPr bwMode="auto">
            <a:xfrm>
              <a:off x="4147" y="904"/>
              <a:ext cx="87" cy="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bg-BG" altLang="bg-BG"/>
            </a:p>
          </p:txBody>
        </p:sp>
        <p:sp>
          <p:nvSpPr>
            <p:cNvPr id="30781" name="Rectangle 8"/>
            <p:cNvSpPr>
              <a:spLocks noChangeArrowheads="1"/>
            </p:cNvSpPr>
            <p:nvPr/>
          </p:nvSpPr>
          <p:spPr bwMode="auto">
            <a:xfrm>
              <a:off x="4147" y="858"/>
              <a:ext cx="87" cy="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782" name="Line 9"/>
            <p:cNvSpPr>
              <a:spLocks noChangeShapeType="1"/>
            </p:cNvSpPr>
            <p:nvPr/>
          </p:nvSpPr>
          <p:spPr bwMode="auto">
            <a:xfrm>
              <a:off x="4190" y="881"/>
              <a:ext cx="1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0783" name="Line 10"/>
            <p:cNvSpPr>
              <a:spLocks noChangeShapeType="1"/>
            </p:cNvSpPr>
            <p:nvPr/>
          </p:nvSpPr>
          <p:spPr bwMode="auto">
            <a:xfrm>
              <a:off x="4794" y="881"/>
              <a:ext cx="1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0784" name="Oval 11"/>
            <p:cNvSpPr>
              <a:spLocks noChangeArrowheads="1"/>
            </p:cNvSpPr>
            <p:nvPr/>
          </p:nvSpPr>
          <p:spPr bwMode="auto">
            <a:xfrm>
              <a:off x="4902" y="858"/>
              <a:ext cx="43" cy="4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785" name="Line 12"/>
            <p:cNvSpPr>
              <a:spLocks noChangeShapeType="1"/>
            </p:cNvSpPr>
            <p:nvPr/>
          </p:nvSpPr>
          <p:spPr bwMode="auto">
            <a:xfrm>
              <a:off x="4902" y="858"/>
              <a:ext cx="43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0786" name="Line 13"/>
            <p:cNvSpPr>
              <a:spLocks noChangeShapeType="1"/>
            </p:cNvSpPr>
            <p:nvPr/>
          </p:nvSpPr>
          <p:spPr bwMode="auto">
            <a:xfrm flipV="1">
              <a:off x="4902" y="858"/>
              <a:ext cx="43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0787" name="Freeform 14"/>
            <p:cNvSpPr>
              <a:spLocks/>
            </p:cNvSpPr>
            <p:nvPr/>
          </p:nvSpPr>
          <p:spPr bwMode="auto">
            <a:xfrm>
              <a:off x="4212" y="811"/>
              <a:ext cx="129" cy="23"/>
            </a:xfrm>
            <a:custGeom>
              <a:avLst/>
              <a:gdLst>
                <a:gd name="T0" fmla="*/ 0 w 4590"/>
                <a:gd name="T1" fmla="*/ 0 h 1"/>
                <a:gd name="T2" fmla="*/ 129 w 459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90" h="1">
                  <a:moveTo>
                    <a:pt x="0" y="0"/>
                  </a:moveTo>
                  <a:lnTo>
                    <a:pt x="459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0788" name="Freeform 15"/>
            <p:cNvSpPr>
              <a:spLocks/>
            </p:cNvSpPr>
            <p:nvPr/>
          </p:nvSpPr>
          <p:spPr bwMode="auto">
            <a:xfrm>
              <a:off x="4212" y="996"/>
              <a:ext cx="129" cy="23"/>
            </a:xfrm>
            <a:custGeom>
              <a:avLst/>
              <a:gdLst>
                <a:gd name="T0" fmla="*/ 0 w 4620"/>
                <a:gd name="T1" fmla="*/ 0 h 1"/>
                <a:gd name="T2" fmla="*/ 129 w 462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20" h="1">
                  <a:moveTo>
                    <a:pt x="0" y="0"/>
                  </a:moveTo>
                  <a:lnTo>
                    <a:pt x="462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0789" name="AutoShape 16"/>
            <p:cNvSpPr>
              <a:spLocks noChangeArrowheads="1"/>
            </p:cNvSpPr>
            <p:nvPr/>
          </p:nvSpPr>
          <p:spPr bwMode="auto">
            <a:xfrm rot="-5412519">
              <a:off x="4464" y="645"/>
              <a:ext cx="185" cy="517"/>
            </a:xfrm>
            <a:prstGeom prst="can">
              <a:avLst>
                <a:gd name="adj" fmla="val 4364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0726" name="Group 17"/>
          <p:cNvGrpSpPr>
            <a:grpSpLocks/>
          </p:cNvGrpSpPr>
          <p:nvPr/>
        </p:nvGrpSpPr>
        <p:grpSpPr bwMode="auto">
          <a:xfrm>
            <a:off x="7715250" y="881063"/>
            <a:ext cx="800100" cy="409575"/>
            <a:chOff x="816" y="3159"/>
            <a:chExt cx="504" cy="258"/>
          </a:xfrm>
        </p:grpSpPr>
        <p:sp>
          <p:nvSpPr>
            <p:cNvPr id="30772" name="AutoShape 18"/>
            <p:cNvSpPr>
              <a:spLocks noChangeArrowheads="1"/>
            </p:cNvSpPr>
            <p:nvPr/>
          </p:nvSpPr>
          <p:spPr bwMode="auto">
            <a:xfrm>
              <a:off x="816" y="3181"/>
              <a:ext cx="396" cy="185"/>
            </a:xfrm>
            <a:prstGeom prst="cube">
              <a:avLst>
                <a:gd name="adj" fmla="val 58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773" name="Line 19"/>
            <p:cNvSpPr>
              <a:spLocks noChangeShapeType="1"/>
            </p:cNvSpPr>
            <p:nvPr/>
          </p:nvSpPr>
          <p:spPr bwMode="auto">
            <a:xfrm>
              <a:off x="924" y="3181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0774" name="Line 20"/>
            <p:cNvSpPr>
              <a:spLocks noChangeShapeType="1"/>
            </p:cNvSpPr>
            <p:nvPr/>
          </p:nvSpPr>
          <p:spPr bwMode="auto">
            <a:xfrm flipH="1">
              <a:off x="924" y="3255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0775" name="Freeform 21"/>
            <p:cNvSpPr>
              <a:spLocks/>
            </p:cNvSpPr>
            <p:nvPr/>
          </p:nvSpPr>
          <p:spPr bwMode="auto">
            <a:xfrm>
              <a:off x="890" y="3255"/>
              <a:ext cx="34" cy="33"/>
            </a:xfrm>
            <a:custGeom>
              <a:avLst/>
              <a:gdLst>
                <a:gd name="T0" fmla="*/ 34 w 170"/>
                <a:gd name="T1" fmla="*/ 0 h 160"/>
                <a:gd name="T2" fmla="*/ 0 w 170"/>
                <a:gd name="T3" fmla="*/ 33 h 16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0" h="160">
                  <a:moveTo>
                    <a:pt x="170" y="0"/>
                  </a:moveTo>
                  <a:lnTo>
                    <a:pt x="0" y="1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0776" name="Freeform 22"/>
            <p:cNvSpPr>
              <a:spLocks/>
            </p:cNvSpPr>
            <p:nvPr/>
          </p:nvSpPr>
          <p:spPr bwMode="auto">
            <a:xfrm>
              <a:off x="924" y="3159"/>
              <a:ext cx="180" cy="115"/>
            </a:xfrm>
            <a:custGeom>
              <a:avLst/>
              <a:gdLst>
                <a:gd name="T0" fmla="*/ 0 w 900"/>
                <a:gd name="T1" fmla="*/ 115 h 560"/>
                <a:gd name="T2" fmla="*/ 180 w 900"/>
                <a:gd name="T3" fmla="*/ 115 h 560"/>
                <a:gd name="T4" fmla="*/ 180 w 900"/>
                <a:gd name="T5" fmla="*/ 0 h 560"/>
                <a:gd name="T6" fmla="*/ 0 w 900"/>
                <a:gd name="T7" fmla="*/ 0 h 560"/>
                <a:gd name="T8" fmla="*/ 0 w 900"/>
                <a:gd name="T9" fmla="*/ 115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777" name="Line 23"/>
            <p:cNvSpPr>
              <a:spLocks noChangeShapeType="1"/>
            </p:cNvSpPr>
            <p:nvPr/>
          </p:nvSpPr>
          <p:spPr bwMode="auto">
            <a:xfrm>
              <a:off x="1032" y="3219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0778" name="Text Box 24"/>
            <p:cNvSpPr txBox="1">
              <a:spLocks noChangeArrowheads="1"/>
            </p:cNvSpPr>
            <p:nvPr/>
          </p:nvSpPr>
          <p:spPr bwMode="auto">
            <a:xfrm>
              <a:off x="816" y="3233"/>
              <a:ext cx="2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bg-BG" altLang="bg-BG" sz="200" b="0"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r>
                <a:rPr lang="en-US" altLang="bg-BG" sz="1000" b="0">
                  <a:cs typeface="Times New Roman" pitchFamily="18" charset="0"/>
                </a:rPr>
                <a:t>na</a:t>
              </a:r>
              <a:endParaRPr lang="en-US" altLang="bg-BG" sz="1800" b="0"/>
            </a:p>
          </p:txBody>
        </p:sp>
      </p:grpSp>
      <p:sp>
        <p:nvSpPr>
          <p:cNvPr id="30727" name="Rectangle 25"/>
          <p:cNvSpPr>
            <a:spLocks noChangeArrowheads="1"/>
          </p:cNvSpPr>
          <p:nvPr/>
        </p:nvSpPr>
        <p:spPr bwMode="auto">
          <a:xfrm>
            <a:off x="404813" y="2238375"/>
            <a:ext cx="25558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bg-BG" altLang="bg-BG" b="0"/>
              <a:t>Алгоритъмът “държи” началото на стека чрез променливата-указател  </a:t>
            </a:r>
            <a:r>
              <a:rPr lang="bg-BG" altLang="bg-BG"/>
              <a:t>na</a:t>
            </a:r>
            <a:r>
              <a:rPr lang="bg-BG" altLang="bg-BG" b="0"/>
              <a:t> и трябва да добави новопристигаща данна.</a:t>
            </a:r>
          </a:p>
        </p:txBody>
      </p:sp>
      <p:sp>
        <p:nvSpPr>
          <p:cNvPr id="198682" name="Freeform 26"/>
          <p:cNvSpPr>
            <a:spLocks/>
          </p:cNvSpPr>
          <p:nvPr/>
        </p:nvSpPr>
        <p:spPr bwMode="auto">
          <a:xfrm flipH="1">
            <a:off x="5446713" y="2722563"/>
            <a:ext cx="358775" cy="655637"/>
          </a:xfrm>
          <a:custGeom>
            <a:avLst/>
            <a:gdLst>
              <a:gd name="T0" fmla="*/ 457 w 1564"/>
              <a:gd name="T1" fmla="*/ 45 h 2938"/>
              <a:gd name="T2" fmla="*/ 404 w 1564"/>
              <a:gd name="T3" fmla="*/ 75 h 2938"/>
              <a:gd name="T4" fmla="*/ 0 w 1564"/>
              <a:gd name="T5" fmla="*/ 343 h 2938"/>
              <a:gd name="T6" fmla="*/ 107 w 1564"/>
              <a:gd name="T7" fmla="*/ 2272 h 2938"/>
              <a:gd name="T8" fmla="*/ 107 w 1564"/>
              <a:gd name="T9" fmla="*/ 2375 h 2938"/>
              <a:gd name="T10" fmla="*/ 129 w 1564"/>
              <a:gd name="T11" fmla="*/ 2555 h 2938"/>
              <a:gd name="T12" fmla="*/ 122 w 1564"/>
              <a:gd name="T13" fmla="*/ 2757 h 2938"/>
              <a:gd name="T14" fmla="*/ 444 w 1564"/>
              <a:gd name="T15" fmla="*/ 2883 h 2938"/>
              <a:gd name="T16" fmla="*/ 784 w 1564"/>
              <a:gd name="T17" fmla="*/ 2938 h 2938"/>
              <a:gd name="T18" fmla="*/ 1194 w 1564"/>
              <a:gd name="T19" fmla="*/ 2900 h 2938"/>
              <a:gd name="T20" fmla="*/ 1534 w 1564"/>
              <a:gd name="T21" fmla="*/ 2775 h 2938"/>
              <a:gd name="T22" fmla="*/ 1564 w 1564"/>
              <a:gd name="T23" fmla="*/ 2412 h 2938"/>
              <a:gd name="T24" fmla="*/ 1534 w 1564"/>
              <a:gd name="T25" fmla="*/ 1486 h 2938"/>
              <a:gd name="T26" fmla="*/ 1281 w 1564"/>
              <a:gd name="T27" fmla="*/ 305 h 2938"/>
              <a:gd name="T28" fmla="*/ 944 w 1564"/>
              <a:gd name="T29" fmla="*/ 30 h 2938"/>
              <a:gd name="T30" fmla="*/ 847 w 1564"/>
              <a:gd name="T31" fmla="*/ 0 h 2938"/>
              <a:gd name="T32" fmla="*/ 697 w 1564"/>
              <a:gd name="T33" fmla="*/ 8 h 2938"/>
              <a:gd name="T34" fmla="*/ 592 w 1564"/>
              <a:gd name="T35" fmla="*/ 8 h 2938"/>
              <a:gd name="T36" fmla="*/ 524 w 1564"/>
              <a:gd name="T37" fmla="*/ 38 h 2938"/>
              <a:gd name="T38" fmla="*/ 457 w 1564"/>
              <a:gd name="T39" fmla="*/ 45 h 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64" h="2938">
                <a:moveTo>
                  <a:pt x="457" y="45"/>
                </a:moveTo>
                <a:lnTo>
                  <a:pt x="404" y="75"/>
                </a:lnTo>
                <a:lnTo>
                  <a:pt x="0" y="343"/>
                </a:lnTo>
                <a:lnTo>
                  <a:pt x="107" y="2272"/>
                </a:lnTo>
                <a:lnTo>
                  <a:pt x="107" y="2375"/>
                </a:lnTo>
                <a:lnTo>
                  <a:pt x="129" y="2555"/>
                </a:lnTo>
                <a:lnTo>
                  <a:pt x="122" y="2757"/>
                </a:lnTo>
                <a:lnTo>
                  <a:pt x="444" y="2883"/>
                </a:lnTo>
                <a:lnTo>
                  <a:pt x="784" y="2938"/>
                </a:lnTo>
                <a:lnTo>
                  <a:pt x="1194" y="2900"/>
                </a:lnTo>
                <a:lnTo>
                  <a:pt x="1534" y="2775"/>
                </a:lnTo>
                <a:lnTo>
                  <a:pt x="1564" y="2412"/>
                </a:lnTo>
                <a:lnTo>
                  <a:pt x="1534" y="1486"/>
                </a:lnTo>
                <a:lnTo>
                  <a:pt x="1281" y="305"/>
                </a:lnTo>
                <a:lnTo>
                  <a:pt x="944" y="30"/>
                </a:lnTo>
                <a:lnTo>
                  <a:pt x="847" y="0"/>
                </a:lnTo>
                <a:lnTo>
                  <a:pt x="697" y="8"/>
                </a:lnTo>
                <a:lnTo>
                  <a:pt x="592" y="8"/>
                </a:lnTo>
                <a:lnTo>
                  <a:pt x="524" y="38"/>
                </a:lnTo>
                <a:lnTo>
                  <a:pt x="457" y="45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8683" name="Freeform 27"/>
          <p:cNvSpPr>
            <a:spLocks/>
          </p:cNvSpPr>
          <p:nvPr/>
        </p:nvSpPr>
        <p:spPr bwMode="auto">
          <a:xfrm flipH="1">
            <a:off x="5586413" y="2667000"/>
            <a:ext cx="134937" cy="114300"/>
          </a:xfrm>
          <a:custGeom>
            <a:avLst/>
            <a:gdLst>
              <a:gd name="T0" fmla="*/ 540 w 583"/>
              <a:gd name="T1" fmla="*/ 0 h 511"/>
              <a:gd name="T2" fmla="*/ 560 w 583"/>
              <a:gd name="T3" fmla="*/ 116 h 511"/>
              <a:gd name="T4" fmla="*/ 563 w 583"/>
              <a:gd name="T5" fmla="*/ 173 h 511"/>
              <a:gd name="T6" fmla="*/ 570 w 583"/>
              <a:gd name="T7" fmla="*/ 248 h 511"/>
              <a:gd name="T8" fmla="*/ 583 w 583"/>
              <a:gd name="T9" fmla="*/ 321 h 511"/>
              <a:gd name="T10" fmla="*/ 548 w 583"/>
              <a:gd name="T11" fmla="*/ 383 h 511"/>
              <a:gd name="T12" fmla="*/ 503 w 583"/>
              <a:gd name="T13" fmla="*/ 453 h 511"/>
              <a:gd name="T14" fmla="*/ 453 w 583"/>
              <a:gd name="T15" fmla="*/ 488 h 511"/>
              <a:gd name="T16" fmla="*/ 385 w 583"/>
              <a:gd name="T17" fmla="*/ 508 h 511"/>
              <a:gd name="T18" fmla="*/ 305 w 583"/>
              <a:gd name="T19" fmla="*/ 511 h 511"/>
              <a:gd name="T20" fmla="*/ 220 w 583"/>
              <a:gd name="T21" fmla="*/ 503 h 511"/>
              <a:gd name="T22" fmla="*/ 160 w 583"/>
              <a:gd name="T23" fmla="*/ 481 h 511"/>
              <a:gd name="T24" fmla="*/ 108 w 583"/>
              <a:gd name="T25" fmla="*/ 456 h 511"/>
              <a:gd name="T26" fmla="*/ 70 w 583"/>
              <a:gd name="T27" fmla="*/ 426 h 511"/>
              <a:gd name="T28" fmla="*/ 33 w 583"/>
              <a:gd name="T29" fmla="*/ 373 h 511"/>
              <a:gd name="T30" fmla="*/ 15 w 583"/>
              <a:gd name="T31" fmla="*/ 321 h 511"/>
              <a:gd name="T32" fmla="*/ 8 w 583"/>
              <a:gd name="T33" fmla="*/ 271 h 511"/>
              <a:gd name="T34" fmla="*/ 0 w 583"/>
              <a:gd name="T35" fmla="*/ 116 h 511"/>
              <a:gd name="T36" fmla="*/ 540 w 583"/>
              <a:gd name="T37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83" h="511">
                <a:moveTo>
                  <a:pt x="540" y="0"/>
                </a:moveTo>
                <a:lnTo>
                  <a:pt x="560" y="116"/>
                </a:lnTo>
                <a:lnTo>
                  <a:pt x="563" y="173"/>
                </a:lnTo>
                <a:lnTo>
                  <a:pt x="570" y="248"/>
                </a:lnTo>
                <a:lnTo>
                  <a:pt x="583" y="321"/>
                </a:lnTo>
                <a:lnTo>
                  <a:pt x="548" y="383"/>
                </a:lnTo>
                <a:lnTo>
                  <a:pt x="503" y="453"/>
                </a:lnTo>
                <a:lnTo>
                  <a:pt x="453" y="488"/>
                </a:lnTo>
                <a:lnTo>
                  <a:pt x="385" y="508"/>
                </a:lnTo>
                <a:lnTo>
                  <a:pt x="305" y="511"/>
                </a:lnTo>
                <a:lnTo>
                  <a:pt x="220" y="503"/>
                </a:lnTo>
                <a:lnTo>
                  <a:pt x="160" y="481"/>
                </a:lnTo>
                <a:lnTo>
                  <a:pt x="108" y="456"/>
                </a:lnTo>
                <a:lnTo>
                  <a:pt x="70" y="426"/>
                </a:lnTo>
                <a:lnTo>
                  <a:pt x="33" y="373"/>
                </a:lnTo>
                <a:lnTo>
                  <a:pt x="15" y="321"/>
                </a:lnTo>
                <a:lnTo>
                  <a:pt x="8" y="271"/>
                </a:lnTo>
                <a:lnTo>
                  <a:pt x="0" y="116"/>
                </a:lnTo>
                <a:lnTo>
                  <a:pt x="54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grpSp>
        <p:nvGrpSpPr>
          <p:cNvPr id="30730" name="Group 28"/>
          <p:cNvGrpSpPr>
            <a:grpSpLocks/>
          </p:cNvGrpSpPr>
          <p:nvPr/>
        </p:nvGrpSpPr>
        <p:grpSpPr bwMode="auto">
          <a:xfrm flipH="1">
            <a:off x="5745163" y="2470150"/>
            <a:ext cx="39687" cy="160338"/>
            <a:chOff x="3858" y="5552"/>
            <a:chExt cx="167" cy="720"/>
          </a:xfrm>
        </p:grpSpPr>
        <p:sp>
          <p:nvSpPr>
            <p:cNvPr id="198685" name="Freeform 29"/>
            <p:cNvSpPr>
              <a:spLocks/>
            </p:cNvSpPr>
            <p:nvPr/>
          </p:nvSpPr>
          <p:spPr bwMode="auto">
            <a:xfrm>
              <a:off x="3858" y="5552"/>
              <a:ext cx="167" cy="506"/>
            </a:xfrm>
            <a:custGeom>
              <a:avLst/>
              <a:gdLst>
                <a:gd name="T0" fmla="*/ 85 w 167"/>
                <a:gd name="T1" fmla="*/ 0 h 503"/>
                <a:gd name="T2" fmla="*/ 37 w 167"/>
                <a:gd name="T3" fmla="*/ 55 h 503"/>
                <a:gd name="T4" fmla="*/ 7 w 167"/>
                <a:gd name="T5" fmla="*/ 120 h 503"/>
                <a:gd name="T6" fmla="*/ 0 w 167"/>
                <a:gd name="T7" fmla="*/ 195 h 503"/>
                <a:gd name="T8" fmla="*/ 0 w 167"/>
                <a:gd name="T9" fmla="*/ 247 h 503"/>
                <a:gd name="T10" fmla="*/ 15 w 167"/>
                <a:gd name="T11" fmla="*/ 345 h 503"/>
                <a:gd name="T12" fmla="*/ 22 w 167"/>
                <a:gd name="T13" fmla="*/ 400 h 503"/>
                <a:gd name="T14" fmla="*/ 37 w 167"/>
                <a:gd name="T15" fmla="*/ 428 h 503"/>
                <a:gd name="T16" fmla="*/ 67 w 167"/>
                <a:gd name="T17" fmla="*/ 445 h 503"/>
                <a:gd name="T18" fmla="*/ 92 w 167"/>
                <a:gd name="T19" fmla="*/ 503 h 503"/>
                <a:gd name="T20" fmla="*/ 100 w 167"/>
                <a:gd name="T21" fmla="*/ 420 h 503"/>
                <a:gd name="T22" fmla="*/ 112 w 167"/>
                <a:gd name="T23" fmla="*/ 360 h 503"/>
                <a:gd name="T24" fmla="*/ 142 w 167"/>
                <a:gd name="T25" fmla="*/ 280 h 503"/>
                <a:gd name="T26" fmla="*/ 137 w 167"/>
                <a:gd name="T27" fmla="*/ 217 h 503"/>
                <a:gd name="T28" fmla="*/ 167 w 167"/>
                <a:gd name="T29" fmla="*/ 175 h 503"/>
                <a:gd name="T30" fmla="*/ 112 w 167"/>
                <a:gd name="T31" fmla="*/ 142 h 503"/>
                <a:gd name="T32" fmla="*/ 90 w 167"/>
                <a:gd name="T33" fmla="*/ 107 h 503"/>
                <a:gd name="T34" fmla="*/ 85 w 167"/>
                <a:gd name="T35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7" h="503">
                  <a:moveTo>
                    <a:pt x="85" y="0"/>
                  </a:moveTo>
                  <a:lnTo>
                    <a:pt x="37" y="55"/>
                  </a:lnTo>
                  <a:lnTo>
                    <a:pt x="7" y="120"/>
                  </a:lnTo>
                  <a:lnTo>
                    <a:pt x="0" y="195"/>
                  </a:lnTo>
                  <a:lnTo>
                    <a:pt x="0" y="247"/>
                  </a:lnTo>
                  <a:lnTo>
                    <a:pt x="15" y="345"/>
                  </a:lnTo>
                  <a:lnTo>
                    <a:pt x="22" y="400"/>
                  </a:lnTo>
                  <a:lnTo>
                    <a:pt x="37" y="428"/>
                  </a:lnTo>
                  <a:lnTo>
                    <a:pt x="67" y="445"/>
                  </a:lnTo>
                  <a:lnTo>
                    <a:pt x="92" y="503"/>
                  </a:lnTo>
                  <a:lnTo>
                    <a:pt x="100" y="420"/>
                  </a:lnTo>
                  <a:lnTo>
                    <a:pt x="112" y="360"/>
                  </a:lnTo>
                  <a:lnTo>
                    <a:pt x="142" y="280"/>
                  </a:lnTo>
                  <a:lnTo>
                    <a:pt x="137" y="217"/>
                  </a:lnTo>
                  <a:lnTo>
                    <a:pt x="167" y="175"/>
                  </a:lnTo>
                  <a:lnTo>
                    <a:pt x="112" y="142"/>
                  </a:lnTo>
                  <a:lnTo>
                    <a:pt x="90" y="107"/>
                  </a:lnTo>
                  <a:lnTo>
                    <a:pt x="8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98686" name="Freeform 30"/>
            <p:cNvSpPr>
              <a:spLocks/>
            </p:cNvSpPr>
            <p:nvPr/>
          </p:nvSpPr>
          <p:spPr bwMode="auto">
            <a:xfrm>
              <a:off x="3878" y="5980"/>
              <a:ext cx="87" cy="292"/>
            </a:xfrm>
            <a:custGeom>
              <a:avLst/>
              <a:gdLst>
                <a:gd name="T0" fmla="*/ 68 w 93"/>
                <a:gd name="T1" fmla="*/ 28 h 295"/>
                <a:gd name="T2" fmla="*/ 45 w 93"/>
                <a:gd name="T3" fmla="*/ 5 h 295"/>
                <a:gd name="T4" fmla="*/ 25 w 93"/>
                <a:gd name="T5" fmla="*/ 0 h 295"/>
                <a:gd name="T6" fmla="*/ 8 w 93"/>
                <a:gd name="T7" fmla="*/ 23 h 295"/>
                <a:gd name="T8" fmla="*/ 0 w 93"/>
                <a:gd name="T9" fmla="*/ 70 h 295"/>
                <a:gd name="T10" fmla="*/ 5 w 93"/>
                <a:gd name="T11" fmla="*/ 115 h 295"/>
                <a:gd name="T12" fmla="*/ 8 w 93"/>
                <a:gd name="T13" fmla="*/ 158 h 295"/>
                <a:gd name="T14" fmla="*/ 20 w 93"/>
                <a:gd name="T15" fmla="*/ 198 h 295"/>
                <a:gd name="T16" fmla="*/ 30 w 93"/>
                <a:gd name="T17" fmla="*/ 248 h 295"/>
                <a:gd name="T18" fmla="*/ 35 w 93"/>
                <a:gd name="T19" fmla="*/ 265 h 295"/>
                <a:gd name="T20" fmla="*/ 45 w 93"/>
                <a:gd name="T21" fmla="*/ 295 h 295"/>
                <a:gd name="T22" fmla="*/ 58 w 93"/>
                <a:gd name="T23" fmla="*/ 280 h 295"/>
                <a:gd name="T24" fmla="*/ 68 w 93"/>
                <a:gd name="T25" fmla="*/ 295 h 295"/>
                <a:gd name="T26" fmla="*/ 88 w 93"/>
                <a:gd name="T27" fmla="*/ 260 h 295"/>
                <a:gd name="T28" fmla="*/ 93 w 93"/>
                <a:gd name="T29" fmla="*/ 203 h 295"/>
                <a:gd name="T30" fmla="*/ 93 w 93"/>
                <a:gd name="T31" fmla="*/ 98 h 295"/>
                <a:gd name="T32" fmla="*/ 68 w 93"/>
                <a:gd name="T33" fmla="*/ 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295">
                  <a:moveTo>
                    <a:pt x="68" y="28"/>
                  </a:moveTo>
                  <a:lnTo>
                    <a:pt x="45" y="5"/>
                  </a:lnTo>
                  <a:lnTo>
                    <a:pt x="25" y="0"/>
                  </a:lnTo>
                  <a:lnTo>
                    <a:pt x="8" y="23"/>
                  </a:lnTo>
                  <a:lnTo>
                    <a:pt x="0" y="70"/>
                  </a:lnTo>
                  <a:lnTo>
                    <a:pt x="5" y="115"/>
                  </a:lnTo>
                  <a:lnTo>
                    <a:pt x="8" y="158"/>
                  </a:lnTo>
                  <a:lnTo>
                    <a:pt x="20" y="198"/>
                  </a:lnTo>
                  <a:lnTo>
                    <a:pt x="30" y="248"/>
                  </a:lnTo>
                  <a:lnTo>
                    <a:pt x="35" y="265"/>
                  </a:lnTo>
                  <a:lnTo>
                    <a:pt x="45" y="295"/>
                  </a:lnTo>
                  <a:lnTo>
                    <a:pt x="58" y="280"/>
                  </a:lnTo>
                  <a:lnTo>
                    <a:pt x="68" y="295"/>
                  </a:lnTo>
                  <a:lnTo>
                    <a:pt x="88" y="260"/>
                  </a:lnTo>
                  <a:lnTo>
                    <a:pt x="93" y="203"/>
                  </a:lnTo>
                  <a:lnTo>
                    <a:pt x="93" y="98"/>
                  </a:lnTo>
                  <a:lnTo>
                    <a:pt x="68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</p:grpSp>
      <p:sp>
        <p:nvSpPr>
          <p:cNvPr id="198687" name="Freeform 31"/>
          <p:cNvSpPr>
            <a:spLocks/>
          </p:cNvSpPr>
          <p:nvPr/>
        </p:nvSpPr>
        <p:spPr bwMode="auto">
          <a:xfrm flipH="1">
            <a:off x="5546725" y="2460625"/>
            <a:ext cx="217488" cy="292100"/>
          </a:xfrm>
          <a:custGeom>
            <a:avLst/>
            <a:gdLst>
              <a:gd name="T0" fmla="*/ 52 w 947"/>
              <a:gd name="T1" fmla="*/ 192 h 1308"/>
              <a:gd name="T2" fmla="*/ 12 w 947"/>
              <a:gd name="T3" fmla="*/ 370 h 1308"/>
              <a:gd name="T4" fmla="*/ 15 w 947"/>
              <a:gd name="T5" fmla="*/ 523 h 1308"/>
              <a:gd name="T6" fmla="*/ 0 w 947"/>
              <a:gd name="T7" fmla="*/ 658 h 1308"/>
              <a:gd name="T8" fmla="*/ 5 w 947"/>
              <a:gd name="T9" fmla="*/ 753 h 1308"/>
              <a:gd name="T10" fmla="*/ 27 w 947"/>
              <a:gd name="T11" fmla="*/ 850 h 1308"/>
              <a:gd name="T12" fmla="*/ 87 w 947"/>
              <a:gd name="T13" fmla="*/ 998 h 1308"/>
              <a:gd name="T14" fmla="*/ 142 w 947"/>
              <a:gd name="T15" fmla="*/ 1121 h 1308"/>
              <a:gd name="T16" fmla="*/ 190 w 947"/>
              <a:gd name="T17" fmla="*/ 1226 h 1308"/>
              <a:gd name="T18" fmla="*/ 290 w 947"/>
              <a:gd name="T19" fmla="*/ 1293 h 1308"/>
              <a:gd name="T20" fmla="*/ 425 w 947"/>
              <a:gd name="T21" fmla="*/ 1308 h 1308"/>
              <a:gd name="T22" fmla="*/ 515 w 947"/>
              <a:gd name="T23" fmla="*/ 1303 h 1308"/>
              <a:gd name="T24" fmla="*/ 590 w 947"/>
              <a:gd name="T25" fmla="*/ 1273 h 1308"/>
              <a:gd name="T26" fmla="*/ 662 w 947"/>
              <a:gd name="T27" fmla="*/ 1226 h 1308"/>
              <a:gd name="T28" fmla="*/ 752 w 947"/>
              <a:gd name="T29" fmla="*/ 1121 h 1308"/>
              <a:gd name="T30" fmla="*/ 812 w 947"/>
              <a:gd name="T31" fmla="*/ 980 h 1308"/>
              <a:gd name="T32" fmla="*/ 835 w 947"/>
              <a:gd name="T33" fmla="*/ 873 h 1308"/>
              <a:gd name="T34" fmla="*/ 845 w 947"/>
              <a:gd name="T35" fmla="*/ 793 h 1308"/>
              <a:gd name="T36" fmla="*/ 880 w 947"/>
              <a:gd name="T37" fmla="*/ 768 h 1308"/>
              <a:gd name="T38" fmla="*/ 910 w 947"/>
              <a:gd name="T39" fmla="*/ 710 h 1308"/>
              <a:gd name="T40" fmla="*/ 940 w 947"/>
              <a:gd name="T41" fmla="*/ 625 h 1308"/>
              <a:gd name="T42" fmla="*/ 947 w 947"/>
              <a:gd name="T43" fmla="*/ 538 h 1308"/>
              <a:gd name="T44" fmla="*/ 925 w 947"/>
              <a:gd name="T45" fmla="*/ 478 h 1308"/>
              <a:gd name="T46" fmla="*/ 872 w 947"/>
              <a:gd name="T47" fmla="*/ 478 h 1308"/>
              <a:gd name="T48" fmla="*/ 822 w 947"/>
              <a:gd name="T49" fmla="*/ 493 h 1308"/>
              <a:gd name="T50" fmla="*/ 827 w 947"/>
              <a:gd name="T51" fmla="*/ 347 h 1308"/>
              <a:gd name="T52" fmla="*/ 807 w 947"/>
              <a:gd name="T53" fmla="*/ 205 h 1308"/>
              <a:gd name="T54" fmla="*/ 737 w 947"/>
              <a:gd name="T55" fmla="*/ 90 h 1308"/>
              <a:gd name="T56" fmla="*/ 602 w 947"/>
              <a:gd name="T57" fmla="*/ 17 h 1308"/>
              <a:gd name="T58" fmla="*/ 400 w 947"/>
              <a:gd name="T59" fmla="*/ 0 h 1308"/>
              <a:gd name="T60" fmla="*/ 200 w 947"/>
              <a:gd name="T61" fmla="*/ 32 h 1308"/>
              <a:gd name="T62" fmla="*/ 77 w 947"/>
              <a:gd name="T63" fmla="*/ 137 h 1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47" h="1308">
                <a:moveTo>
                  <a:pt x="77" y="137"/>
                </a:moveTo>
                <a:lnTo>
                  <a:pt x="52" y="192"/>
                </a:lnTo>
                <a:lnTo>
                  <a:pt x="27" y="282"/>
                </a:lnTo>
                <a:lnTo>
                  <a:pt x="12" y="370"/>
                </a:lnTo>
                <a:lnTo>
                  <a:pt x="5" y="440"/>
                </a:lnTo>
                <a:lnTo>
                  <a:pt x="15" y="523"/>
                </a:lnTo>
                <a:lnTo>
                  <a:pt x="10" y="578"/>
                </a:lnTo>
                <a:lnTo>
                  <a:pt x="0" y="658"/>
                </a:lnTo>
                <a:lnTo>
                  <a:pt x="0" y="708"/>
                </a:lnTo>
                <a:lnTo>
                  <a:pt x="5" y="753"/>
                </a:lnTo>
                <a:lnTo>
                  <a:pt x="12" y="805"/>
                </a:lnTo>
                <a:lnTo>
                  <a:pt x="27" y="850"/>
                </a:lnTo>
                <a:lnTo>
                  <a:pt x="60" y="933"/>
                </a:lnTo>
                <a:lnTo>
                  <a:pt x="87" y="998"/>
                </a:lnTo>
                <a:lnTo>
                  <a:pt x="117" y="1066"/>
                </a:lnTo>
                <a:lnTo>
                  <a:pt x="142" y="1121"/>
                </a:lnTo>
                <a:lnTo>
                  <a:pt x="160" y="1171"/>
                </a:lnTo>
                <a:lnTo>
                  <a:pt x="190" y="1226"/>
                </a:lnTo>
                <a:lnTo>
                  <a:pt x="235" y="1271"/>
                </a:lnTo>
                <a:lnTo>
                  <a:pt x="290" y="1293"/>
                </a:lnTo>
                <a:lnTo>
                  <a:pt x="362" y="1308"/>
                </a:lnTo>
                <a:lnTo>
                  <a:pt x="425" y="1308"/>
                </a:lnTo>
                <a:lnTo>
                  <a:pt x="475" y="1308"/>
                </a:lnTo>
                <a:lnTo>
                  <a:pt x="515" y="1303"/>
                </a:lnTo>
                <a:lnTo>
                  <a:pt x="552" y="1293"/>
                </a:lnTo>
                <a:lnTo>
                  <a:pt x="590" y="1273"/>
                </a:lnTo>
                <a:lnTo>
                  <a:pt x="625" y="1256"/>
                </a:lnTo>
                <a:lnTo>
                  <a:pt x="662" y="1226"/>
                </a:lnTo>
                <a:lnTo>
                  <a:pt x="700" y="1183"/>
                </a:lnTo>
                <a:lnTo>
                  <a:pt x="752" y="1121"/>
                </a:lnTo>
                <a:lnTo>
                  <a:pt x="782" y="1063"/>
                </a:lnTo>
                <a:lnTo>
                  <a:pt x="812" y="980"/>
                </a:lnTo>
                <a:lnTo>
                  <a:pt x="827" y="925"/>
                </a:lnTo>
                <a:lnTo>
                  <a:pt x="835" y="873"/>
                </a:lnTo>
                <a:lnTo>
                  <a:pt x="842" y="830"/>
                </a:lnTo>
                <a:lnTo>
                  <a:pt x="845" y="793"/>
                </a:lnTo>
                <a:lnTo>
                  <a:pt x="860" y="783"/>
                </a:lnTo>
                <a:lnTo>
                  <a:pt x="880" y="768"/>
                </a:lnTo>
                <a:lnTo>
                  <a:pt x="895" y="738"/>
                </a:lnTo>
                <a:lnTo>
                  <a:pt x="910" y="710"/>
                </a:lnTo>
                <a:lnTo>
                  <a:pt x="925" y="678"/>
                </a:lnTo>
                <a:lnTo>
                  <a:pt x="940" y="625"/>
                </a:lnTo>
                <a:lnTo>
                  <a:pt x="942" y="583"/>
                </a:lnTo>
                <a:lnTo>
                  <a:pt x="947" y="538"/>
                </a:lnTo>
                <a:lnTo>
                  <a:pt x="940" y="510"/>
                </a:lnTo>
                <a:lnTo>
                  <a:pt x="925" y="478"/>
                </a:lnTo>
                <a:lnTo>
                  <a:pt x="890" y="478"/>
                </a:lnTo>
                <a:lnTo>
                  <a:pt x="872" y="478"/>
                </a:lnTo>
                <a:lnTo>
                  <a:pt x="850" y="500"/>
                </a:lnTo>
                <a:lnTo>
                  <a:pt x="822" y="493"/>
                </a:lnTo>
                <a:lnTo>
                  <a:pt x="827" y="420"/>
                </a:lnTo>
                <a:lnTo>
                  <a:pt x="827" y="347"/>
                </a:lnTo>
                <a:lnTo>
                  <a:pt x="822" y="290"/>
                </a:lnTo>
                <a:lnTo>
                  <a:pt x="807" y="205"/>
                </a:lnTo>
                <a:lnTo>
                  <a:pt x="777" y="140"/>
                </a:lnTo>
                <a:lnTo>
                  <a:pt x="737" y="90"/>
                </a:lnTo>
                <a:lnTo>
                  <a:pt x="672" y="45"/>
                </a:lnTo>
                <a:lnTo>
                  <a:pt x="602" y="17"/>
                </a:lnTo>
                <a:lnTo>
                  <a:pt x="502" y="0"/>
                </a:lnTo>
                <a:lnTo>
                  <a:pt x="400" y="0"/>
                </a:lnTo>
                <a:lnTo>
                  <a:pt x="297" y="7"/>
                </a:lnTo>
                <a:lnTo>
                  <a:pt x="200" y="32"/>
                </a:lnTo>
                <a:lnTo>
                  <a:pt x="135" y="80"/>
                </a:lnTo>
                <a:lnTo>
                  <a:pt x="77" y="137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8688" name="Freeform 32"/>
          <p:cNvSpPr>
            <a:spLocks/>
          </p:cNvSpPr>
          <p:nvPr/>
        </p:nvSpPr>
        <p:spPr bwMode="auto">
          <a:xfrm flipH="1">
            <a:off x="5540375" y="2424113"/>
            <a:ext cx="222250" cy="161925"/>
          </a:xfrm>
          <a:custGeom>
            <a:avLst/>
            <a:gdLst>
              <a:gd name="T0" fmla="*/ 60 w 970"/>
              <a:gd name="T1" fmla="*/ 373 h 728"/>
              <a:gd name="T2" fmla="*/ 42 w 970"/>
              <a:gd name="T3" fmla="*/ 345 h 728"/>
              <a:gd name="T4" fmla="*/ 25 w 970"/>
              <a:gd name="T5" fmla="*/ 295 h 728"/>
              <a:gd name="T6" fmla="*/ 25 w 970"/>
              <a:gd name="T7" fmla="*/ 235 h 728"/>
              <a:gd name="T8" fmla="*/ 15 w 970"/>
              <a:gd name="T9" fmla="*/ 205 h 728"/>
              <a:gd name="T10" fmla="*/ 0 w 970"/>
              <a:gd name="T11" fmla="*/ 178 h 728"/>
              <a:gd name="T12" fmla="*/ 42 w 970"/>
              <a:gd name="T13" fmla="*/ 130 h 728"/>
              <a:gd name="T14" fmla="*/ 97 w 970"/>
              <a:gd name="T15" fmla="*/ 100 h 728"/>
              <a:gd name="T16" fmla="*/ 160 w 970"/>
              <a:gd name="T17" fmla="*/ 45 h 728"/>
              <a:gd name="T18" fmla="*/ 272 w 970"/>
              <a:gd name="T19" fmla="*/ 18 h 728"/>
              <a:gd name="T20" fmla="*/ 355 w 970"/>
              <a:gd name="T21" fmla="*/ 8 h 728"/>
              <a:gd name="T22" fmla="*/ 477 w 970"/>
              <a:gd name="T23" fmla="*/ 0 h 728"/>
              <a:gd name="T24" fmla="*/ 612 w 970"/>
              <a:gd name="T25" fmla="*/ 3 h 728"/>
              <a:gd name="T26" fmla="*/ 577 w 970"/>
              <a:gd name="T27" fmla="*/ 65 h 728"/>
              <a:gd name="T28" fmla="*/ 650 w 970"/>
              <a:gd name="T29" fmla="*/ 60 h 728"/>
              <a:gd name="T30" fmla="*/ 707 w 970"/>
              <a:gd name="T31" fmla="*/ 60 h 728"/>
              <a:gd name="T32" fmla="*/ 775 w 970"/>
              <a:gd name="T33" fmla="*/ 75 h 728"/>
              <a:gd name="T34" fmla="*/ 850 w 970"/>
              <a:gd name="T35" fmla="*/ 105 h 728"/>
              <a:gd name="T36" fmla="*/ 897 w 970"/>
              <a:gd name="T37" fmla="*/ 143 h 728"/>
              <a:gd name="T38" fmla="*/ 910 w 970"/>
              <a:gd name="T39" fmla="*/ 195 h 728"/>
              <a:gd name="T40" fmla="*/ 882 w 970"/>
              <a:gd name="T41" fmla="*/ 240 h 728"/>
              <a:gd name="T42" fmla="*/ 917 w 970"/>
              <a:gd name="T43" fmla="*/ 288 h 728"/>
              <a:gd name="T44" fmla="*/ 950 w 970"/>
              <a:gd name="T45" fmla="*/ 368 h 728"/>
              <a:gd name="T46" fmla="*/ 962 w 970"/>
              <a:gd name="T47" fmla="*/ 443 h 728"/>
              <a:gd name="T48" fmla="*/ 970 w 970"/>
              <a:gd name="T49" fmla="*/ 503 h 728"/>
              <a:gd name="T50" fmla="*/ 965 w 970"/>
              <a:gd name="T51" fmla="*/ 601 h 728"/>
              <a:gd name="T52" fmla="*/ 950 w 970"/>
              <a:gd name="T53" fmla="*/ 686 h 728"/>
              <a:gd name="T54" fmla="*/ 890 w 970"/>
              <a:gd name="T55" fmla="*/ 631 h 728"/>
              <a:gd name="T56" fmla="*/ 860 w 970"/>
              <a:gd name="T57" fmla="*/ 653 h 728"/>
              <a:gd name="T58" fmla="*/ 852 w 970"/>
              <a:gd name="T59" fmla="*/ 671 h 728"/>
              <a:gd name="T60" fmla="*/ 835 w 970"/>
              <a:gd name="T61" fmla="*/ 706 h 728"/>
              <a:gd name="T62" fmla="*/ 827 w 970"/>
              <a:gd name="T63" fmla="*/ 728 h 728"/>
              <a:gd name="T64" fmla="*/ 785 w 970"/>
              <a:gd name="T65" fmla="*/ 713 h 728"/>
              <a:gd name="T66" fmla="*/ 797 w 970"/>
              <a:gd name="T67" fmla="*/ 616 h 728"/>
              <a:gd name="T68" fmla="*/ 797 w 970"/>
              <a:gd name="T69" fmla="*/ 525 h 728"/>
              <a:gd name="T70" fmla="*/ 740 w 970"/>
              <a:gd name="T71" fmla="*/ 475 h 728"/>
              <a:gd name="T72" fmla="*/ 720 w 970"/>
              <a:gd name="T73" fmla="*/ 388 h 728"/>
              <a:gd name="T74" fmla="*/ 707 w 970"/>
              <a:gd name="T75" fmla="*/ 303 h 728"/>
              <a:gd name="T76" fmla="*/ 622 w 970"/>
              <a:gd name="T77" fmla="*/ 335 h 728"/>
              <a:gd name="T78" fmla="*/ 535 w 970"/>
              <a:gd name="T79" fmla="*/ 353 h 728"/>
              <a:gd name="T80" fmla="*/ 590 w 970"/>
              <a:gd name="T81" fmla="*/ 373 h 728"/>
              <a:gd name="T82" fmla="*/ 487 w 970"/>
              <a:gd name="T83" fmla="*/ 378 h 728"/>
              <a:gd name="T84" fmla="*/ 392 w 970"/>
              <a:gd name="T85" fmla="*/ 373 h 728"/>
              <a:gd name="T86" fmla="*/ 357 w 970"/>
              <a:gd name="T87" fmla="*/ 373 h 728"/>
              <a:gd name="T88" fmla="*/ 302 w 970"/>
              <a:gd name="T89" fmla="*/ 385 h 728"/>
              <a:gd name="T90" fmla="*/ 235 w 970"/>
              <a:gd name="T91" fmla="*/ 360 h 728"/>
              <a:gd name="T92" fmla="*/ 190 w 970"/>
              <a:gd name="T93" fmla="*/ 358 h 728"/>
              <a:gd name="T94" fmla="*/ 142 w 970"/>
              <a:gd name="T95" fmla="*/ 353 h 728"/>
              <a:gd name="T96" fmla="*/ 100 w 970"/>
              <a:gd name="T97" fmla="*/ 365 h 728"/>
              <a:gd name="T98" fmla="*/ 60 w 970"/>
              <a:gd name="T99" fmla="*/ 373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70" h="728">
                <a:moveTo>
                  <a:pt x="60" y="373"/>
                </a:moveTo>
                <a:lnTo>
                  <a:pt x="42" y="345"/>
                </a:lnTo>
                <a:lnTo>
                  <a:pt x="25" y="295"/>
                </a:lnTo>
                <a:lnTo>
                  <a:pt x="25" y="235"/>
                </a:lnTo>
                <a:lnTo>
                  <a:pt x="15" y="205"/>
                </a:lnTo>
                <a:lnTo>
                  <a:pt x="0" y="178"/>
                </a:lnTo>
                <a:lnTo>
                  <a:pt x="42" y="130"/>
                </a:lnTo>
                <a:lnTo>
                  <a:pt x="97" y="100"/>
                </a:lnTo>
                <a:lnTo>
                  <a:pt x="160" y="45"/>
                </a:lnTo>
                <a:lnTo>
                  <a:pt x="272" y="18"/>
                </a:lnTo>
                <a:lnTo>
                  <a:pt x="355" y="8"/>
                </a:lnTo>
                <a:lnTo>
                  <a:pt x="477" y="0"/>
                </a:lnTo>
                <a:lnTo>
                  <a:pt x="612" y="3"/>
                </a:lnTo>
                <a:lnTo>
                  <a:pt x="577" y="65"/>
                </a:lnTo>
                <a:lnTo>
                  <a:pt x="650" y="60"/>
                </a:lnTo>
                <a:lnTo>
                  <a:pt x="707" y="60"/>
                </a:lnTo>
                <a:lnTo>
                  <a:pt x="775" y="75"/>
                </a:lnTo>
                <a:lnTo>
                  <a:pt x="850" y="105"/>
                </a:lnTo>
                <a:lnTo>
                  <a:pt x="897" y="143"/>
                </a:lnTo>
                <a:lnTo>
                  <a:pt x="910" y="195"/>
                </a:lnTo>
                <a:lnTo>
                  <a:pt x="882" y="240"/>
                </a:lnTo>
                <a:lnTo>
                  <a:pt x="917" y="288"/>
                </a:lnTo>
                <a:lnTo>
                  <a:pt x="950" y="368"/>
                </a:lnTo>
                <a:lnTo>
                  <a:pt x="962" y="443"/>
                </a:lnTo>
                <a:lnTo>
                  <a:pt x="970" y="503"/>
                </a:lnTo>
                <a:lnTo>
                  <a:pt x="965" y="601"/>
                </a:lnTo>
                <a:lnTo>
                  <a:pt x="950" y="686"/>
                </a:lnTo>
                <a:lnTo>
                  <a:pt x="890" y="631"/>
                </a:lnTo>
                <a:lnTo>
                  <a:pt x="860" y="653"/>
                </a:lnTo>
                <a:lnTo>
                  <a:pt x="852" y="671"/>
                </a:lnTo>
                <a:lnTo>
                  <a:pt x="835" y="706"/>
                </a:lnTo>
                <a:lnTo>
                  <a:pt x="827" y="728"/>
                </a:lnTo>
                <a:lnTo>
                  <a:pt x="785" y="713"/>
                </a:lnTo>
                <a:lnTo>
                  <a:pt x="797" y="616"/>
                </a:lnTo>
                <a:lnTo>
                  <a:pt x="797" y="525"/>
                </a:lnTo>
                <a:lnTo>
                  <a:pt x="740" y="475"/>
                </a:lnTo>
                <a:lnTo>
                  <a:pt x="720" y="388"/>
                </a:lnTo>
                <a:lnTo>
                  <a:pt x="707" y="303"/>
                </a:lnTo>
                <a:lnTo>
                  <a:pt x="622" y="335"/>
                </a:lnTo>
                <a:lnTo>
                  <a:pt x="535" y="353"/>
                </a:lnTo>
                <a:lnTo>
                  <a:pt x="590" y="373"/>
                </a:lnTo>
                <a:lnTo>
                  <a:pt x="487" y="378"/>
                </a:lnTo>
                <a:lnTo>
                  <a:pt x="392" y="373"/>
                </a:lnTo>
                <a:lnTo>
                  <a:pt x="357" y="373"/>
                </a:lnTo>
                <a:lnTo>
                  <a:pt x="302" y="385"/>
                </a:lnTo>
                <a:lnTo>
                  <a:pt x="235" y="360"/>
                </a:lnTo>
                <a:lnTo>
                  <a:pt x="190" y="358"/>
                </a:lnTo>
                <a:lnTo>
                  <a:pt x="142" y="353"/>
                </a:lnTo>
                <a:lnTo>
                  <a:pt x="100" y="365"/>
                </a:lnTo>
                <a:lnTo>
                  <a:pt x="60" y="3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8689" name="Freeform 33"/>
          <p:cNvSpPr>
            <a:spLocks/>
          </p:cNvSpPr>
          <p:nvPr/>
        </p:nvSpPr>
        <p:spPr bwMode="auto">
          <a:xfrm flipH="1">
            <a:off x="5324475" y="2701925"/>
            <a:ext cx="261938" cy="784225"/>
          </a:xfrm>
          <a:custGeom>
            <a:avLst/>
            <a:gdLst>
              <a:gd name="T0" fmla="*/ 95 w 1285"/>
              <a:gd name="T1" fmla="*/ 0 h 3853"/>
              <a:gd name="T2" fmla="*/ 143 w 1285"/>
              <a:gd name="T3" fmla="*/ 32 h 3853"/>
              <a:gd name="T4" fmla="*/ 180 w 1285"/>
              <a:gd name="T5" fmla="*/ 55 h 3853"/>
              <a:gd name="T6" fmla="*/ 238 w 1285"/>
              <a:gd name="T7" fmla="*/ 82 h 3853"/>
              <a:gd name="T8" fmla="*/ 305 w 1285"/>
              <a:gd name="T9" fmla="*/ 110 h 3853"/>
              <a:gd name="T10" fmla="*/ 383 w 1285"/>
              <a:gd name="T11" fmla="*/ 135 h 3853"/>
              <a:gd name="T12" fmla="*/ 525 w 1285"/>
              <a:gd name="T13" fmla="*/ 167 h 3853"/>
              <a:gd name="T14" fmla="*/ 855 w 1285"/>
              <a:gd name="T15" fmla="*/ 220 h 3853"/>
              <a:gd name="T16" fmla="*/ 895 w 1285"/>
              <a:gd name="T17" fmla="*/ 365 h 3853"/>
              <a:gd name="T18" fmla="*/ 945 w 1285"/>
              <a:gd name="T19" fmla="*/ 460 h 3853"/>
              <a:gd name="T20" fmla="*/ 1105 w 1285"/>
              <a:gd name="T21" fmla="*/ 873 h 3853"/>
              <a:gd name="T22" fmla="*/ 1265 w 1285"/>
              <a:gd name="T23" fmla="*/ 1478 h 3853"/>
              <a:gd name="T24" fmla="*/ 1285 w 1285"/>
              <a:gd name="T25" fmla="*/ 1809 h 3853"/>
              <a:gd name="T26" fmla="*/ 1270 w 1285"/>
              <a:gd name="T27" fmla="*/ 2116 h 3853"/>
              <a:gd name="T28" fmla="*/ 1247 w 1285"/>
              <a:gd name="T29" fmla="*/ 2347 h 3853"/>
              <a:gd name="T30" fmla="*/ 1200 w 1285"/>
              <a:gd name="T31" fmla="*/ 2704 h 3853"/>
              <a:gd name="T32" fmla="*/ 1187 w 1285"/>
              <a:gd name="T33" fmla="*/ 2880 h 3853"/>
              <a:gd name="T34" fmla="*/ 1165 w 1285"/>
              <a:gd name="T35" fmla="*/ 3062 h 3853"/>
              <a:gd name="T36" fmla="*/ 1165 w 1285"/>
              <a:gd name="T37" fmla="*/ 3277 h 3853"/>
              <a:gd name="T38" fmla="*/ 1232 w 1285"/>
              <a:gd name="T39" fmla="*/ 3615 h 3853"/>
              <a:gd name="T40" fmla="*/ 1115 w 1285"/>
              <a:gd name="T41" fmla="*/ 3705 h 3853"/>
              <a:gd name="T42" fmla="*/ 912 w 1285"/>
              <a:gd name="T43" fmla="*/ 3800 h 3853"/>
              <a:gd name="T44" fmla="*/ 740 w 1285"/>
              <a:gd name="T45" fmla="*/ 3845 h 3853"/>
              <a:gd name="T46" fmla="*/ 575 w 1285"/>
              <a:gd name="T47" fmla="*/ 3853 h 3853"/>
              <a:gd name="T48" fmla="*/ 440 w 1285"/>
              <a:gd name="T49" fmla="*/ 3845 h 3853"/>
              <a:gd name="T50" fmla="*/ 350 w 1285"/>
              <a:gd name="T51" fmla="*/ 3830 h 3853"/>
              <a:gd name="T52" fmla="*/ 278 w 1285"/>
              <a:gd name="T53" fmla="*/ 3758 h 3853"/>
              <a:gd name="T54" fmla="*/ 263 w 1285"/>
              <a:gd name="T55" fmla="*/ 3638 h 3853"/>
              <a:gd name="T56" fmla="*/ 258 w 1285"/>
              <a:gd name="T57" fmla="*/ 3493 h 3853"/>
              <a:gd name="T58" fmla="*/ 248 w 1285"/>
              <a:gd name="T59" fmla="*/ 3292 h 3853"/>
              <a:gd name="T60" fmla="*/ 225 w 1285"/>
              <a:gd name="T61" fmla="*/ 3052 h 3853"/>
              <a:gd name="T62" fmla="*/ 210 w 1285"/>
              <a:gd name="T63" fmla="*/ 2752 h 3853"/>
              <a:gd name="T64" fmla="*/ 190 w 1285"/>
              <a:gd name="T65" fmla="*/ 2334 h 3853"/>
              <a:gd name="T66" fmla="*/ 153 w 1285"/>
              <a:gd name="T67" fmla="*/ 1856 h 3853"/>
              <a:gd name="T68" fmla="*/ 70 w 1285"/>
              <a:gd name="T69" fmla="*/ 1241 h 3853"/>
              <a:gd name="T70" fmla="*/ 15 w 1285"/>
              <a:gd name="T71" fmla="*/ 905 h 3853"/>
              <a:gd name="T72" fmla="*/ 8 w 1285"/>
              <a:gd name="T73" fmla="*/ 793 h 3853"/>
              <a:gd name="T74" fmla="*/ 8 w 1285"/>
              <a:gd name="T75" fmla="*/ 665 h 3853"/>
              <a:gd name="T76" fmla="*/ 8 w 1285"/>
              <a:gd name="T77" fmla="*/ 553 h 3853"/>
              <a:gd name="T78" fmla="*/ 0 w 1285"/>
              <a:gd name="T79" fmla="*/ 420 h 3853"/>
              <a:gd name="T80" fmla="*/ 15 w 1285"/>
              <a:gd name="T81" fmla="*/ 297 h 3853"/>
              <a:gd name="T82" fmla="*/ 35 w 1285"/>
              <a:gd name="T83" fmla="*/ 227 h 3853"/>
              <a:gd name="T84" fmla="*/ 63 w 1285"/>
              <a:gd name="T85" fmla="*/ 140 h 3853"/>
              <a:gd name="T86" fmla="*/ 83 w 1285"/>
              <a:gd name="T87" fmla="*/ 67 h 3853"/>
              <a:gd name="T88" fmla="*/ 95 w 1285"/>
              <a:gd name="T89" fmla="*/ 0 h 3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5" h="3853">
                <a:moveTo>
                  <a:pt x="95" y="0"/>
                </a:moveTo>
                <a:lnTo>
                  <a:pt x="143" y="32"/>
                </a:lnTo>
                <a:lnTo>
                  <a:pt x="180" y="55"/>
                </a:lnTo>
                <a:lnTo>
                  <a:pt x="238" y="82"/>
                </a:lnTo>
                <a:lnTo>
                  <a:pt x="305" y="110"/>
                </a:lnTo>
                <a:lnTo>
                  <a:pt x="383" y="135"/>
                </a:lnTo>
                <a:lnTo>
                  <a:pt x="525" y="167"/>
                </a:lnTo>
                <a:lnTo>
                  <a:pt x="855" y="220"/>
                </a:lnTo>
                <a:lnTo>
                  <a:pt x="895" y="365"/>
                </a:lnTo>
                <a:lnTo>
                  <a:pt x="945" y="460"/>
                </a:lnTo>
                <a:lnTo>
                  <a:pt x="1105" y="873"/>
                </a:lnTo>
                <a:lnTo>
                  <a:pt x="1265" y="1478"/>
                </a:lnTo>
                <a:lnTo>
                  <a:pt x="1285" y="1809"/>
                </a:lnTo>
                <a:lnTo>
                  <a:pt x="1270" y="2116"/>
                </a:lnTo>
                <a:lnTo>
                  <a:pt x="1247" y="2347"/>
                </a:lnTo>
                <a:lnTo>
                  <a:pt x="1200" y="2704"/>
                </a:lnTo>
                <a:lnTo>
                  <a:pt x="1187" y="2880"/>
                </a:lnTo>
                <a:lnTo>
                  <a:pt x="1165" y="3062"/>
                </a:lnTo>
                <a:lnTo>
                  <a:pt x="1165" y="3277"/>
                </a:lnTo>
                <a:lnTo>
                  <a:pt x="1232" y="3615"/>
                </a:lnTo>
                <a:lnTo>
                  <a:pt x="1115" y="3705"/>
                </a:lnTo>
                <a:lnTo>
                  <a:pt x="912" y="3800"/>
                </a:lnTo>
                <a:lnTo>
                  <a:pt x="740" y="3845"/>
                </a:lnTo>
                <a:lnTo>
                  <a:pt x="575" y="3853"/>
                </a:lnTo>
                <a:lnTo>
                  <a:pt x="440" y="3845"/>
                </a:lnTo>
                <a:lnTo>
                  <a:pt x="350" y="3830"/>
                </a:lnTo>
                <a:lnTo>
                  <a:pt x="278" y="3758"/>
                </a:lnTo>
                <a:lnTo>
                  <a:pt x="263" y="3638"/>
                </a:lnTo>
                <a:lnTo>
                  <a:pt x="258" y="3493"/>
                </a:lnTo>
                <a:lnTo>
                  <a:pt x="248" y="3292"/>
                </a:lnTo>
                <a:lnTo>
                  <a:pt x="225" y="3052"/>
                </a:lnTo>
                <a:lnTo>
                  <a:pt x="210" y="2752"/>
                </a:lnTo>
                <a:lnTo>
                  <a:pt x="190" y="2334"/>
                </a:lnTo>
                <a:lnTo>
                  <a:pt x="153" y="1856"/>
                </a:lnTo>
                <a:lnTo>
                  <a:pt x="70" y="1241"/>
                </a:lnTo>
                <a:lnTo>
                  <a:pt x="15" y="905"/>
                </a:lnTo>
                <a:lnTo>
                  <a:pt x="8" y="793"/>
                </a:lnTo>
                <a:lnTo>
                  <a:pt x="8" y="665"/>
                </a:lnTo>
                <a:lnTo>
                  <a:pt x="8" y="553"/>
                </a:lnTo>
                <a:lnTo>
                  <a:pt x="0" y="420"/>
                </a:lnTo>
                <a:lnTo>
                  <a:pt x="15" y="297"/>
                </a:lnTo>
                <a:lnTo>
                  <a:pt x="35" y="227"/>
                </a:lnTo>
                <a:lnTo>
                  <a:pt x="63" y="140"/>
                </a:lnTo>
                <a:lnTo>
                  <a:pt x="83" y="67"/>
                </a:lnTo>
                <a:lnTo>
                  <a:pt x="95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8690" name="Freeform 34"/>
          <p:cNvSpPr>
            <a:spLocks/>
          </p:cNvSpPr>
          <p:nvPr/>
        </p:nvSpPr>
        <p:spPr bwMode="auto">
          <a:xfrm flipH="1">
            <a:off x="5381625" y="2995613"/>
            <a:ext cx="60325" cy="331787"/>
          </a:xfrm>
          <a:custGeom>
            <a:avLst/>
            <a:gdLst>
              <a:gd name="T0" fmla="*/ 40 w 260"/>
              <a:gd name="T1" fmla="*/ 0 h 1486"/>
              <a:gd name="T2" fmla="*/ 77 w 260"/>
              <a:gd name="T3" fmla="*/ 456 h 1486"/>
              <a:gd name="T4" fmla="*/ 65 w 260"/>
              <a:gd name="T5" fmla="*/ 616 h 1486"/>
              <a:gd name="T6" fmla="*/ 0 w 260"/>
              <a:gd name="T7" fmla="*/ 818 h 1486"/>
              <a:gd name="T8" fmla="*/ 27 w 260"/>
              <a:gd name="T9" fmla="*/ 966 h 1486"/>
              <a:gd name="T10" fmla="*/ 92 w 260"/>
              <a:gd name="T11" fmla="*/ 1086 h 1486"/>
              <a:gd name="T12" fmla="*/ 117 w 260"/>
              <a:gd name="T13" fmla="*/ 1351 h 1486"/>
              <a:gd name="T14" fmla="*/ 127 w 260"/>
              <a:gd name="T15" fmla="*/ 1486 h 1486"/>
              <a:gd name="T16" fmla="*/ 237 w 260"/>
              <a:gd name="T17" fmla="*/ 928 h 1486"/>
              <a:gd name="T18" fmla="*/ 260 w 260"/>
              <a:gd name="T19" fmla="*/ 623 h 1486"/>
              <a:gd name="T20" fmla="*/ 40 w 260"/>
              <a:gd name="T21" fmla="*/ 0 h 1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0" h="1486">
                <a:moveTo>
                  <a:pt x="40" y="0"/>
                </a:moveTo>
                <a:lnTo>
                  <a:pt x="77" y="456"/>
                </a:lnTo>
                <a:lnTo>
                  <a:pt x="65" y="616"/>
                </a:lnTo>
                <a:lnTo>
                  <a:pt x="0" y="818"/>
                </a:lnTo>
                <a:lnTo>
                  <a:pt x="27" y="966"/>
                </a:lnTo>
                <a:lnTo>
                  <a:pt x="92" y="1086"/>
                </a:lnTo>
                <a:lnTo>
                  <a:pt x="117" y="1351"/>
                </a:lnTo>
                <a:lnTo>
                  <a:pt x="127" y="1486"/>
                </a:lnTo>
                <a:lnTo>
                  <a:pt x="237" y="928"/>
                </a:lnTo>
                <a:lnTo>
                  <a:pt x="260" y="623"/>
                </a:lnTo>
                <a:lnTo>
                  <a:pt x="4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grpSp>
        <p:nvGrpSpPr>
          <p:cNvPr id="30735" name="Group 35"/>
          <p:cNvGrpSpPr>
            <a:grpSpLocks/>
          </p:cNvGrpSpPr>
          <p:nvPr/>
        </p:nvGrpSpPr>
        <p:grpSpPr bwMode="auto">
          <a:xfrm flipH="1">
            <a:off x="5324475" y="3265488"/>
            <a:ext cx="150813" cy="165100"/>
            <a:chOff x="5182" y="9758"/>
            <a:chExt cx="658" cy="738"/>
          </a:xfrm>
        </p:grpSpPr>
        <p:sp>
          <p:nvSpPr>
            <p:cNvPr id="198692" name="Freeform 36"/>
            <p:cNvSpPr>
              <a:spLocks/>
            </p:cNvSpPr>
            <p:nvPr/>
          </p:nvSpPr>
          <p:spPr bwMode="auto">
            <a:xfrm>
              <a:off x="5182" y="9843"/>
              <a:ext cx="575" cy="653"/>
            </a:xfrm>
            <a:custGeom>
              <a:avLst/>
              <a:gdLst>
                <a:gd name="T0" fmla="*/ 563 w 578"/>
                <a:gd name="T1" fmla="*/ 195 h 656"/>
                <a:gd name="T2" fmla="*/ 558 w 578"/>
                <a:gd name="T3" fmla="*/ 361 h 656"/>
                <a:gd name="T4" fmla="*/ 550 w 578"/>
                <a:gd name="T5" fmla="*/ 448 h 656"/>
                <a:gd name="T6" fmla="*/ 543 w 578"/>
                <a:gd name="T7" fmla="*/ 503 h 656"/>
                <a:gd name="T8" fmla="*/ 528 w 578"/>
                <a:gd name="T9" fmla="*/ 563 h 656"/>
                <a:gd name="T10" fmla="*/ 505 w 578"/>
                <a:gd name="T11" fmla="*/ 588 h 656"/>
                <a:gd name="T12" fmla="*/ 480 w 578"/>
                <a:gd name="T13" fmla="*/ 596 h 656"/>
                <a:gd name="T14" fmla="*/ 455 w 578"/>
                <a:gd name="T15" fmla="*/ 606 h 656"/>
                <a:gd name="T16" fmla="*/ 438 w 578"/>
                <a:gd name="T17" fmla="*/ 621 h 656"/>
                <a:gd name="T18" fmla="*/ 410 w 578"/>
                <a:gd name="T19" fmla="*/ 636 h 656"/>
                <a:gd name="T20" fmla="*/ 383 w 578"/>
                <a:gd name="T21" fmla="*/ 648 h 656"/>
                <a:gd name="T22" fmla="*/ 345 w 578"/>
                <a:gd name="T23" fmla="*/ 656 h 656"/>
                <a:gd name="T24" fmla="*/ 318 w 578"/>
                <a:gd name="T25" fmla="*/ 653 h 656"/>
                <a:gd name="T26" fmla="*/ 290 w 578"/>
                <a:gd name="T27" fmla="*/ 638 h 656"/>
                <a:gd name="T28" fmla="*/ 263 w 578"/>
                <a:gd name="T29" fmla="*/ 638 h 656"/>
                <a:gd name="T30" fmla="*/ 223 w 578"/>
                <a:gd name="T31" fmla="*/ 633 h 656"/>
                <a:gd name="T32" fmla="*/ 185 w 578"/>
                <a:gd name="T33" fmla="*/ 631 h 656"/>
                <a:gd name="T34" fmla="*/ 143 w 578"/>
                <a:gd name="T35" fmla="*/ 613 h 656"/>
                <a:gd name="T36" fmla="*/ 113 w 578"/>
                <a:gd name="T37" fmla="*/ 608 h 656"/>
                <a:gd name="T38" fmla="*/ 78 w 578"/>
                <a:gd name="T39" fmla="*/ 556 h 656"/>
                <a:gd name="T40" fmla="*/ 70 w 578"/>
                <a:gd name="T41" fmla="*/ 526 h 656"/>
                <a:gd name="T42" fmla="*/ 60 w 578"/>
                <a:gd name="T43" fmla="*/ 478 h 656"/>
                <a:gd name="T44" fmla="*/ 60 w 578"/>
                <a:gd name="T45" fmla="*/ 391 h 656"/>
                <a:gd name="T46" fmla="*/ 45 w 578"/>
                <a:gd name="T47" fmla="*/ 396 h 656"/>
                <a:gd name="T48" fmla="*/ 30 w 578"/>
                <a:gd name="T49" fmla="*/ 388 h 656"/>
                <a:gd name="T50" fmla="*/ 23 w 578"/>
                <a:gd name="T51" fmla="*/ 371 h 656"/>
                <a:gd name="T52" fmla="*/ 5 w 578"/>
                <a:gd name="T53" fmla="*/ 316 h 656"/>
                <a:gd name="T54" fmla="*/ 0 w 578"/>
                <a:gd name="T55" fmla="*/ 268 h 656"/>
                <a:gd name="T56" fmla="*/ 30 w 578"/>
                <a:gd name="T57" fmla="*/ 205 h 656"/>
                <a:gd name="T58" fmla="*/ 65 w 578"/>
                <a:gd name="T59" fmla="*/ 163 h 656"/>
                <a:gd name="T60" fmla="*/ 120 w 578"/>
                <a:gd name="T61" fmla="*/ 95 h 656"/>
                <a:gd name="T62" fmla="*/ 148 w 578"/>
                <a:gd name="T63" fmla="*/ 78 h 656"/>
                <a:gd name="T64" fmla="*/ 183 w 578"/>
                <a:gd name="T65" fmla="*/ 65 h 656"/>
                <a:gd name="T66" fmla="*/ 220 w 578"/>
                <a:gd name="T67" fmla="*/ 60 h 656"/>
                <a:gd name="T68" fmla="*/ 268 w 578"/>
                <a:gd name="T69" fmla="*/ 45 h 656"/>
                <a:gd name="T70" fmla="*/ 330 w 578"/>
                <a:gd name="T71" fmla="*/ 0 h 656"/>
                <a:gd name="T72" fmla="*/ 578 w 578"/>
                <a:gd name="T73" fmla="*/ 88 h 656"/>
                <a:gd name="T74" fmla="*/ 563 w 578"/>
                <a:gd name="T75" fmla="*/ 195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8" h="656">
                  <a:moveTo>
                    <a:pt x="563" y="195"/>
                  </a:moveTo>
                  <a:lnTo>
                    <a:pt x="558" y="361"/>
                  </a:lnTo>
                  <a:lnTo>
                    <a:pt x="550" y="448"/>
                  </a:lnTo>
                  <a:lnTo>
                    <a:pt x="543" y="503"/>
                  </a:lnTo>
                  <a:lnTo>
                    <a:pt x="528" y="563"/>
                  </a:lnTo>
                  <a:lnTo>
                    <a:pt x="505" y="588"/>
                  </a:lnTo>
                  <a:lnTo>
                    <a:pt x="480" y="596"/>
                  </a:lnTo>
                  <a:lnTo>
                    <a:pt x="455" y="606"/>
                  </a:lnTo>
                  <a:lnTo>
                    <a:pt x="438" y="621"/>
                  </a:lnTo>
                  <a:lnTo>
                    <a:pt x="410" y="636"/>
                  </a:lnTo>
                  <a:lnTo>
                    <a:pt x="383" y="648"/>
                  </a:lnTo>
                  <a:lnTo>
                    <a:pt x="345" y="656"/>
                  </a:lnTo>
                  <a:lnTo>
                    <a:pt x="318" y="653"/>
                  </a:lnTo>
                  <a:lnTo>
                    <a:pt x="290" y="638"/>
                  </a:lnTo>
                  <a:lnTo>
                    <a:pt x="263" y="638"/>
                  </a:lnTo>
                  <a:lnTo>
                    <a:pt x="223" y="633"/>
                  </a:lnTo>
                  <a:lnTo>
                    <a:pt x="185" y="631"/>
                  </a:lnTo>
                  <a:lnTo>
                    <a:pt x="143" y="613"/>
                  </a:lnTo>
                  <a:lnTo>
                    <a:pt x="113" y="608"/>
                  </a:lnTo>
                  <a:lnTo>
                    <a:pt x="78" y="556"/>
                  </a:lnTo>
                  <a:lnTo>
                    <a:pt x="70" y="526"/>
                  </a:lnTo>
                  <a:lnTo>
                    <a:pt x="60" y="478"/>
                  </a:lnTo>
                  <a:lnTo>
                    <a:pt x="60" y="391"/>
                  </a:lnTo>
                  <a:lnTo>
                    <a:pt x="45" y="396"/>
                  </a:lnTo>
                  <a:lnTo>
                    <a:pt x="30" y="388"/>
                  </a:lnTo>
                  <a:lnTo>
                    <a:pt x="23" y="371"/>
                  </a:lnTo>
                  <a:lnTo>
                    <a:pt x="5" y="316"/>
                  </a:lnTo>
                  <a:lnTo>
                    <a:pt x="0" y="268"/>
                  </a:lnTo>
                  <a:lnTo>
                    <a:pt x="30" y="205"/>
                  </a:lnTo>
                  <a:lnTo>
                    <a:pt x="65" y="163"/>
                  </a:lnTo>
                  <a:lnTo>
                    <a:pt x="120" y="95"/>
                  </a:lnTo>
                  <a:lnTo>
                    <a:pt x="148" y="78"/>
                  </a:lnTo>
                  <a:lnTo>
                    <a:pt x="183" y="65"/>
                  </a:lnTo>
                  <a:lnTo>
                    <a:pt x="220" y="60"/>
                  </a:lnTo>
                  <a:lnTo>
                    <a:pt x="268" y="45"/>
                  </a:lnTo>
                  <a:lnTo>
                    <a:pt x="330" y="0"/>
                  </a:lnTo>
                  <a:lnTo>
                    <a:pt x="578" y="88"/>
                  </a:lnTo>
                  <a:lnTo>
                    <a:pt x="563" y="19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98693" name="Freeform 37"/>
            <p:cNvSpPr>
              <a:spLocks/>
            </p:cNvSpPr>
            <p:nvPr/>
          </p:nvSpPr>
          <p:spPr bwMode="auto">
            <a:xfrm>
              <a:off x="5383" y="9758"/>
              <a:ext cx="457" cy="277"/>
            </a:xfrm>
            <a:custGeom>
              <a:avLst/>
              <a:gdLst>
                <a:gd name="T0" fmla="*/ 0 w 460"/>
                <a:gd name="T1" fmla="*/ 92 h 275"/>
                <a:gd name="T2" fmla="*/ 22 w 460"/>
                <a:gd name="T3" fmla="*/ 120 h 275"/>
                <a:gd name="T4" fmla="*/ 42 w 460"/>
                <a:gd name="T5" fmla="*/ 137 h 275"/>
                <a:gd name="T6" fmla="*/ 90 w 460"/>
                <a:gd name="T7" fmla="*/ 157 h 275"/>
                <a:gd name="T8" fmla="*/ 137 w 460"/>
                <a:gd name="T9" fmla="*/ 187 h 275"/>
                <a:gd name="T10" fmla="*/ 217 w 460"/>
                <a:gd name="T11" fmla="*/ 220 h 275"/>
                <a:gd name="T12" fmla="*/ 285 w 460"/>
                <a:gd name="T13" fmla="*/ 245 h 275"/>
                <a:gd name="T14" fmla="*/ 360 w 460"/>
                <a:gd name="T15" fmla="*/ 265 h 275"/>
                <a:gd name="T16" fmla="*/ 432 w 460"/>
                <a:gd name="T17" fmla="*/ 275 h 275"/>
                <a:gd name="T18" fmla="*/ 460 w 460"/>
                <a:gd name="T19" fmla="*/ 195 h 275"/>
                <a:gd name="T20" fmla="*/ 42 w 460"/>
                <a:gd name="T21" fmla="*/ 0 h 275"/>
                <a:gd name="T22" fmla="*/ 0 w 460"/>
                <a:gd name="T23" fmla="*/ 9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0" h="275">
                  <a:moveTo>
                    <a:pt x="0" y="92"/>
                  </a:moveTo>
                  <a:lnTo>
                    <a:pt x="22" y="120"/>
                  </a:lnTo>
                  <a:lnTo>
                    <a:pt x="42" y="137"/>
                  </a:lnTo>
                  <a:lnTo>
                    <a:pt x="90" y="157"/>
                  </a:lnTo>
                  <a:lnTo>
                    <a:pt x="137" y="187"/>
                  </a:lnTo>
                  <a:lnTo>
                    <a:pt x="217" y="220"/>
                  </a:lnTo>
                  <a:lnTo>
                    <a:pt x="285" y="245"/>
                  </a:lnTo>
                  <a:lnTo>
                    <a:pt x="360" y="265"/>
                  </a:lnTo>
                  <a:lnTo>
                    <a:pt x="432" y="275"/>
                  </a:lnTo>
                  <a:lnTo>
                    <a:pt x="460" y="195"/>
                  </a:lnTo>
                  <a:lnTo>
                    <a:pt x="42" y="0"/>
                  </a:lnTo>
                  <a:lnTo>
                    <a:pt x="0" y="9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</p:grpSp>
      <p:sp>
        <p:nvSpPr>
          <p:cNvPr id="198694" name="Freeform 38"/>
          <p:cNvSpPr>
            <a:spLocks/>
          </p:cNvSpPr>
          <p:nvPr/>
        </p:nvSpPr>
        <p:spPr bwMode="auto">
          <a:xfrm flipH="1">
            <a:off x="5268913" y="2744788"/>
            <a:ext cx="200025" cy="573087"/>
          </a:xfrm>
          <a:custGeom>
            <a:avLst/>
            <a:gdLst>
              <a:gd name="T0" fmla="*/ 95 w 802"/>
              <a:gd name="T1" fmla="*/ 5 h 3017"/>
              <a:gd name="T2" fmla="*/ 150 w 802"/>
              <a:gd name="T3" fmla="*/ 0 h 3017"/>
              <a:gd name="T4" fmla="*/ 217 w 802"/>
              <a:gd name="T5" fmla="*/ 52 h 3017"/>
              <a:gd name="T6" fmla="*/ 262 w 802"/>
              <a:gd name="T7" fmla="*/ 97 h 3017"/>
              <a:gd name="T8" fmla="*/ 305 w 802"/>
              <a:gd name="T9" fmla="*/ 160 h 3017"/>
              <a:gd name="T10" fmla="*/ 355 w 802"/>
              <a:gd name="T11" fmla="*/ 255 h 3017"/>
              <a:gd name="T12" fmla="*/ 400 w 802"/>
              <a:gd name="T13" fmla="*/ 318 h 3017"/>
              <a:gd name="T14" fmla="*/ 442 w 802"/>
              <a:gd name="T15" fmla="*/ 423 h 3017"/>
              <a:gd name="T16" fmla="*/ 480 w 802"/>
              <a:gd name="T17" fmla="*/ 535 h 3017"/>
              <a:gd name="T18" fmla="*/ 512 w 802"/>
              <a:gd name="T19" fmla="*/ 668 h 3017"/>
              <a:gd name="T20" fmla="*/ 675 w 802"/>
              <a:gd name="T21" fmla="*/ 1273 h 3017"/>
              <a:gd name="T22" fmla="*/ 780 w 802"/>
              <a:gd name="T23" fmla="*/ 1609 h 3017"/>
              <a:gd name="T24" fmla="*/ 802 w 802"/>
              <a:gd name="T25" fmla="*/ 1769 h 3017"/>
              <a:gd name="T26" fmla="*/ 780 w 802"/>
              <a:gd name="T27" fmla="*/ 1919 h 3017"/>
              <a:gd name="T28" fmla="*/ 780 w 802"/>
              <a:gd name="T29" fmla="*/ 1987 h 3017"/>
              <a:gd name="T30" fmla="*/ 632 w 802"/>
              <a:gd name="T31" fmla="*/ 2682 h 3017"/>
              <a:gd name="T32" fmla="*/ 552 w 802"/>
              <a:gd name="T33" fmla="*/ 3017 h 3017"/>
              <a:gd name="T34" fmla="*/ 425 w 802"/>
              <a:gd name="T35" fmla="*/ 2992 h 3017"/>
              <a:gd name="T36" fmla="*/ 345 w 802"/>
              <a:gd name="T37" fmla="*/ 2970 h 3017"/>
              <a:gd name="T38" fmla="*/ 250 w 802"/>
              <a:gd name="T39" fmla="*/ 2932 h 3017"/>
              <a:gd name="T40" fmla="*/ 55 w 802"/>
              <a:gd name="T41" fmla="*/ 2837 h 3017"/>
              <a:gd name="T42" fmla="*/ 260 w 802"/>
              <a:gd name="T43" fmla="*/ 1919 h 3017"/>
              <a:gd name="T44" fmla="*/ 272 w 802"/>
              <a:gd name="T45" fmla="*/ 1596 h 3017"/>
              <a:gd name="T46" fmla="*/ 57 w 802"/>
              <a:gd name="T47" fmla="*/ 963 h 3017"/>
              <a:gd name="T48" fmla="*/ 5 w 802"/>
              <a:gd name="T49" fmla="*/ 603 h 3017"/>
              <a:gd name="T50" fmla="*/ 0 w 802"/>
              <a:gd name="T51" fmla="*/ 435 h 3017"/>
              <a:gd name="T52" fmla="*/ 25 w 802"/>
              <a:gd name="T53" fmla="*/ 303 h 3017"/>
              <a:gd name="T54" fmla="*/ 52 w 802"/>
              <a:gd name="T55" fmla="*/ 135 h 3017"/>
              <a:gd name="T56" fmla="*/ 95 w 802"/>
              <a:gd name="T57" fmla="*/ 5 h 3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02" h="3017">
                <a:moveTo>
                  <a:pt x="95" y="5"/>
                </a:moveTo>
                <a:lnTo>
                  <a:pt x="150" y="0"/>
                </a:lnTo>
                <a:lnTo>
                  <a:pt x="217" y="52"/>
                </a:lnTo>
                <a:lnTo>
                  <a:pt x="262" y="97"/>
                </a:lnTo>
                <a:lnTo>
                  <a:pt x="305" y="160"/>
                </a:lnTo>
                <a:lnTo>
                  <a:pt x="355" y="255"/>
                </a:lnTo>
                <a:lnTo>
                  <a:pt x="400" y="318"/>
                </a:lnTo>
                <a:lnTo>
                  <a:pt x="442" y="423"/>
                </a:lnTo>
                <a:lnTo>
                  <a:pt x="480" y="535"/>
                </a:lnTo>
                <a:lnTo>
                  <a:pt x="512" y="668"/>
                </a:lnTo>
                <a:lnTo>
                  <a:pt x="675" y="1273"/>
                </a:lnTo>
                <a:lnTo>
                  <a:pt x="780" y="1609"/>
                </a:lnTo>
                <a:lnTo>
                  <a:pt x="802" y="1769"/>
                </a:lnTo>
                <a:lnTo>
                  <a:pt x="780" y="1919"/>
                </a:lnTo>
                <a:lnTo>
                  <a:pt x="780" y="1987"/>
                </a:lnTo>
                <a:lnTo>
                  <a:pt x="632" y="2682"/>
                </a:lnTo>
                <a:lnTo>
                  <a:pt x="552" y="3017"/>
                </a:lnTo>
                <a:lnTo>
                  <a:pt x="425" y="2992"/>
                </a:lnTo>
                <a:lnTo>
                  <a:pt x="345" y="2970"/>
                </a:lnTo>
                <a:lnTo>
                  <a:pt x="250" y="2932"/>
                </a:lnTo>
                <a:lnTo>
                  <a:pt x="55" y="2837"/>
                </a:lnTo>
                <a:lnTo>
                  <a:pt x="260" y="1919"/>
                </a:lnTo>
                <a:lnTo>
                  <a:pt x="272" y="1596"/>
                </a:lnTo>
                <a:lnTo>
                  <a:pt x="57" y="963"/>
                </a:lnTo>
                <a:lnTo>
                  <a:pt x="5" y="603"/>
                </a:lnTo>
                <a:lnTo>
                  <a:pt x="0" y="435"/>
                </a:lnTo>
                <a:lnTo>
                  <a:pt x="25" y="303"/>
                </a:lnTo>
                <a:lnTo>
                  <a:pt x="52" y="135"/>
                </a:lnTo>
                <a:lnTo>
                  <a:pt x="95" y="5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grpSp>
        <p:nvGrpSpPr>
          <p:cNvPr id="30737" name="Group 39"/>
          <p:cNvGrpSpPr>
            <a:grpSpLocks/>
          </p:cNvGrpSpPr>
          <p:nvPr/>
        </p:nvGrpSpPr>
        <p:grpSpPr bwMode="auto">
          <a:xfrm flipH="1" flipV="1">
            <a:off x="7947025" y="822325"/>
            <a:ext cx="300038" cy="130175"/>
            <a:chOff x="1177" y="8699"/>
            <a:chExt cx="1312" cy="586"/>
          </a:xfrm>
        </p:grpSpPr>
        <p:sp>
          <p:nvSpPr>
            <p:cNvPr id="198696" name="Freeform 40"/>
            <p:cNvSpPr>
              <a:spLocks/>
            </p:cNvSpPr>
            <p:nvPr/>
          </p:nvSpPr>
          <p:spPr bwMode="auto">
            <a:xfrm>
              <a:off x="1177" y="8699"/>
              <a:ext cx="1312" cy="586"/>
            </a:xfrm>
            <a:custGeom>
              <a:avLst/>
              <a:gdLst>
                <a:gd name="T0" fmla="*/ 1112 w 1312"/>
                <a:gd name="T1" fmla="*/ 168 h 586"/>
                <a:gd name="T2" fmla="*/ 972 w 1312"/>
                <a:gd name="T3" fmla="*/ 168 h 586"/>
                <a:gd name="T4" fmla="*/ 907 w 1312"/>
                <a:gd name="T5" fmla="*/ 140 h 586"/>
                <a:gd name="T6" fmla="*/ 849 w 1312"/>
                <a:gd name="T7" fmla="*/ 118 h 586"/>
                <a:gd name="T8" fmla="*/ 769 w 1312"/>
                <a:gd name="T9" fmla="*/ 103 h 586"/>
                <a:gd name="T10" fmla="*/ 722 w 1312"/>
                <a:gd name="T11" fmla="*/ 103 h 586"/>
                <a:gd name="T12" fmla="*/ 654 w 1312"/>
                <a:gd name="T13" fmla="*/ 103 h 586"/>
                <a:gd name="T14" fmla="*/ 579 w 1312"/>
                <a:gd name="T15" fmla="*/ 75 h 586"/>
                <a:gd name="T16" fmla="*/ 479 w 1312"/>
                <a:gd name="T17" fmla="*/ 38 h 586"/>
                <a:gd name="T18" fmla="*/ 449 w 1312"/>
                <a:gd name="T19" fmla="*/ 23 h 586"/>
                <a:gd name="T20" fmla="*/ 412 w 1312"/>
                <a:gd name="T21" fmla="*/ 0 h 586"/>
                <a:gd name="T22" fmla="*/ 389 w 1312"/>
                <a:gd name="T23" fmla="*/ 0 h 586"/>
                <a:gd name="T24" fmla="*/ 379 w 1312"/>
                <a:gd name="T25" fmla="*/ 15 h 586"/>
                <a:gd name="T26" fmla="*/ 379 w 1312"/>
                <a:gd name="T27" fmla="*/ 38 h 586"/>
                <a:gd name="T28" fmla="*/ 394 w 1312"/>
                <a:gd name="T29" fmla="*/ 65 h 586"/>
                <a:gd name="T30" fmla="*/ 429 w 1312"/>
                <a:gd name="T31" fmla="*/ 103 h 586"/>
                <a:gd name="T32" fmla="*/ 469 w 1312"/>
                <a:gd name="T33" fmla="*/ 135 h 586"/>
                <a:gd name="T34" fmla="*/ 519 w 1312"/>
                <a:gd name="T35" fmla="*/ 175 h 586"/>
                <a:gd name="T36" fmla="*/ 497 w 1312"/>
                <a:gd name="T37" fmla="*/ 213 h 586"/>
                <a:gd name="T38" fmla="*/ 469 w 1312"/>
                <a:gd name="T39" fmla="*/ 233 h 586"/>
                <a:gd name="T40" fmla="*/ 422 w 1312"/>
                <a:gd name="T41" fmla="*/ 263 h 586"/>
                <a:gd name="T42" fmla="*/ 322 w 1312"/>
                <a:gd name="T43" fmla="*/ 296 h 586"/>
                <a:gd name="T44" fmla="*/ 135 w 1312"/>
                <a:gd name="T45" fmla="*/ 296 h 586"/>
                <a:gd name="T46" fmla="*/ 97 w 1312"/>
                <a:gd name="T47" fmla="*/ 291 h 586"/>
                <a:gd name="T48" fmla="*/ 47 w 1312"/>
                <a:gd name="T49" fmla="*/ 281 h 586"/>
                <a:gd name="T50" fmla="*/ 27 w 1312"/>
                <a:gd name="T51" fmla="*/ 278 h 586"/>
                <a:gd name="T52" fmla="*/ 10 w 1312"/>
                <a:gd name="T53" fmla="*/ 283 h 586"/>
                <a:gd name="T54" fmla="*/ 0 w 1312"/>
                <a:gd name="T55" fmla="*/ 308 h 586"/>
                <a:gd name="T56" fmla="*/ 15 w 1312"/>
                <a:gd name="T57" fmla="*/ 333 h 586"/>
                <a:gd name="T58" fmla="*/ 42 w 1312"/>
                <a:gd name="T59" fmla="*/ 371 h 586"/>
                <a:gd name="T60" fmla="*/ 80 w 1312"/>
                <a:gd name="T61" fmla="*/ 446 h 586"/>
                <a:gd name="T62" fmla="*/ 180 w 1312"/>
                <a:gd name="T63" fmla="*/ 511 h 586"/>
                <a:gd name="T64" fmla="*/ 417 w 1312"/>
                <a:gd name="T65" fmla="*/ 576 h 586"/>
                <a:gd name="T66" fmla="*/ 529 w 1312"/>
                <a:gd name="T67" fmla="*/ 586 h 586"/>
                <a:gd name="T68" fmla="*/ 657 w 1312"/>
                <a:gd name="T69" fmla="*/ 583 h 586"/>
                <a:gd name="T70" fmla="*/ 982 w 1312"/>
                <a:gd name="T71" fmla="*/ 498 h 586"/>
                <a:gd name="T72" fmla="*/ 1149 w 1312"/>
                <a:gd name="T73" fmla="*/ 411 h 586"/>
                <a:gd name="T74" fmla="*/ 1312 w 1312"/>
                <a:gd name="T75" fmla="*/ 336 h 586"/>
                <a:gd name="T76" fmla="*/ 1297 w 1312"/>
                <a:gd name="T77" fmla="*/ 143 h 586"/>
                <a:gd name="T78" fmla="*/ 1112 w 1312"/>
                <a:gd name="T79" fmla="*/ 168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12" h="586">
                  <a:moveTo>
                    <a:pt x="1112" y="168"/>
                  </a:moveTo>
                  <a:lnTo>
                    <a:pt x="972" y="168"/>
                  </a:lnTo>
                  <a:lnTo>
                    <a:pt x="907" y="140"/>
                  </a:lnTo>
                  <a:lnTo>
                    <a:pt x="849" y="118"/>
                  </a:lnTo>
                  <a:lnTo>
                    <a:pt x="769" y="103"/>
                  </a:lnTo>
                  <a:lnTo>
                    <a:pt x="722" y="103"/>
                  </a:lnTo>
                  <a:lnTo>
                    <a:pt x="654" y="103"/>
                  </a:lnTo>
                  <a:lnTo>
                    <a:pt x="579" y="75"/>
                  </a:lnTo>
                  <a:lnTo>
                    <a:pt x="479" y="38"/>
                  </a:lnTo>
                  <a:lnTo>
                    <a:pt x="449" y="23"/>
                  </a:lnTo>
                  <a:lnTo>
                    <a:pt x="412" y="0"/>
                  </a:lnTo>
                  <a:lnTo>
                    <a:pt x="389" y="0"/>
                  </a:lnTo>
                  <a:lnTo>
                    <a:pt x="379" y="15"/>
                  </a:lnTo>
                  <a:lnTo>
                    <a:pt x="379" y="38"/>
                  </a:lnTo>
                  <a:lnTo>
                    <a:pt x="394" y="65"/>
                  </a:lnTo>
                  <a:lnTo>
                    <a:pt x="429" y="103"/>
                  </a:lnTo>
                  <a:lnTo>
                    <a:pt x="469" y="135"/>
                  </a:lnTo>
                  <a:lnTo>
                    <a:pt x="519" y="175"/>
                  </a:lnTo>
                  <a:lnTo>
                    <a:pt x="497" y="213"/>
                  </a:lnTo>
                  <a:lnTo>
                    <a:pt x="469" y="233"/>
                  </a:lnTo>
                  <a:lnTo>
                    <a:pt x="422" y="263"/>
                  </a:lnTo>
                  <a:lnTo>
                    <a:pt x="322" y="296"/>
                  </a:lnTo>
                  <a:lnTo>
                    <a:pt x="135" y="296"/>
                  </a:lnTo>
                  <a:lnTo>
                    <a:pt x="97" y="291"/>
                  </a:lnTo>
                  <a:lnTo>
                    <a:pt x="47" y="281"/>
                  </a:lnTo>
                  <a:lnTo>
                    <a:pt x="27" y="278"/>
                  </a:lnTo>
                  <a:lnTo>
                    <a:pt x="10" y="283"/>
                  </a:lnTo>
                  <a:lnTo>
                    <a:pt x="0" y="308"/>
                  </a:lnTo>
                  <a:lnTo>
                    <a:pt x="15" y="333"/>
                  </a:lnTo>
                  <a:lnTo>
                    <a:pt x="42" y="371"/>
                  </a:lnTo>
                  <a:lnTo>
                    <a:pt x="80" y="446"/>
                  </a:lnTo>
                  <a:lnTo>
                    <a:pt x="180" y="511"/>
                  </a:lnTo>
                  <a:lnTo>
                    <a:pt x="417" y="576"/>
                  </a:lnTo>
                  <a:lnTo>
                    <a:pt x="529" y="586"/>
                  </a:lnTo>
                  <a:lnTo>
                    <a:pt x="657" y="583"/>
                  </a:lnTo>
                  <a:lnTo>
                    <a:pt x="982" y="498"/>
                  </a:lnTo>
                  <a:lnTo>
                    <a:pt x="1149" y="411"/>
                  </a:lnTo>
                  <a:lnTo>
                    <a:pt x="1312" y="336"/>
                  </a:lnTo>
                  <a:lnTo>
                    <a:pt x="1297" y="143"/>
                  </a:lnTo>
                  <a:lnTo>
                    <a:pt x="1112" y="16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98697" name="Freeform 41"/>
            <p:cNvSpPr>
              <a:spLocks/>
            </p:cNvSpPr>
            <p:nvPr/>
          </p:nvSpPr>
          <p:spPr bwMode="auto">
            <a:xfrm>
              <a:off x="2149" y="8720"/>
              <a:ext cx="215" cy="557"/>
            </a:xfrm>
            <a:custGeom>
              <a:avLst/>
              <a:gdLst>
                <a:gd name="T0" fmla="*/ 8 w 215"/>
                <a:gd name="T1" fmla="*/ 3 h 551"/>
                <a:gd name="T2" fmla="*/ 0 w 215"/>
                <a:gd name="T3" fmla="*/ 258 h 551"/>
                <a:gd name="T4" fmla="*/ 5 w 215"/>
                <a:gd name="T5" fmla="*/ 396 h 551"/>
                <a:gd name="T6" fmla="*/ 18 w 215"/>
                <a:gd name="T7" fmla="*/ 471 h 551"/>
                <a:gd name="T8" fmla="*/ 38 w 215"/>
                <a:gd name="T9" fmla="*/ 551 h 551"/>
                <a:gd name="T10" fmla="*/ 215 w 215"/>
                <a:gd name="T11" fmla="*/ 481 h 551"/>
                <a:gd name="T12" fmla="*/ 155 w 215"/>
                <a:gd name="T13" fmla="*/ 0 h 551"/>
                <a:gd name="T14" fmla="*/ 8 w 215"/>
                <a:gd name="T15" fmla="*/ 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551">
                  <a:moveTo>
                    <a:pt x="8" y="3"/>
                  </a:moveTo>
                  <a:lnTo>
                    <a:pt x="0" y="258"/>
                  </a:lnTo>
                  <a:lnTo>
                    <a:pt x="5" y="396"/>
                  </a:lnTo>
                  <a:lnTo>
                    <a:pt x="18" y="471"/>
                  </a:lnTo>
                  <a:lnTo>
                    <a:pt x="38" y="551"/>
                  </a:lnTo>
                  <a:lnTo>
                    <a:pt x="215" y="481"/>
                  </a:lnTo>
                  <a:lnTo>
                    <a:pt x="155" y="0"/>
                  </a:lnTo>
                  <a:lnTo>
                    <a:pt x="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</p:grpSp>
      <p:sp>
        <p:nvSpPr>
          <p:cNvPr id="198698" name="Freeform 42"/>
          <p:cNvSpPr>
            <a:spLocks/>
          </p:cNvSpPr>
          <p:nvPr/>
        </p:nvSpPr>
        <p:spPr bwMode="auto">
          <a:xfrm flipH="1">
            <a:off x="5703888" y="2738438"/>
            <a:ext cx="263525" cy="779462"/>
          </a:xfrm>
          <a:custGeom>
            <a:avLst/>
            <a:gdLst>
              <a:gd name="T0" fmla="*/ 1722 w 1982"/>
              <a:gd name="T1" fmla="*/ 85 h 3798"/>
              <a:gd name="T2" fmla="*/ 1620 w 1982"/>
              <a:gd name="T3" fmla="*/ 140 h 3798"/>
              <a:gd name="T4" fmla="*/ 1537 w 1982"/>
              <a:gd name="T5" fmla="*/ 182 h 3798"/>
              <a:gd name="T6" fmla="*/ 1447 w 1982"/>
              <a:gd name="T7" fmla="*/ 232 h 3798"/>
              <a:gd name="T8" fmla="*/ 1362 w 1982"/>
              <a:gd name="T9" fmla="*/ 282 h 3798"/>
              <a:gd name="T10" fmla="*/ 1287 w 1982"/>
              <a:gd name="T11" fmla="*/ 327 h 3798"/>
              <a:gd name="T12" fmla="*/ 1220 w 1982"/>
              <a:gd name="T13" fmla="*/ 380 h 3798"/>
              <a:gd name="T14" fmla="*/ 1175 w 1982"/>
              <a:gd name="T15" fmla="*/ 425 h 3798"/>
              <a:gd name="T16" fmla="*/ 1142 w 1982"/>
              <a:gd name="T17" fmla="*/ 463 h 3798"/>
              <a:gd name="T18" fmla="*/ 1115 w 1982"/>
              <a:gd name="T19" fmla="*/ 508 h 3798"/>
              <a:gd name="T20" fmla="*/ 1092 w 1982"/>
              <a:gd name="T21" fmla="*/ 568 h 3798"/>
              <a:gd name="T22" fmla="*/ 1077 w 1982"/>
              <a:gd name="T23" fmla="*/ 658 h 3798"/>
              <a:gd name="T24" fmla="*/ 955 w 1982"/>
              <a:gd name="T25" fmla="*/ 1348 h 3798"/>
              <a:gd name="T26" fmla="*/ 852 w 1982"/>
              <a:gd name="T27" fmla="*/ 1641 h 3798"/>
              <a:gd name="T28" fmla="*/ 807 w 1982"/>
              <a:gd name="T29" fmla="*/ 1699 h 3798"/>
              <a:gd name="T30" fmla="*/ 780 w 1982"/>
              <a:gd name="T31" fmla="*/ 1721 h 3798"/>
              <a:gd name="T32" fmla="*/ 700 w 1982"/>
              <a:gd name="T33" fmla="*/ 1759 h 3798"/>
              <a:gd name="T34" fmla="*/ 565 w 1982"/>
              <a:gd name="T35" fmla="*/ 1809 h 3798"/>
              <a:gd name="T36" fmla="*/ 403 w 1982"/>
              <a:gd name="T37" fmla="*/ 1861 h 3798"/>
              <a:gd name="T38" fmla="*/ 235 w 1982"/>
              <a:gd name="T39" fmla="*/ 1901 h 3798"/>
              <a:gd name="T40" fmla="*/ 105 w 1982"/>
              <a:gd name="T41" fmla="*/ 1929 h 3798"/>
              <a:gd name="T42" fmla="*/ 0 w 1982"/>
              <a:gd name="T43" fmla="*/ 1944 h 3798"/>
              <a:gd name="T44" fmla="*/ 0 w 1982"/>
              <a:gd name="T45" fmla="*/ 2054 h 3798"/>
              <a:gd name="T46" fmla="*/ 0 w 1982"/>
              <a:gd name="T47" fmla="*/ 2182 h 3798"/>
              <a:gd name="T48" fmla="*/ 5 w 1982"/>
              <a:gd name="T49" fmla="*/ 2264 h 3798"/>
              <a:gd name="T50" fmla="*/ 20 w 1982"/>
              <a:gd name="T51" fmla="*/ 2362 h 3798"/>
              <a:gd name="T52" fmla="*/ 63 w 1982"/>
              <a:gd name="T53" fmla="*/ 2517 h 3798"/>
              <a:gd name="T54" fmla="*/ 268 w 1982"/>
              <a:gd name="T55" fmla="*/ 2472 h 3798"/>
              <a:gd name="T56" fmla="*/ 612 w 1982"/>
              <a:gd name="T57" fmla="*/ 2382 h 3798"/>
              <a:gd name="T58" fmla="*/ 1032 w 1982"/>
              <a:gd name="T59" fmla="*/ 2249 h 3798"/>
              <a:gd name="T60" fmla="*/ 1135 w 1982"/>
              <a:gd name="T61" fmla="*/ 2189 h 3798"/>
              <a:gd name="T62" fmla="*/ 1240 w 1982"/>
              <a:gd name="T63" fmla="*/ 2129 h 3798"/>
              <a:gd name="T64" fmla="*/ 1305 w 1982"/>
              <a:gd name="T65" fmla="*/ 2036 h 3798"/>
              <a:gd name="T66" fmla="*/ 1327 w 1982"/>
              <a:gd name="T67" fmla="*/ 2006 h 3798"/>
              <a:gd name="T68" fmla="*/ 1400 w 1982"/>
              <a:gd name="T69" fmla="*/ 1814 h 3798"/>
              <a:gd name="T70" fmla="*/ 1430 w 1982"/>
              <a:gd name="T71" fmla="*/ 1529 h 3798"/>
              <a:gd name="T72" fmla="*/ 1375 w 1982"/>
              <a:gd name="T73" fmla="*/ 1931 h 3798"/>
              <a:gd name="T74" fmla="*/ 1375 w 1982"/>
              <a:gd name="T75" fmla="*/ 2091 h 3798"/>
              <a:gd name="T76" fmla="*/ 1355 w 1982"/>
              <a:gd name="T77" fmla="*/ 2309 h 3798"/>
              <a:gd name="T78" fmla="*/ 1330 w 1982"/>
              <a:gd name="T79" fmla="*/ 2607 h 3798"/>
              <a:gd name="T80" fmla="*/ 1285 w 1982"/>
              <a:gd name="T81" fmla="*/ 2907 h 3798"/>
              <a:gd name="T82" fmla="*/ 1255 w 1982"/>
              <a:gd name="T83" fmla="*/ 3260 h 3798"/>
              <a:gd name="T84" fmla="*/ 1225 w 1982"/>
              <a:gd name="T85" fmla="*/ 3798 h 3798"/>
              <a:gd name="T86" fmla="*/ 1352 w 1982"/>
              <a:gd name="T87" fmla="*/ 3783 h 3798"/>
              <a:gd name="T88" fmla="*/ 1465 w 1982"/>
              <a:gd name="T89" fmla="*/ 3768 h 3798"/>
              <a:gd name="T90" fmla="*/ 1622 w 1982"/>
              <a:gd name="T91" fmla="*/ 3718 h 3798"/>
              <a:gd name="T92" fmla="*/ 1719 w 1982"/>
              <a:gd name="T93" fmla="*/ 3658 h 3798"/>
              <a:gd name="T94" fmla="*/ 1779 w 1982"/>
              <a:gd name="T95" fmla="*/ 3598 h 3798"/>
              <a:gd name="T96" fmla="*/ 1839 w 1982"/>
              <a:gd name="T97" fmla="*/ 3388 h 3798"/>
              <a:gd name="T98" fmla="*/ 1867 w 1982"/>
              <a:gd name="T99" fmla="*/ 2997 h 3798"/>
              <a:gd name="T100" fmla="*/ 1897 w 1982"/>
              <a:gd name="T101" fmla="*/ 2622 h 3798"/>
              <a:gd name="T102" fmla="*/ 1897 w 1982"/>
              <a:gd name="T103" fmla="*/ 2322 h 3798"/>
              <a:gd name="T104" fmla="*/ 1854 w 1982"/>
              <a:gd name="T105" fmla="*/ 1769 h 3798"/>
              <a:gd name="T106" fmla="*/ 1889 w 1982"/>
              <a:gd name="T107" fmla="*/ 1251 h 3798"/>
              <a:gd name="T108" fmla="*/ 1952 w 1982"/>
              <a:gd name="T109" fmla="*/ 900 h 3798"/>
              <a:gd name="T110" fmla="*/ 1982 w 1982"/>
              <a:gd name="T111" fmla="*/ 453 h 3798"/>
              <a:gd name="T112" fmla="*/ 1944 w 1982"/>
              <a:gd name="T113" fmla="*/ 205 h 3798"/>
              <a:gd name="T114" fmla="*/ 1907 w 1982"/>
              <a:gd name="T115" fmla="*/ 0 h 3798"/>
              <a:gd name="T116" fmla="*/ 1722 w 1982"/>
              <a:gd name="T117" fmla="*/ 85 h 3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82" h="3798">
                <a:moveTo>
                  <a:pt x="1722" y="85"/>
                </a:moveTo>
                <a:lnTo>
                  <a:pt x="1620" y="140"/>
                </a:lnTo>
                <a:lnTo>
                  <a:pt x="1537" y="182"/>
                </a:lnTo>
                <a:lnTo>
                  <a:pt x="1447" y="232"/>
                </a:lnTo>
                <a:lnTo>
                  <a:pt x="1362" y="282"/>
                </a:lnTo>
                <a:lnTo>
                  <a:pt x="1287" y="327"/>
                </a:lnTo>
                <a:lnTo>
                  <a:pt x="1220" y="380"/>
                </a:lnTo>
                <a:lnTo>
                  <a:pt x="1175" y="425"/>
                </a:lnTo>
                <a:lnTo>
                  <a:pt x="1142" y="463"/>
                </a:lnTo>
                <a:lnTo>
                  <a:pt x="1115" y="508"/>
                </a:lnTo>
                <a:lnTo>
                  <a:pt x="1092" y="568"/>
                </a:lnTo>
                <a:lnTo>
                  <a:pt x="1077" y="658"/>
                </a:lnTo>
                <a:lnTo>
                  <a:pt x="955" y="1348"/>
                </a:lnTo>
                <a:lnTo>
                  <a:pt x="852" y="1641"/>
                </a:lnTo>
                <a:lnTo>
                  <a:pt x="807" y="1699"/>
                </a:lnTo>
                <a:lnTo>
                  <a:pt x="780" y="1721"/>
                </a:lnTo>
                <a:lnTo>
                  <a:pt x="700" y="1759"/>
                </a:lnTo>
                <a:lnTo>
                  <a:pt x="565" y="1809"/>
                </a:lnTo>
                <a:lnTo>
                  <a:pt x="403" y="1861"/>
                </a:lnTo>
                <a:lnTo>
                  <a:pt x="235" y="1901"/>
                </a:lnTo>
                <a:lnTo>
                  <a:pt x="105" y="1929"/>
                </a:lnTo>
                <a:lnTo>
                  <a:pt x="0" y="1944"/>
                </a:lnTo>
                <a:lnTo>
                  <a:pt x="0" y="2054"/>
                </a:lnTo>
                <a:lnTo>
                  <a:pt x="0" y="2182"/>
                </a:lnTo>
                <a:lnTo>
                  <a:pt x="5" y="2264"/>
                </a:lnTo>
                <a:lnTo>
                  <a:pt x="20" y="2362"/>
                </a:lnTo>
                <a:lnTo>
                  <a:pt x="63" y="2517"/>
                </a:lnTo>
                <a:lnTo>
                  <a:pt x="268" y="2472"/>
                </a:lnTo>
                <a:lnTo>
                  <a:pt x="612" y="2382"/>
                </a:lnTo>
                <a:lnTo>
                  <a:pt x="1032" y="2249"/>
                </a:lnTo>
                <a:lnTo>
                  <a:pt x="1135" y="2189"/>
                </a:lnTo>
                <a:lnTo>
                  <a:pt x="1240" y="2129"/>
                </a:lnTo>
                <a:lnTo>
                  <a:pt x="1305" y="2036"/>
                </a:lnTo>
                <a:lnTo>
                  <a:pt x="1327" y="2006"/>
                </a:lnTo>
                <a:lnTo>
                  <a:pt x="1400" y="1814"/>
                </a:lnTo>
                <a:lnTo>
                  <a:pt x="1430" y="1529"/>
                </a:lnTo>
                <a:lnTo>
                  <a:pt x="1375" y="1931"/>
                </a:lnTo>
                <a:lnTo>
                  <a:pt x="1375" y="2091"/>
                </a:lnTo>
                <a:lnTo>
                  <a:pt x="1355" y="2309"/>
                </a:lnTo>
                <a:lnTo>
                  <a:pt x="1330" y="2607"/>
                </a:lnTo>
                <a:lnTo>
                  <a:pt x="1285" y="2907"/>
                </a:lnTo>
                <a:lnTo>
                  <a:pt x="1255" y="3260"/>
                </a:lnTo>
                <a:lnTo>
                  <a:pt x="1225" y="3798"/>
                </a:lnTo>
                <a:lnTo>
                  <a:pt x="1352" y="3783"/>
                </a:lnTo>
                <a:lnTo>
                  <a:pt x="1465" y="3768"/>
                </a:lnTo>
                <a:lnTo>
                  <a:pt x="1622" y="3718"/>
                </a:lnTo>
                <a:lnTo>
                  <a:pt x="1719" y="3658"/>
                </a:lnTo>
                <a:lnTo>
                  <a:pt x="1779" y="3598"/>
                </a:lnTo>
                <a:lnTo>
                  <a:pt x="1839" y="3388"/>
                </a:lnTo>
                <a:lnTo>
                  <a:pt x="1867" y="2997"/>
                </a:lnTo>
                <a:lnTo>
                  <a:pt x="1897" y="2622"/>
                </a:lnTo>
                <a:lnTo>
                  <a:pt x="1897" y="2322"/>
                </a:lnTo>
                <a:lnTo>
                  <a:pt x="1854" y="1769"/>
                </a:lnTo>
                <a:lnTo>
                  <a:pt x="1889" y="1251"/>
                </a:lnTo>
                <a:lnTo>
                  <a:pt x="1952" y="900"/>
                </a:lnTo>
                <a:lnTo>
                  <a:pt x="1982" y="453"/>
                </a:lnTo>
                <a:lnTo>
                  <a:pt x="1944" y="205"/>
                </a:lnTo>
                <a:lnTo>
                  <a:pt x="1907" y="0"/>
                </a:lnTo>
                <a:lnTo>
                  <a:pt x="1722" y="85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8699" name="Freeform 43"/>
          <p:cNvSpPr>
            <a:spLocks/>
          </p:cNvSpPr>
          <p:nvPr/>
        </p:nvSpPr>
        <p:spPr bwMode="auto">
          <a:xfrm flipH="1">
            <a:off x="7720013" y="781050"/>
            <a:ext cx="82550" cy="66675"/>
          </a:xfrm>
          <a:custGeom>
            <a:avLst/>
            <a:gdLst>
              <a:gd name="T0" fmla="*/ 45 w 355"/>
              <a:gd name="T1" fmla="*/ 2 h 297"/>
              <a:gd name="T2" fmla="*/ 68 w 355"/>
              <a:gd name="T3" fmla="*/ 0 h 297"/>
              <a:gd name="T4" fmla="*/ 90 w 355"/>
              <a:gd name="T5" fmla="*/ 2 h 297"/>
              <a:gd name="T6" fmla="*/ 115 w 355"/>
              <a:gd name="T7" fmla="*/ 7 h 297"/>
              <a:gd name="T8" fmla="*/ 153 w 355"/>
              <a:gd name="T9" fmla="*/ 27 h 297"/>
              <a:gd name="T10" fmla="*/ 355 w 355"/>
              <a:gd name="T11" fmla="*/ 165 h 297"/>
              <a:gd name="T12" fmla="*/ 155 w 355"/>
              <a:gd name="T13" fmla="*/ 62 h 297"/>
              <a:gd name="T14" fmla="*/ 108 w 355"/>
              <a:gd name="T15" fmla="*/ 47 h 297"/>
              <a:gd name="T16" fmla="*/ 75 w 355"/>
              <a:gd name="T17" fmla="*/ 45 h 297"/>
              <a:gd name="T18" fmla="*/ 48 w 355"/>
              <a:gd name="T19" fmla="*/ 45 h 297"/>
              <a:gd name="T20" fmla="*/ 83 w 355"/>
              <a:gd name="T21" fmla="*/ 85 h 297"/>
              <a:gd name="T22" fmla="*/ 110 w 355"/>
              <a:gd name="T23" fmla="*/ 112 h 297"/>
              <a:gd name="T24" fmla="*/ 125 w 355"/>
              <a:gd name="T25" fmla="*/ 142 h 297"/>
              <a:gd name="T26" fmla="*/ 170 w 355"/>
              <a:gd name="T27" fmla="*/ 297 h 297"/>
              <a:gd name="T28" fmla="*/ 103 w 355"/>
              <a:gd name="T29" fmla="*/ 152 h 297"/>
              <a:gd name="T30" fmla="*/ 73 w 355"/>
              <a:gd name="T31" fmla="*/ 112 h 297"/>
              <a:gd name="T32" fmla="*/ 35 w 355"/>
              <a:gd name="T33" fmla="*/ 75 h 297"/>
              <a:gd name="T34" fmla="*/ 0 w 355"/>
              <a:gd name="T35" fmla="*/ 60 h 297"/>
              <a:gd name="T36" fmla="*/ 45 w 355"/>
              <a:gd name="T37" fmla="*/ 2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5" h="297">
                <a:moveTo>
                  <a:pt x="45" y="2"/>
                </a:moveTo>
                <a:lnTo>
                  <a:pt x="68" y="0"/>
                </a:lnTo>
                <a:lnTo>
                  <a:pt x="90" y="2"/>
                </a:lnTo>
                <a:lnTo>
                  <a:pt x="115" y="7"/>
                </a:lnTo>
                <a:lnTo>
                  <a:pt x="153" y="27"/>
                </a:lnTo>
                <a:lnTo>
                  <a:pt x="355" y="165"/>
                </a:lnTo>
                <a:lnTo>
                  <a:pt x="155" y="62"/>
                </a:lnTo>
                <a:lnTo>
                  <a:pt x="108" y="47"/>
                </a:lnTo>
                <a:lnTo>
                  <a:pt x="75" y="45"/>
                </a:lnTo>
                <a:lnTo>
                  <a:pt x="48" y="45"/>
                </a:lnTo>
                <a:lnTo>
                  <a:pt x="83" y="85"/>
                </a:lnTo>
                <a:lnTo>
                  <a:pt x="110" y="112"/>
                </a:lnTo>
                <a:lnTo>
                  <a:pt x="125" y="142"/>
                </a:lnTo>
                <a:lnTo>
                  <a:pt x="170" y="297"/>
                </a:lnTo>
                <a:lnTo>
                  <a:pt x="103" y="152"/>
                </a:lnTo>
                <a:lnTo>
                  <a:pt x="73" y="112"/>
                </a:lnTo>
                <a:lnTo>
                  <a:pt x="35" y="75"/>
                </a:lnTo>
                <a:lnTo>
                  <a:pt x="0" y="60"/>
                </a:lnTo>
                <a:lnTo>
                  <a:pt x="45" y="2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8701" name="AutoShape 45"/>
          <p:cNvSpPr>
            <a:spLocks noChangeArrowheads="1"/>
          </p:cNvSpPr>
          <p:nvPr/>
        </p:nvSpPr>
        <p:spPr bwMode="auto">
          <a:xfrm flipH="1">
            <a:off x="4738688" y="3656013"/>
            <a:ext cx="741362" cy="384175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8702" name="Line 46"/>
          <p:cNvSpPr>
            <a:spLocks noChangeShapeType="1"/>
          </p:cNvSpPr>
          <p:nvPr/>
        </p:nvSpPr>
        <p:spPr bwMode="auto">
          <a:xfrm flipH="1">
            <a:off x="5278438" y="3656013"/>
            <a:ext cx="1587" cy="153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8703" name="Line 47"/>
          <p:cNvSpPr>
            <a:spLocks noChangeShapeType="1"/>
          </p:cNvSpPr>
          <p:nvPr/>
        </p:nvSpPr>
        <p:spPr bwMode="auto">
          <a:xfrm>
            <a:off x="4873625" y="3810000"/>
            <a:ext cx="40481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8704" name="Freeform 48"/>
          <p:cNvSpPr>
            <a:spLocks/>
          </p:cNvSpPr>
          <p:nvPr/>
        </p:nvSpPr>
        <p:spPr bwMode="auto">
          <a:xfrm flipH="1">
            <a:off x="5278438" y="3810000"/>
            <a:ext cx="63500" cy="68263"/>
          </a:xfrm>
          <a:custGeom>
            <a:avLst/>
            <a:gdLst>
              <a:gd name="T0" fmla="*/ 63500 w 170"/>
              <a:gd name="T1" fmla="*/ 0 h 160"/>
              <a:gd name="T2" fmla="*/ 0 w 170"/>
              <a:gd name="T3" fmla="*/ 68263 h 1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" h="160">
                <a:moveTo>
                  <a:pt x="170" y="0"/>
                </a:moveTo>
                <a:lnTo>
                  <a:pt x="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8705" name="Freeform 49"/>
          <p:cNvSpPr>
            <a:spLocks/>
          </p:cNvSpPr>
          <p:nvPr/>
        </p:nvSpPr>
        <p:spPr bwMode="auto">
          <a:xfrm flipH="1">
            <a:off x="4941888" y="3609975"/>
            <a:ext cx="336550" cy="238125"/>
          </a:xfrm>
          <a:custGeom>
            <a:avLst/>
            <a:gdLst>
              <a:gd name="T0" fmla="*/ 0 w 900"/>
              <a:gd name="T1" fmla="*/ 238125 h 560"/>
              <a:gd name="T2" fmla="*/ 336550 w 900"/>
              <a:gd name="T3" fmla="*/ 238125 h 560"/>
              <a:gd name="T4" fmla="*/ 336550 w 900"/>
              <a:gd name="T5" fmla="*/ 0 h 560"/>
              <a:gd name="T6" fmla="*/ 0 w 900"/>
              <a:gd name="T7" fmla="*/ 0 h 560"/>
              <a:gd name="T8" fmla="*/ 0 w 900"/>
              <a:gd name="T9" fmla="*/ 2381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8706" name="Oval 50"/>
          <p:cNvSpPr>
            <a:spLocks noChangeArrowheads="1"/>
          </p:cNvSpPr>
          <p:nvPr/>
        </p:nvSpPr>
        <p:spPr bwMode="auto">
          <a:xfrm flipH="1">
            <a:off x="5019675" y="3656013"/>
            <a:ext cx="134938" cy="1539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8707" name="Text Box 51"/>
          <p:cNvSpPr txBox="1">
            <a:spLocks noChangeArrowheads="1"/>
          </p:cNvSpPr>
          <p:nvPr/>
        </p:nvSpPr>
        <p:spPr bwMode="auto">
          <a:xfrm flipH="1">
            <a:off x="4979988" y="3821113"/>
            <a:ext cx="538162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sz="1200" b="0"/>
              <a:t>p</a:t>
            </a:r>
            <a:endParaRPr lang="en-US" altLang="bg-BG" sz="1200"/>
          </a:p>
        </p:txBody>
      </p:sp>
      <p:grpSp>
        <p:nvGrpSpPr>
          <p:cNvPr id="198708" name="Group 52"/>
          <p:cNvGrpSpPr>
            <a:grpSpLocks/>
          </p:cNvGrpSpPr>
          <p:nvPr/>
        </p:nvGrpSpPr>
        <p:grpSpPr bwMode="auto">
          <a:xfrm>
            <a:off x="5629275" y="3503613"/>
            <a:ext cx="1414463" cy="1076325"/>
            <a:chOff x="3240" y="3240"/>
            <a:chExt cx="4574" cy="3060"/>
          </a:xfrm>
        </p:grpSpPr>
        <p:sp>
          <p:nvSpPr>
            <p:cNvPr id="30762" name="AutoShape 53"/>
            <p:cNvSpPr>
              <a:spLocks noChangeArrowheads="1"/>
            </p:cNvSpPr>
            <p:nvPr/>
          </p:nvSpPr>
          <p:spPr bwMode="auto">
            <a:xfrm>
              <a:off x="3960" y="3240"/>
              <a:ext cx="3854" cy="2340"/>
            </a:xfrm>
            <a:prstGeom prst="cube">
              <a:avLst>
                <a:gd name="adj" fmla="val 3128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763" name="Freeform 54"/>
            <p:cNvSpPr>
              <a:spLocks/>
            </p:cNvSpPr>
            <p:nvPr/>
          </p:nvSpPr>
          <p:spPr bwMode="auto">
            <a:xfrm>
              <a:off x="3960" y="3240"/>
              <a:ext cx="720" cy="720"/>
            </a:xfrm>
            <a:custGeom>
              <a:avLst/>
              <a:gdLst>
                <a:gd name="T0" fmla="*/ 0 w 720"/>
                <a:gd name="T1" fmla="*/ 720 h 720"/>
                <a:gd name="T2" fmla="*/ 720 w 720"/>
                <a:gd name="T3" fmla="*/ 720 h 720"/>
                <a:gd name="T4" fmla="*/ 720 w 720"/>
                <a:gd name="T5" fmla="*/ 180 h 720"/>
                <a:gd name="T6" fmla="*/ 720 w 720"/>
                <a:gd name="T7" fmla="*/ 0 h 720"/>
                <a:gd name="T8" fmla="*/ 0 w 720"/>
                <a:gd name="T9" fmla="*/ 720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0" h="720">
                  <a:moveTo>
                    <a:pt x="0" y="720"/>
                  </a:moveTo>
                  <a:lnTo>
                    <a:pt x="720" y="720"/>
                  </a:lnTo>
                  <a:lnTo>
                    <a:pt x="720" y="180"/>
                  </a:lnTo>
                  <a:lnTo>
                    <a:pt x="720" y="0"/>
                  </a:lnTo>
                  <a:lnTo>
                    <a:pt x="0" y="72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764" name="AutoShape 55"/>
            <p:cNvSpPr>
              <a:spLocks noChangeArrowheads="1"/>
            </p:cNvSpPr>
            <p:nvPr/>
          </p:nvSpPr>
          <p:spPr bwMode="auto">
            <a:xfrm>
              <a:off x="3240" y="3960"/>
              <a:ext cx="3854" cy="2340"/>
            </a:xfrm>
            <a:prstGeom prst="cube">
              <a:avLst>
                <a:gd name="adj" fmla="val 3128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765" name="Freeform 56"/>
            <p:cNvSpPr>
              <a:spLocks/>
            </p:cNvSpPr>
            <p:nvPr/>
          </p:nvSpPr>
          <p:spPr bwMode="auto">
            <a:xfrm>
              <a:off x="3240" y="3960"/>
              <a:ext cx="720" cy="720"/>
            </a:xfrm>
            <a:custGeom>
              <a:avLst/>
              <a:gdLst>
                <a:gd name="T0" fmla="*/ 0 w 720"/>
                <a:gd name="T1" fmla="*/ 720 h 720"/>
                <a:gd name="T2" fmla="*/ 720 w 720"/>
                <a:gd name="T3" fmla="*/ 720 h 720"/>
                <a:gd name="T4" fmla="*/ 720 w 720"/>
                <a:gd name="T5" fmla="*/ 180 h 720"/>
                <a:gd name="T6" fmla="*/ 720 w 720"/>
                <a:gd name="T7" fmla="*/ 0 h 720"/>
                <a:gd name="T8" fmla="*/ 0 w 720"/>
                <a:gd name="T9" fmla="*/ 720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0" h="720">
                  <a:moveTo>
                    <a:pt x="0" y="720"/>
                  </a:moveTo>
                  <a:lnTo>
                    <a:pt x="720" y="720"/>
                  </a:lnTo>
                  <a:lnTo>
                    <a:pt x="720" y="180"/>
                  </a:lnTo>
                  <a:lnTo>
                    <a:pt x="720" y="0"/>
                  </a:lnTo>
                  <a:lnTo>
                    <a:pt x="0" y="72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98713" name="Freeform 57"/>
          <p:cNvSpPr>
            <a:spLocks/>
          </p:cNvSpPr>
          <p:nvPr/>
        </p:nvSpPr>
        <p:spPr bwMode="auto">
          <a:xfrm flipH="1">
            <a:off x="6122988" y="3457575"/>
            <a:ext cx="336550" cy="238125"/>
          </a:xfrm>
          <a:custGeom>
            <a:avLst/>
            <a:gdLst>
              <a:gd name="T0" fmla="*/ 0 w 900"/>
              <a:gd name="T1" fmla="*/ 238125 h 560"/>
              <a:gd name="T2" fmla="*/ 336550 w 900"/>
              <a:gd name="T3" fmla="*/ 238125 h 560"/>
              <a:gd name="T4" fmla="*/ 336550 w 900"/>
              <a:gd name="T5" fmla="*/ 0 h 560"/>
              <a:gd name="T6" fmla="*/ 0 w 900"/>
              <a:gd name="T7" fmla="*/ 0 h 560"/>
              <a:gd name="T8" fmla="*/ 0 w 900"/>
              <a:gd name="T9" fmla="*/ 2381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8714" name="Oval 58"/>
          <p:cNvSpPr>
            <a:spLocks noChangeArrowheads="1"/>
          </p:cNvSpPr>
          <p:nvPr/>
        </p:nvSpPr>
        <p:spPr bwMode="auto">
          <a:xfrm flipH="1">
            <a:off x="6210300" y="3503613"/>
            <a:ext cx="134938" cy="1539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8715" name="Text Box 59"/>
          <p:cNvSpPr txBox="1">
            <a:spLocks noChangeArrowheads="1"/>
          </p:cNvSpPr>
          <p:nvPr/>
        </p:nvSpPr>
        <p:spPr bwMode="auto">
          <a:xfrm>
            <a:off x="5883275" y="3773488"/>
            <a:ext cx="73342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000"/>
              <a:t>data</a:t>
            </a:r>
          </a:p>
        </p:txBody>
      </p:sp>
      <p:sp>
        <p:nvSpPr>
          <p:cNvPr id="198716" name="Text Box 60"/>
          <p:cNvSpPr txBox="1">
            <a:spLocks noChangeArrowheads="1"/>
          </p:cNvSpPr>
          <p:nvPr/>
        </p:nvSpPr>
        <p:spPr bwMode="auto">
          <a:xfrm>
            <a:off x="6424613" y="3465513"/>
            <a:ext cx="5238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000"/>
              <a:t>next</a:t>
            </a:r>
          </a:p>
        </p:txBody>
      </p:sp>
      <p:sp>
        <p:nvSpPr>
          <p:cNvPr id="198717" name="Line 61"/>
          <p:cNvSpPr>
            <a:spLocks noChangeShapeType="1"/>
          </p:cNvSpPr>
          <p:nvPr/>
        </p:nvSpPr>
        <p:spPr bwMode="auto">
          <a:xfrm>
            <a:off x="5105400" y="3724275"/>
            <a:ext cx="650875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753" name="Rectangle 63"/>
          <p:cNvSpPr>
            <a:spLocks noChangeArrowheads="1"/>
          </p:cNvSpPr>
          <p:nvPr/>
        </p:nvSpPr>
        <p:spPr bwMode="auto">
          <a:xfrm>
            <a:off x="344488" y="3521075"/>
            <a:ext cx="34067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bg-BG" altLang="bg-BG" b="0"/>
              <a:t>Данната трябва най-напред да бъде записана като </a:t>
            </a:r>
            <a:r>
              <a:rPr lang="bg-BG" altLang="bg-BG" i="1"/>
              <a:t>съдържание на елемент</a:t>
            </a:r>
            <a:r>
              <a:rPr lang="bg-BG" altLang="bg-BG"/>
              <a:t> на стека. </a:t>
            </a:r>
          </a:p>
        </p:txBody>
      </p:sp>
      <p:sp>
        <p:nvSpPr>
          <p:cNvPr id="30754" name="Text Box 64"/>
          <p:cNvSpPr txBox="1">
            <a:spLocks noChangeArrowheads="1"/>
          </p:cNvSpPr>
          <p:nvPr/>
        </p:nvSpPr>
        <p:spPr bwMode="auto">
          <a:xfrm>
            <a:off x="3641725" y="3314700"/>
            <a:ext cx="105727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200" i="1">
                <a:solidFill>
                  <a:srgbClr val="800000"/>
                </a:solidFill>
              </a:rPr>
              <a:t>Var</a:t>
            </a:r>
            <a:r>
              <a:rPr lang="en-US" altLang="bg-BG" sz="1200">
                <a:solidFill>
                  <a:srgbClr val="800000"/>
                </a:solidFill>
              </a:rPr>
              <a:t> p : po;</a:t>
            </a:r>
            <a:endParaRPr lang="en-US" altLang="bg-BG">
              <a:solidFill>
                <a:srgbClr val="800000"/>
              </a:solidFill>
            </a:endParaRPr>
          </a:p>
        </p:txBody>
      </p:sp>
      <p:sp>
        <p:nvSpPr>
          <p:cNvPr id="30755" name="Text Box 65"/>
          <p:cNvSpPr txBox="1">
            <a:spLocks noChangeArrowheads="1"/>
          </p:cNvSpPr>
          <p:nvPr/>
        </p:nvSpPr>
        <p:spPr bwMode="auto">
          <a:xfrm>
            <a:off x="3708400" y="3686175"/>
            <a:ext cx="9144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200">
                <a:solidFill>
                  <a:schemeClr val="accent2"/>
                </a:solidFill>
              </a:rPr>
              <a:t>po</a:t>
            </a:r>
            <a:r>
              <a:rPr lang="bg-BG" altLang="bg-BG" sz="1200">
                <a:solidFill>
                  <a:schemeClr val="accent2"/>
                </a:solidFill>
              </a:rPr>
              <a:t> </a:t>
            </a:r>
            <a:r>
              <a:rPr lang="fr-FR" altLang="bg-BG" sz="1200">
                <a:solidFill>
                  <a:schemeClr val="accent2"/>
                </a:solidFill>
              </a:rPr>
              <a:t>p</a:t>
            </a:r>
            <a:r>
              <a:rPr lang="en-US" altLang="bg-BG" sz="1200">
                <a:solidFill>
                  <a:schemeClr val="accent2"/>
                </a:solidFill>
              </a:rPr>
              <a:t>;</a:t>
            </a:r>
            <a:endParaRPr lang="en-US" altLang="bg-BG">
              <a:solidFill>
                <a:schemeClr val="accent2"/>
              </a:solidFill>
            </a:endParaRPr>
          </a:p>
        </p:txBody>
      </p:sp>
      <p:sp>
        <p:nvSpPr>
          <p:cNvPr id="198722" name="Freeform 66"/>
          <p:cNvSpPr>
            <a:spLocks/>
          </p:cNvSpPr>
          <p:nvPr/>
        </p:nvSpPr>
        <p:spPr bwMode="auto">
          <a:xfrm rot="852811">
            <a:off x="4687888" y="3074988"/>
            <a:ext cx="836612" cy="815975"/>
          </a:xfrm>
          <a:custGeom>
            <a:avLst/>
            <a:gdLst>
              <a:gd name="T0" fmla="*/ 384947 w 1580"/>
              <a:gd name="T1" fmla="*/ 148359 h 1540"/>
              <a:gd name="T2" fmla="*/ 173147 w 1580"/>
              <a:gd name="T3" fmla="*/ 233136 h 1540"/>
              <a:gd name="T4" fmla="*/ 67247 w 1580"/>
              <a:gd name="T5" fmla="*/ 381495 h 1540"/>
              <a:gd name="T6" fmla="*/ 3707 w 1580"/>
              <a:gd name="T7" fmla="*/ 635825 h 1540"/>
              <a:gd name="T8" fmla="*/ 46067 w 1580"/>
              <a:gd name="T9" fmla="*/ 572242 h 1540"/>
              <a:gd name="T10" fmla="*/ 99017 w 1580"/>
              <a:gd name="T11" fmla="*/ 434480 h 1540"/>
              <a:gd name="T12" fmla="*/ 141377 w 1580"/>
              <a:gd name="T13" fmla="*/ 360301 h 1540"/>
              <a:gd name="T14" fmla="*/ 35477 w 1580"/>
              <a:gd name="T15" fmla="*/ 614631 h 1540"/>
              <a:gd name="T16" fmla="*/ 24887 w 1580"/>
              <a:gd name="T17" fmla="*/ 720601 h 1540"/>
              <a:gd name="T18" fmla="*/ 77837 w 1580"/>
              <a:gd name="T19" fmla="*/ 688810 h 1540"/>
              <a:gd name="T20" fmla="*/ 109607 w 1580"/>
              <a:gd name="T21" fmla="*/ 614631 h 1540"/>
              <a:gd name="T22" fmla="*/ 151967 w 1580"/>
              <a:gd name="T23" fmla="*/ 508660 h 1540"/>
              <a:gd name="T24" fmla="*/ 215507 w 1580"/>
              <a:gd name="T25" fmla="*/ 392092 h 1540"/>
              <a:gd name="T26" fmla="*/ 162557 w 1580"/>
              <a:gd name="T27" fmla="*/ 551048 h 1540"/>
              <a:gd name="T28" fmla="*/ 120197 w 1580"/>
              <a:gd name="T29" fmla="*/ 710004 h 1540"/>
              <a:gd name="T30" fmla="*/ 109607 w 1580"/>
              <a:gd name="T31" fmla="*/ 815975 h 1540"/>
              <a:gd name="T32" fmla="*/ 204917 w 1580"/>
              <a:gd name="T33" fmla="*/ 710004 h 1540"/>
              <a:gd name="T34" fmla="*/ 247277 w 1580"/>
              <a:gd name="T35" fmla="*/ 572242 h 1540"/>
              <a:gd name="T36" fmla="*/ 321407 w 1580"/>
              <a:gd name="T37" fmla="*/ 423883 h 1540"/>
              <a:gd name="T38" fmla="*/ 289637 w 1580"/>
              <a:gd name="T39" fmla="*/ 561645 h 1540"/>
              <a:gd name="T40" fmla="*/ 279047 w 1580"/>
              <a:gd name="T41" fmla="*/ 752393 h 1540"/>
              <a:gd name="T42" fmla="*/ 374357 w 1580"/>
              <a:gd name="T43" fmla="*/ 773587 h 1540"/>
              <a:gd name="T44" fmla="*/ 374357 w 1580"/>
              <a:gd name="T45" fmla="*/ 614631 h 1540"/>
              <a:gd name="T46" fmla="*/ 437898 w 1580"/>
              <a:gd name="T47" fmla="*/ 466271 h 1540"/>
              <a:gd name="T48" fmla="*/ 522618 w 1580"/>
              <a:gd name="T49" fmla="*/ 445077 h 1540"/>
              <a:gd name="T50" fmla="*/ 543798 w 1580"/>
              <a:gd name="T51" fmla="*/ 519257 h 1540"/>
              <a:gd name="T52" fmla="*/ 543798 w 1580"/>
              <a:gd name="T53" fmla="*/ 635825 h 1540"/>
              <a:gd name="T54" fmla="*/ 469668 w 1580"/>
              <a:gd name="T55" fmla="*/ 699407 h 1540"/>
              <a:gd name="T56" fmla="*/ 512028 w 1580"/>
              <a:gd name="T57" fmla="*/ 762990 h 1540"/>
              <a:gd name="T58" fmla="*/ 617928 w 1580"/>
              <a:gd name="T59" fmla="*/ 699407 h 1540"/>
              <a:gd name="T60" fmla="*/ 692058 w 1580"/>
              <a:gd name="T61" fmla="*/ 572242 h 1540"/>
              <a:gd name="T62" fmla="*/ 723828 w 1580"/>
              <a:gd name="T63" fmla="*/ 423883 h 1540"/>
              <a:gd name="T64" fmla="*/ 713238 w 1580"/>
              <a:gd name="T65" fmla="*/ 296718 h 1540"/>
              <a:gd name="T66" fmla="*/ 808548 w 1580"/>
              <a:gd name="T67" fmla="*/ 169553 h 1540"/>
              <a:gd name="T68" fmla="*/ 543798 w 1580"/>
              <a:gd name="T69" fmla="*/ 21194 h 1540"/>
              <a:gd name="T70" fmla="*/ 480258 w 1580"/>
              <a:gd name="T71" fmla="*/ 42388 h 1540"/>
              <a:gd name="T72" fmla="*/ 437898 w 1580"/>
              <a:gd name="T73" fmla="*/ 116568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8723" name="Oval 67"/>
          <p:cNvSpPr>
            <a:spLocks noChangeArrowheads="1"/>
          </p:cNvSpPr>
          <p:nvPr/>
        </p:nvSpPr>
        <p:spPr bwMode="auto">
          <a:xfrm flipV="1">
            <a:off x="5316538" y="3076575"/>
            <a:ext cx="365125" cy="342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8728" name="Rectangle 72"/>
          <p:cNvSpPr>
            <a:spLocks noChangeArrowheads="1"/>
          </p:cNvSpPr>
          <p:nvPr/>
        </p:nvSpPr>
        <p:spPr bwMode="auto">
          <a:xfrm>
            <a:off x="647700" y="4765675"/>
            <a:ext cx="109855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bg-BG" altLang="bg-BG" sz="1400" b="0">
                <a:solidFill>
                  <a:srgbClr val="800000"/>
                </a:solidFill>
                <a:cs typeface="Times New Roman" pitchFamily="18" charset="0"/>
              </a:rPr>
              <a:t>1) new (p)</a:t>
            </a:r>
            <a:r>
              <a:rPr lang="en-US" altLang="bg-BG" sz="1400" b="0">
                <a:solidFill>
                  <a:srgbClr val="800000"/>
                </a:solidFill>
                <a:cs typeface="Times New Roman" pitchFamily="18" charset="0"/>
              </a:rPr>
              <a:t>;</a:t>
            </a:r>
            <a:endParaRPr lang="bg-BG" altLang="bg-BG" sz="1800" b="0">
              <a:solidFill>
                <a:srgbClr val="800000"/>
              </a:solidFill>
            </a:endParaRPr>
          </a:p>
        </p:txBody>
      </p:sp>
      <p:sp>
        <p:nvSpPr>
          <p:cNvPr id="198735" name="Rectangle 79"/>
          <p:cNvSpPr>
            <a:spLocks noChangeArrowheads="1"/>
          </p:cNvSpPr>
          <p:nvPr/>
        </p:nvSpPr>
        <p:spPr bwMode="auto">
          <a:xfrm>
            <a:off x="4648200" y="4832350"/>
            <a:ext cx="2136775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bg-BG" altLang="bg-BG" b="0">
                <a:solidFill>
                  <a:schemeClr val="accent2"/>
                </a:solidFill>
                <a:cs typeface="Times New Roman" pitchFamily="18" charset="0"/>
              </a:rPr>
              <a:t>1) </a:t>
            </a:r>
            <a:r>
              <a:rPr lang="en-US" altLang="bg-BG" b="0">
                <a:solidFill>
                  <a:schemeClr val="accent2"/>
                </a:solidFill>
              </a:rPr>
              <a:t>p = new Element</a:t>
            </a:r>
            <a:r>
              <a:rPr lang="en-US" altLang="bg-BG" b="0">
                <a:solidFill>
                  <a:schemeClr val="accent2"/>
                </a:solidFill>
                <a:cs typeface="Times New Roman" pitchFamily="18" charset="0"/>
              </a:rPr>
              <a:t>;</a:t>
            </a:r>
            <a:endParaRPr lang="bg-BG" altLang="bg-BG" b="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198736" name="Rectangle 80"/>
          <p:cNvSpPr>
            <a:spLocks noChangeArrowheads="1"/>
          </p:cNvSpPr>
          <p:nvPr/>
        </p:nvSpPr>
        <p:spPr bwMode="auto">
          <a:xfrm>
            <a:off x="627063" y="5089525"/>
            <a:ext cx="3595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bg-BG" altLang="bg-BG" b="0">
                <a:solidFill>
                  <a:srgbClr val="800000"/>
                </a:solidFill>
              </a:rPr>
              <a:t>2) p^.data</a:t>
            </a:r>
            <a:r>
              <a:rPr lang="en-US" altLang="bg-BG" b="0">
                <a:solidFill>
                  <a:srgbClr val="800000"/>
                </a:solidFill>
              </a:rPr>
              <a:t> :</a:t>
            </a:r>
            <a:r>
              <a:rPr lang="bg-BG" altLang="bg-BG" b="0">
                <a:solidFill>
                  <a:srgbClr val="800000"/>
                </a:solidFill>
              </a:rPr>
              <a:t> = стойността на данната</a:t>
            </a:r>
          </a:p>
        </p:txBody>
      </p:sp>
      <p:sp>
        <p:nvSpPr>
          <p:cNvPr id="198737" name="Rectangle 81"/>
          <p:cNvSpPr>
            <a:spLocks noChangeArrowheads="1"/>
          </p:cNvSpPr>
          <p:nvPr/>
        </p:nvSpPr>
        <p:spPr bwMode="auto">
          <a:xfrm>
            <a:off x="4646613" y="5137150"/>
            <a:ext cx="3516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bg-BG" altLang="bg-BG" b="0">
                <a:solidFill>
                  <a:schemeClr val="accent2"/>
                </a:solidFill>
              </a:rPr>
              <a:t>2) p</a:t>
            </a:r>
            <a:r>
              <a:rPr lang="en-US" altLang="bg-BG" b="0">
                <a:solidFill>
                  <a:schemeClr val="accent2"/>
                </a:solidFill>
              </a:rPr>
              <a:t>-&gt;</a:t>
            </a:r>
            <a:r>
              <a:rPr lang="bg-BG" altLang="bg-BG" b="0">
                <a:solidFill>
                  <a:schemeClr val="accent2"/>
                </a:solidFill>
              </a:rPr>
              <a:t>data = стойността на данната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838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C 0.00208 -0.0037 0.00434 -0.00718 0.01128 -0.0088 C 0.01788 -0.01065 0.0309 -0.01806 0.03993 -0.01019 C 0.04913 -0.00208 0.06094 0.02384 0.06649 0.03935 C 0.07205 0.05463 0.07239 0.06829 0.07292 0.08241 " pathEditMode="relative" rAng="0" ptsTypes="aaaaA">
                                      <p:cBhvr>
                                        <p:cTn id="45" dur="2000" fill="hold"/>
                                        <p:tgtEl>
                                          <p:spTgt spid="1987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01" grpId="0" animBg="1"/>
      <p:bldP spid="198702" grpId="0" animBg="1"/>
      <p:bldP spid="198703" grpId="0" animBg="1"/>
      <p:bldP spid="198704" grpId="0" animBg="1"/>
      <p:bldP spid="198705" grpId="0" animBg="1"/>
      <p:bldP spid="198706" grpId="0" animBg="1"/>
      <p:bldP spid="198707" grpId="0"/>
      <p:bldP spid="198713" grpId="0" animBg="1"/>
      <p:bldP spid="198714" grpId="0" animBg="1"/>
      <p:bldP spid="198715" grpId="0"/>
      <p:bldP spid="198716" grpId="0"/>
      <p:bldP spid="198717" grpId="0" animBg="1"/>
      <p:bldP spid="198722" grpId="0" animBg="1"/>
      <p:bldP spid="198723" grpId="0" animBg="1"/>
      <p:bldP spid="198728" grpId="0"/>
      <p:bldP spid="198735" grpId="0"/>
      <p:bldP spid="198736" grpId="0"/>
      <p:bldP spid="1987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254375" y="200025"/>
            <a:ext cx="3830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bg-BG" altLang="bg-BG" i="1"/>
              <a:t>Алгоритъм за образуване на стек</a:t>
            </a:r>
            <a:r>
              <a:rPr lang="en-US" altLang="bg-BG"/>
              <a:t> 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720725" y="682625"/>
            <a:ext cx="2065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/>
              <a:t>Логически стъпки:</a:t>
            </a:r>
            <a:endParaRPr lang="en-US" altLang="bg-BG"/>
          </a:p>
        </p:txBody>
      </p:sp>
      <p:grpSp>
        <p:nvGrpSpPr>
          <p:cNvPr id="195589" name="Group 5"/>
          <p:cNvGrpSpPr>
            <a:grpSpLocks/>
          </p:cNvGrpSpPr>
          <p:nvPr/>
        </p:nvGrpSpPr>
        <p:grpSpPr bwMode="auto">
          <a:xfrm>
            <a:off x="8507413" y="801688"/>
            <a:ext cx="2181225" cy="482600"/>
            <a:chOff x="4147" y="811"/>
            <a:chExt cx="798" cy="208"/>
          </a:xfrm>
        </p:grpSpPr>
        <p:sp>
          <p:nvSpPr>
            <p:cNvPr id="31795" name="Oval 6"/>
            <p:cNvSpPr>
              <a:spLocks noChangeArrowheads="1"/>
            </p:cNvSpPr>
            <p:nvPr/>
          </p:nvSpPr>
          <p:spPr bwMode="auto">
            <a:xfrm>
              <a:off x="4169" y="811"/>
              <a:ext cx="86" cy="1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796" name="Text Box 7"/>
            <p:cNvSpPr txBox="1">
              <a:spLocks noChangeArrowheads="1"/>
            </p:cNvSpPr>
            <p:nvPr/>
          </p:nvSpPr>
          <p:spPr bwMode="auto">
            <a:xfrm>
              <a:off x="4147" y="904"/>
              <a:ext cx="87" cy="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bg-BG" altLang="bg-BG"/>
            </a:p>
          </p:txBody>
        </p:sp>
        <p:sp>
          <p:nvSpPr>
            <p:cNvPr id="31797" name="Rectangle 8"/>
            <p:cNvSpPr>
              <a:spLocks noChangeArrowheads="1"/>
            </p:cNvSpPr>
            <p:nvPr/>
          </p:nvSpPr>
          <p:spPr bwMode="auto">
            <a:xfrm>
              <a:off x="4147" y="858"/>
              <a:ext cx="87" cy="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798" name="Line 9"/>
            <p:cNvSpPr>
              <a:spLocks noChangeShapeType="1"/>
            </p:cNvSpPr>
            <p:nvPr/>
          </p:nvSpPr>
          <p:spPr bwMode="auto">
            <a:xfrm>
              <a:off x="4190" y="881"/>
              <a:ext cx="1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799" name="Line 10"/>
            <p:cNvSpPr>
              <a:spLocks noChangeShapeType="1"/>
            </p:cNvSpPr>
            <p:nvPr/>
          </p:nvSpPr>
          <p:spPr bwMode="auto">
            <a:xfrm>
              <a:off x="4794" y="881"/>
              <a:ext cx="1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800" name="Oval 11"/>
            <p:cNvSpPr>
              <a:spLocks noChangeArrowheads="1"/>
            </p:cNvSpPr>
            <p:nvPr/>
          </p:nvSpPr>
          <p:spPr bwMode="auto">
            <a:xfrm>
              <a:off x="4902" y="858"/>
              <a:ext cx="43" cy="4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801" name="Line 12"/>
            <p:cNvSpPr>
              <a:spLocks noChangeShapeType="1"/>
            </p:cNvSpPr>
            <p:nvPr/>
          </p:nvSpPr>
          <p:spPr bwMode="auto">
            <a:xfrm>
              <a:off x="4902" y="858"/>
              <a:ext cx="43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802" name="Line 13"/>
            <p:cNvSpPr>
              <a:spLocks noChangeShapeType="1"/>
            </p:cNvSpPr>
            <p:nvPr/>
          </p:nvSpPr>
          <p:spPr bwMode="auto">
            <a:xfrm flipV="1">
              <a:off x="4902" y="858"/>
              <a:ext cx="43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803" name="Freeform 14"/>
            <p:cNvSpPr>
              <a:spLocks/>
            </p:cNvSpPr>
            <p:nvPr/>
          </p:nvSpPr>
          <p:spPr bwMode="auto">
            <a:xfrm>
              <a:off x="4212" y="811"/>
              <a:ext cx="129" cy="23"/>
            </a:xfrm>
            <a:custGeom>
              <a:avLst/>
              <a:gdLst>
                <a:gd name="T0" fmla="*/ 0 w 4590"/>
                <a:gd name="T1" fmla="*/ 0 h 1"/>
                <a:gd name="T2" fmla="*/ 129 w 459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90" h="1">
                  <a:moveTo>
                    <a:pt x="0" y="0"/>
                  </a:moveTo>
                  <a:lnTo>
                    <a:pt x="459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804" name="Freeform 15"/>
            <p:cNvSpPr>
              <a:spLocks/>
            </p:cNvSpPr>
            <p:nvPr/>
          </p:nvSpPr>
          <p:spPr bwMode="auto">
            <a:xfrm>
              <a:off x="4212" y="996"/>
              <a:ext cx="129" cy="23"/>
            </a:xfrm>
            <a:custGeom>
              <a:avLst/>
              <a:gdLst>
                <a:gd name="T0" fmla="*/ 0 w 4620"/>
                <a:gd name="T1" fmla="*/ 0 h 1"/>
                <a:gd name="T2" fmla="*/ 129 w 462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20" h="1">
                  <a:moveTo>
                    <a:pt x="0" y="0"/>
                  </a:moveTo>
                  <a:lnTo>
                    <a:pt x="462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805" name="AutoShape 16"/>
            <p:cNvSpPr>
              <a:spLocks noChangeArrowheads="1"/>
            </p:cNvSpPr>
            <p:nvPr/>
          </p:nvSpPr>
          <p:spPr bwMode="auto">
            <a:xfrm rot="-5412519">
              <a:off x="4464" y="645"/>
              <a:ext cx="185" cy="517"/>
            </a:xfrm>
            <a:prstGeom prst="can">
              <a:avLst>
                <a:gd name="adj" fmla="val 4364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95601" name="Group 17"/>
          <p:cNvGrpSpPr>
            <a:grpSpLocks/>
          </p:cNvGrpSpPr>
          <p:nvPr/>
        </p:nvGrpSpPr>
        <p:grpSpPr bwMode="auto">
          <a:xfrm>
            <a:off x="7715250" y="881063"/>
            <a:ext cx="800100" cy="409575"/>
            <a:chOff x="816" y="3159"/>
            <a:chExt cx="504" cy="258"/>
          </a:xfrm>
        </p:grpSpPr>
        <p:sp>
          <p:nvSpPr>
            <p:cNvPr id="31788" name="AutoShape 18"/>
            <p:cNvSpPr>
              <a:spLocks noChangeArrowheads="1"/>
            </p:cNvSpPr>
            <p:nvPr/>
          </p:nvSpPr>
          <p:spPr bwMode="auto">
            <a:xfrm>
              <a:off x="816" y="3181"/>
              <a:ext cx="396" cy="185"/>
            </a:xfrm>
            <a:prstGeom prst="cube">
              <a:avLst>
                <a:gd name="adj" fmla="val 58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789" name="Line 19"/>
            <p:cNvSpPr>
              <a:spLocks noChangeShapeType="1"/>
            </p:cNvSpPr>
            <p:nvPr/>
          </p:nvSpPr>
          <p:spPr bwMode="auto">
            <a:xfrm>
              <a:off x="924" y="3181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790" name="Line 20"/>
            <p:cNvSpPr>
              <a:spLocks noChangeShapeType="1"/>
            </p:cNvSpPr>
            <p:nvPr/>
          </p:nvSpPr>
          <p:spPr bwMode="auto">
            <a:xfrm flipH="1">
              <a:off x="924" y="3255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791" name="Freeform 21"/>
            <p:cNvSpPr>
              <a:spLocks/>
            </p:cNvSpPr>
            <p:nvPr/>
          </p:nvSpPr>
          <p:spPr bwMode="auto">
            <a:xfrm>
              <a:off x="890" y="3255"/>
              <a:ext cx="34" cy="33"/>
            </a:xfrm>
            <a:custGeom>
              <a:avLst/>
              <a:gdLst>
                <a:gd name="T0" fmla="*/ 34 w 170"/>
                <a:gd name="T1" fmla="*/ 0 h 160"/>
                <a:gd name="T2" fmla="*/ 0 w 170"/>
                <a:gd name="T3" fmla="*/ 33 h 16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0" h="160">
                  <a:moveTo>
                    <a:pt x="170" y="0"/>
                  </a:moveTo>
                  <a:lnTo>
                    <a:pt x="0" y="1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792" name="Freeform 22"/>
            <p:cNvSpPr>
              <a:spLocks/>
            </p:cNvSpPr>
            <p:nvPr/>
          </p:nvSpPr>
          <p:spPr bwMode="auto">
            <a:xfrm>
              <a:off x="924" y="3159"/>
              <a:ext cx="180" cy="115"/>
            </a:xfrm>
            <a:custGeom>
              <a:avLst/>
              <a:gdLst>
                <a:gd name="T0" fmla="*/ 0 w 900"/>
                <a:gd name="T1" fmla="*/ 115 h 560"/>
                <a:gd name="T2" fmla="*/ 180 w 900"/>
                <a:gd name="T3" fmla="*/ 115 h 560"/>
                <a:gd name="T4" fmla="*/ 180 w 900"/>
                <a:gd name="T5" fmla="*/ 0 h 560"/>
                <a:gd name="T6" fmla="*/ 0 w 900"/>
                <a:gd name="T7" fmla="*/ 0 h 560"/>
                <a:gd name="T8" fmla="*/ 0 w 900"/>
                <a:gd name="T9" fmla="*/ 115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793" name="Line 23"/>
            <p:cNvSpPr>
              <a:spLocks noChangeShapeType="1"/>
            </p:cNvSpPr>
            <p:nvPr/>
          </p:nvSpPr>
          <p:spPr bwMode="auto">
            <a:xfrm>
              <a:off x="1032" y="3219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794" name="Text Box 24"/>
            <p:cNvSpPr txBox="1">
              <a:spLocks noChangeArrowheads="1"/>
            </p:cNvSpPr>
            <p:nvPr/>
          </p:nvSpPr>
          <p:spPr bwMode="auto">
            <a:xfrm>
              <a:off x="816" y="3233"/>
              <a:ext cx="2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bg-BG" altLang="bg-BG" sz="200" b="0"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r>
                <a:rPr lang="en-US" altLang="bg-BG" sz="1000" b="0">
                  <a:cs typeface="Times New Roman" pitchFamily="18" charset="0"/>
                </a:rPr>
                <a:t>na</a:t>
              </a:r>
              <a:endParaRPr lang="en-US" altLang="bg-BG" sz="1800" b="0"/>
            </a:p>
          </p:txBody>
        </p:sp>
      </p:grpSp>
      <p:sp>
        <p:nvSpPr>
          <p:cNvPr id="195610" name="Freeform 26"/>
          <p:cNvSpPr>
            <a:spLocks/>
          </p:cNvSpPr>
          <p:nvPr/>
        </p:nvSpPr>
        <p:spPr bwMode="auto">
          <a:xfrm flipH="1">
            <a:off x="5446713" y="2722563"/>
            <a:ext cx="358775" cy="655637"/>
          </a:xfrm>
          <a:custGeom>
            <a:avLst/>
            <a:gdLst>
              <a:gd name="T0" fmla="*/ 457 w 1564"/>
              <a:gd name="T1" fmla="*/ 45 h 2938"/>
              <a:gd name="T2" fmla="*/ 404 w 1564"/>
              <a:gd name="T3" fmla="*/ 75 h 2938"/>
              <a:gd name="T4" fmla="*/ 0 w 1564"/>
              <a:gd name="T5" fmla="*/ 343 h 2938"/>
              <a:gd name="T6" fmla="*/ 107 w 1564"/>
              <a:gd name="T7" fmla="*/ 2272 h 2938"/>
              <a:gd name="T8" fmla="*/ 107 w 1564"/>
              <a:gd name="T9" fmla="*/ 2375 h 2938"/>
              <a:gd name="T10" fmla="*/ 129 w 1564"/>
              <a:gd name="T11" fmla="*/ 2555 h 2938"/>
              <a:gd name="T12" fmla="*/ 122 w 1564"/>
              <a:gd name="T13" fmla="*/ 2757 h 2938"/>
              <a:gd name="T14" fmla="*/ 444 w 1564"/>
              <a:gd name="T15" fmla="*/ 2883 h 2938"/>
              <a:gd name="T16" fmla="*/ 784 w 1564"/>
              <a:gd name="T17" fmla="*/ 2938 h 2938"/>
              <a:gd name="T18" fmla="*/ 1194 w 1564"/>
              <a:gd name="T19" fmla="*/ 2900 h 2938"/>
              <a:gd name="T20" fmla="*/ 1534 w 1564"/>
              <a:gd name="T21" fmla="*/ 2775 h 2938"/>
              <a:gd name="T22" fmla="*/ 1564 w 1564"/>
              <a:gd name="T23" fmla="*/ 2412 h 2938"/>
              <a:gd name="T24" fmla="*/ 1534 w 1564"/>
              <a:gd name="T25" fmla="*/ 1486 h 2938"/>
              <a:gd name="T26" fmla="*/ 1281 w 1564"/>
              <a:gd name="T27" fmla="*/ 305 h 2938"/>
              <a:gd name="T28" fmla="*/ 944 w 1564"/>
              <a:gd name="T29" fmla="*/ 30 h 2938"/>
              <a:gd name="T30" fmla="*/ 847 w 1564"/>
              <a:gd name="T31" fmla="*/ 0 h 2938"/>
              <a:gd name="T32" fmla="*/ 697 w 1564"/>
              <a:gd name="T33" fmla="*/ 8 h 2938"/>
              <a:gd name="T34" fmla="*/ 592 w 1564"/>
              <a:gd name="T35" fmla="*/ 8 h 2938"/>
              <a:gd name="T36" fmla="*/ 524 w 1564"/>
              <a:gd name="T37" fmla="*/ 38 h 2938"/>
              <a:gd name="T38" fmla="*/ 457 w 1564"/>
              <a:gd name="T39" fmla="*/ 45 h 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64" h="2938">
                <a:moveTo>
                  <a:pt x="457" y="45"/>
                </a:moveTo>
                <a:lnTo>
                  <a:pt x="404" y="75"/>
                </a:lnTo>
                <a:lnTo>
                  <a:pt x="0" y="343"/>
                </a:lnTo>
                <a:lnTo>
                  <a:pt x="107" y="2272"/>
                </a:lnTo>
                <a:lnTo>
                  <a:pt x="107" y="2375"/>
                </a:lnTo>
                <a:lnTo>
                  <a:pt x="129" y="2555"/>
                </a:lnTo>
                <a:lnTo>
                  <a:pt x="122" y="2757"/>
                </a:lnTo>
                <a:lnTo>
                  <a:pt x="444" y="2883"/>
                </a:lnTo>
                <a:lnTo>
                  <a:pt x="784" y="2938"/>
                </a:lnTo>
                <a:lnTo>
                  <a:pt x="1194" y="2900"/>
                </a:lnTo>
                <a:lnTo>
                  <a:pt x="1534" y="2775"/>
                </a:lnTo>
                <a:lnTo>
                  <a:pt x="1564" y="2412"/>
                </a:lnTo>
                <a:lnTo>
                  <a:pt x="1534" y="1486"/>
                </a:lnTo>
                <a:lnTo>
                  <a:pt x="1281" y="305"/>
                </a:lnTo>
                <a:lnTo>
                  <a:pt x="944" y="30"/>
                </a:lnTo>
                <a:lnTo>
                  <a:pt x="847" y="0"/>
                </a:lnTo>
                <a:lnTo>
                  <a:pt x="697" y="8"/>
                </a:lnTo>
                <a:lnTo>
                  <a:pt x="592" y="8"/>
                </a:lnTo>
                <a:lnTo>
                  <a:pt x="524" y="38"/>
                </a:lnTo>
                <a:lnTo>
                  <a:pt x="457" y="45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5611" name="Freeform 27"/>
          <p:cNvSpPr>
            <a:spLocks/>
          </p:cNvSpPr>
          <p:nvPr/>
        </p:nvSpPr>
        <p:spPr bwMode="auto">
          <a:xfrm flipH="1">
            <a:off x="5586413" y="2667000"/>
            <a:ext cx="134937" cy="114300"/>
          </a:xfrm>
          <a:custGeom>
            <a:avLst/>
            <a:gdLst>
              <a:gd name="T0" fmla="*/ 540 w 583"/>
              <a:gd name="T1" fmla="*/ 0 h 511"/>
              <a:gd name="T2" fmla="*/ 560 w 583"/>
              <a:gd name="T3" fmla="*/ 116 h 511"/>
              <a:gd name="T4" fmla="*/ 563 w 583"/>
              <a:gd name="T5" fmla="*/ 173 h 511"/>
              <a:gd name="T6" fmla="*/ 570 w 583"/>
              <a:gd name="T7" fmla="*/ 248 h 511"/>
              <a:gd name="T8" fmla="*/ 583 w 583"/>
              <a:gd name="T9" fmla="*/ 321 h 511"/>
              <a:gd name="T10" fmla="*/ 548 w 583"/>
              <a:gd name="T11" fmla="*/ 383 h 511"/>
              <a:gd name="T12" fmla="*/ 503 w 583"/>
              <a:gd name="T13" fmla="*/ 453 h 511"/>
              <a:gd name="T14" fmla="*/ 453 w 583"/>
              <a:gd name="T15" fmla="*/ 488 h 511"/>
              <a:gd name="T16" fmla="*/ 385 w 583"/>
              <a:gd name="T17" fmla="*/ 508 h 511"/>
              <a:gd name="T18" fmla="*/ 305 w 583"/>
              <a:gd name="T19" fmla="*/ 511 h 511"/>
              <a:gd name="T20" fmla="*/ 220 w 583"/>
              <a:gd name="T21" fmla="*/ 503 h 511"/>
              <a:gd name="T22" fmla="*/ 160 w 583"/>
              <a:gd name="T23" fmla="*/ 481 h 511"/>
              <a:gd name="T24" fmla="*/ 108 w 583"/>
              <a:gd name="T25" fmla="*/ 456 h 511"/>
              <a:gd name="T26" fmla="*/ 70 w 583"/>
              <a:gd name="T27" fmla="*/ 426 h 511"/>
              <a:gd name="T28" fmla="*/ 33 w 583"/>
              <a:gd name="T29" fmla="*/ 373 h 511"/>
              <a:gd name="T30" fmla="*/ 15 w 583"/>
              <a:gd name="T31" fmla="*/ 321 h 511"/>
              <a:gd name="T32" fmla="*/ 8 w 583"/>
              <a:gd name="T33" fmla="*/ 271 h 511"/>
              <a:gd name="T34" fmla="*/ 0 w 583"/>
              <a:gd name="T35" fmla="*/ 116 h 511"/>
              <a:gd name="T36" fmla="*/ 540 w 583"/>
              <a:gd name="T37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83" h="511">
                <a:moveTo>
                  <a:pt x="540" y="0"/>
                </a:moveTo>
                <a:lnTo>
                  <a:pt x="560" y="116"/>
                </a:lnTo>
                <a:lnTo>
                  <a:pt x="563" y="173"/>
                </a:lnTo>
                <a:lnTo>
                  <a:pt x="570" y="248"/>
                </a:lnTo>
                <a:lnTo>
                  <a:pt x="583" y="321"/>
                </a:lnTo>
                <a:lnTo>
                  <a:pt x="548" y="383"/>
                </a:lnTo>
                <a:lnTo>
                  <a:pt x="503" y="453"/>
                </a:lnTo>
                <a:lnTo>
                  <a:pt x="453" y="488"/>
                </a:lnTo>
                <a:lnTo>
                  <a:pt x="385" y="508"/>
                </a:lnTo>
                <a:lnTo>
                  <a:pt x="305" y="511"/>
                </a:lnTo>
                <a:lnTo>
                  <a:pt x="220" y="503"/>
                </a:lnTo>
                <a:lnTo>
                  <a:pt x="160" y="481"/>
                </a:lnTo>
                <a:lnTo>
                  <a:pt x="108" y="456"/>
                </a:lnTo>
                <a:lnTo>
                  <a:pt x="70" y="426"/>
                </a:lnTo>
                <a:lnTo>
                  <a:pt x="33" y="373"/>
                </a:lnTo>
                <a:lnTo>
                  <a:pt x="15" y="321"/>
                </a:lnTo>
                <a:lnTo>
                  <a:pt x="8" y="271"/>
                </a:lnTo>
                <a:lnTo>
                  <a:pt x="0" y="116"/>
                </a:lnTo>
                <a:lnTo>
                  <a:pt x="54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grpSp>
        <p:nvGrpSpPr>
          <p:cNvPr id="31752" name="Group 28"/>
          <p:cNvGrpSpPr>
            <a:grpSpLocks/>
          </p:cNvGrpSpPr>
          <p:nvPr/>
        </p:nvGrpSpPr>
        <p:grpSpPr bwMode="auto">
          <a:xfrm flipH="1">
            <a:off x="5745163" y="2470150"/>
            <a:ext cx="39687" cy="160338"/>
            <a:chOff x="3858" y="5552"/>
            <a:chExt cx="167" cy="720"/>
          </a:xfrm>
        </p:grpSpPr>
        <p:sp>
          <p:nvSpPr>
            <p:cNvPr id="195613" name="Freeform 29"/>
            <p:cNvSpPr>
              <a:spLocks/>
            </p:cNvSpPr>
            <p:nvPr/>
          </p:nvSpPr>
          <p:spPr bwMode="auto">
            <a:xfrm>
              <a:off x="3858" y="5552"/>
              <a:ext cx="167" cy="506"/>
            </a:xfrm>
            <a:custGeom>
              <a:avLst/>
              <a:gdLst>
                <a:gd name="T0" fmla="*/ 85 w 167"/>
                <a:gd name="T1" fmla="*/ 0 h 503"/>
                <a:gd name="T2" fmla="*/ 37 w 167"/>
                <a:gd name="T3" fmla="*/ 55 h 503"/>
                <a:gd name="T4" fmla="*/ 7 w 167"/>
                <a:gd name="T5" fmla="*/ 120 h 503"/>
                <a:gd name="T6" fmla="*/ 0 w 167"/>
                <a:gd name="T7" fmla="*/ 195 h 503"/>
                <a:gd name="T8" fmla="*/ 0 w 167"/>
                <a:gd name="T9" fmla="*/ 247 h 503"/>
                <a:gd name="T10" fmla="*/ 15 w 167"/>
                <a:gd name="T11" fmla="*/ 345 h 503"/>
                <a:gd name="T12" fmla="*/ 22 w 167"/>
                <a:gd name="T13" fmla="*/ 400 h 503"/>
                <a:gd name="T14" fmla="*/ 37 w 167"/>
                <a:gd name="T15" fmla="*/ 428 h 503"/>
                <a:gd name="T16" fmla="*/ 67 w 167"/>
                <a:gd name="T17" fmla="*/ 445 h 503"/>
                <a:gd name="T18" fmla="*/ 92 w 167"/>
                <a:gd name="T19" fmla="*/ 503 h 503"/>
                <a:gd name="T20" fmla="*/ 100 w 167"/>
                <a:gd name="T21" fmla="*/ 420 h 503"/>
                <a:gd name="T22" fmla="*/ 112 w 167"/>
                <a:gd name="T23" fmla="*/ 360 h 503"/>
                <a:gd name="T24" fmla="*/ 142 w 167"/>
                <a:gd name="T25" fmla="*/ 280 h 503"/>
                <a:gd name="T26" fmla="*/ 137 w 167"/>
                <a:gd name="T27" fmla="*/ 217 h 503"/>
                <a:gd name="T28" fmla="*/ 167 w 167"/>
                <a:gd name="T29" fmla="*/ 175 h 503"/>
                <a:gd name="T30" fmla="*/ 112 w 167"/>
                <a:gd name="T31" fmla="*/ 142 h 503"/>
                <a:gd name="T32" fmla="*/ 90 w 167"/>
                <a:gd name="T33" fmla="*/ 107 h 503"/>
                <a:gd name="T34" fmla="*/ 85 w 167"/>
                <a:gd name="T35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7" h="503">
                  <a:moveTo>
                    <a:pt x="85" y="0"/>
                  </a:moveTo>
                  <a:lnTo>
                    <a:pt x="37" y="55"/>
                  </a:lnTo>
                  <a:lnTo>
                    <a:pt x="7" y="120"/>
                  </a:lnTo>
                  <a:lnTo>
                    <a:pt x="0" y="195"/>
                  </a:lnTo>
                  <a:lnTo>
                    <a:pt x="0" y="247"/>
                  </a:lnTo>
                  <a:lnTo>
                    <a:pt x="15" y="345"/>
                  </a:lnTo>
                  <a:lnTo>
                    <a:pt x="22" y="400"/>
                  </a:lnTo>
                  <a:lnTo>
                    <a:pt x="37" y="428"/>
                  </a:lnTo>
                  <a:lnTo>
                    <a:pt x="67" y="445"/>
                  </a:lnTo>
                  <a:lnTo>
                    <a:pt x="92" y="503"/>
                  </a:lnTo>
                  <a:lnTo>
                    <a:pt x="100" y="420"/>
                  </a:lnTo>
                  <a:lnTo>
                    <a:pt x="112" y="360"/>
                  </a:lnTo>
                  <a:lnTo>
                    <a:pt x="142" y="280"/>
                  </a:lnTo>
                  <a:lnTo>
                    <a:pt x="137" y="217"/>
                  </a:lnTo>
                  <a:lnTo>
                    <a:pt x="167" y="175"/>
                  </a:lnTo>
                  <a:lnTo>
                    <a:pt x="112" y="142"/>
                  </a:lnTo>
                  <a:lnTo>
                    <a:pt x="90" y="107"/>
                  </a:lnTo>
                  <a:lnTo>
                    <a:pt x="8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95614" name="Freeform 30"/>
            <p:cNvSpPr>
              <a:spLocks/>
            </p:cNvSpPr>
            <p:nvPr/>
          </p:nvSpPr>
          <p:spPr bwMode="auto">
            <a:xfrm>
              <a:off x="3878" y="5980"/>
              <a:ext cx="87" cy="292"/>
            </a:xfrm>
            <a:custGeom>
              <a:avLst/>
              <a:gdLst>
                <a:gd name="T0" fmla="*/ 68 w 93"/>
                <a:gd name="T1" fmla="*/ 28 h 295"/>
                <a:gd name="T2" fmla="*/ 45 w 93"/>
                <a:gd name="T3" fmla="*/ 5 h 295"/>
                <a:gd name="T4" fmla="*/ 25 w 93"/>
                <a:gd name="T5" fmla="*/ 0 h 295"/>
                <a:gd name="T6" fmla="*/ 8 w 93"/>
                <a:gd name="T7" fmla="*/ 23 h 295"/>
                <a:gd name="T8" fmla="*/ 0 w 93"/>
                <a:gd name="T9" fmla="*/ 70 h 295"/>
                <a:gd name="T10" fmla="*/ 5 w 93"/>
                <a:gd name="T11" fmla="*/ 115 h 295"/>
                <a:gd name="T12" fmla="*/ 8 w 93"/>
                <a:gd name="T13" fmla="*/ 158 h 295"/>
                <a:gd name="T14" fmla="*/ 20 w 93"/>
                <a:gd name="T15" fmla="*/ 198 h 295"/>
                <a:gd name="T16" fmla="*/ 30 w 93"/>
                <a:gd name="T17" fmla="*/ 248 h 295"/>
                <a:gd name="T18" fmla="*/ 35 w 93"/>
                <a:gd name="T19" fmla="*/ 265 h 295"/>
                <a:gd name="T20" fmla="*/ 45 w 93"/>
                <a:gd name="T21" fmla="*/ 295 h 295"/>
                <a:gd name="T22" fmla="*/ 58 w 93"/>
                <a:gd name="T23" fmla="*/ 280 h 295"/>
                <a:gd name="T24" fmla="*/ 68 w 93"/>
                <a:gd name="T25" fmla="*/ 295 h 295"/>
                <a:gd name="T26" fmla="*/ 88 w 93"/>
                <a:gd name="T27" fmla="*/ 260 h 295"/>
                <a:gd name="T28" fmla="*/ 93 w 93"/>
                <a:gd name="T29" fmla="*/ 203 h 295"/>
                <a:gd name="T30" fmla="*/ 93 w 93"/>
                <a:gd name="T31" fmla="*/ 98 h 295"/>
                <a:gd name="T32" fmla="*/ 68 w 93"/>
                <a:gd name="T33" fmla="*/ 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295">
                  <a:moveTo>
                    <a:pt x="68" y="28"/>
                  </a:moveTo>
                  <a:lnTo>
                    <a:pt x="45" y="5"/>
                  </a:lnTo>
                  <a:lnTo>
                    <a:pt x="25" y="0"/>
                  </a:lnTo>
                  <a:lnTo>
                    <a:pt x="8" y="23"/>
                  </a:lnTo>
                  <a:lnTo>
                    <a:pt x="0" y="70"/>
                  </a:lnTo>
                  <a:lnTo>
                    <a:pt x="5" y="115"/>
                  </a:lnTo>
                  <a:lnTo>
                    <a:pt x="8" y="158"/>
                  </a:lnTo>
                  <a:lnTo>
                    <a:pt x="20" y="198"/>
                  </a:lnTo>
                  <a:lnTo>
                    <a:pt x="30" y="248"/>
                  </a:lnTo>
                  <a:lnTo>
                    <a:pt x="35" y="265"/>
                  </a:lnTo>
                  <a:lnTo>
                    <a:pt x="45" y="295"/>
                  </a:lnTo>
                  <a:lnTo>
                    <a:pt x="58" y="280"/>
                  </a:lnTo>
                  <a:lnTo>
                    <a:pt x="68" y="295"/>
                  </a:lnTo>
                  <a:lnTo>
                    <a:pt x="88" y="260"/>
                  </a:lnTo>
                  <a:lnTo>
                    <a:pt x="93" y="203"/>
                  </a:lnTo>
                  <a:lnTo>
                    <a:pt x="93" y="98"/>
                  </a:lnTo>
                  <a:lnTo>
                    <a:pt x="68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</p:grpSp>
      <p:sp>
        <p:nvSpPr>
          <p:cNvPr id="195615" name="Freeform 31"/>
          <p:cNvSpPr>
            <a:spLocks/>
          </p:cNvSpPr>
          <p:nvPr/>
        </p:nvSpPr>
        <p:spPr bwMode="auto">
          <a:xfrm flipH="1">
            <a:off x="5546725" y="2460625"/>
            <a:ext cx="217488" cy="292100"/>
          </a:xfrm>
          <a:custGeom>
            <a:avLst/>
            <a:gdLst>
              <a:gd name="T0" fmla="*/ 52 w 947"/>
              <a:gd name="T1" fmla="*/ 192 h 1308"/>
              <a:gd name="T2" fmla="*/ 12 w 947"/>
              <a:gd name="T3" fmla="*/ 370 h 1308"/>
              <a:gd name="T4" fmla="*/ 15 w 947"/>
              <a:gd name="T5" fmla="*/ 523 h 1308"/>
              <a:gd name="T6" fmla="*/ 0 w 947"/>
              <a:gd name="T7" fmla="*/ 658 h 1308"/>
              <a:gd name="T8" fmla="*/ 5 w 947"/>
              <a:gd name="T9" fmla="*/ 753 h 1308"/>
              <a:gd name="T10" fmla="*/ 27 w 947"/>
              <a:gd name="T11" fmla="*/ 850 h 1308"/>
              <a:gd name="T12" fmla="*/ 87 w 947"/>
              <a:gd name="T13" fmla="*/ 998 h 1308"/>
              <a:gd name="T14" fmla="*/ 142 w 947"/>
              <a:gd name="T15" fmla="*/ 1121 h 1308"/>
              <a:gd name="T16" fmla="*/ 190 w 947"/>
              <a:gd name="T17" fmla="*/ 1226 h 1308"/>
              <a:gd name="T18" fmla="*/ 290 w 947"/>
              <a:gd name="T19" fmla="*/ 1293 h 1308"/>
              <a:gd name="T20" fmla="*/ 425 w 947"/>
              <a:gd name="T21" fmla="*/ 1308 h 1308"/>
              <a:gd name="T22" fmla="*/ 515 w 947"/>
              <a:gd name="T23" fmla="*/ 1303 h 1308"/>
              <a:gd name="T24" fmla="*/ 590 w 947"/>
              <a:gd name="T25" fmla="*/ 1273 h 1308"/>
              <a:gd name="T26" fmla="*/ 662 w 947"/>
              <a:gd name="T27" fmla="*/ 1226 h 1308"/>
              <a:gd name="T28" fmla="*/ 752 w 947"/>
              <a:gd name="T29" fmla="*/ 1121 h 1308"/>
              <a:gd name="T30" fmla="*/ 812 w 947"/>
              <a:gd name="T31" fmla="*/ 980 h 1308"/>
              <a:gd name="T32" fmla="*/ 835 w 947"/>
              <a:gd name="T33" fmla="*/ 873 h 1308"/>
              <a:gd name="T34" fmla="*/ 845 w 947"/>
              <a:gd name="T35" fmla="*/ 793 h 1308"/>
              <a:gd name="T36" fmla="*/ 880 w 947"/>
              <a:gd name="T37" fmla="*/ 768 h 1308"/>
              <a:gd name="T38" fmla="*/ 910 w 947"/>
              <a:gd name="T39" fmla="*/ 710 h 1308"/>
              <a:gd name="T40" fmla="*/ 940 w 947"/>
              <a:gd name="T41" fmla="*/ 625 h 1308"/>
              <a:gd name="T42" fmla="*/ 947 w 947"/>
              <a:gd name="T43" fmla="*/ 538 h 1308"/>
              <a:gd name="T44" fmla="*/ 925 w 947"/>
              <a:gd name="T45" fmla="*/ 478 h 1308"/>
              <a:gd name="T46" fmla="*/ 872 w 947"/>
              <a:gd name="T47" fmla="*/ 478 h 1308"/>
              <a:gd name="T48" fmla="*/ 822 w 947"/>
              <a:gd name="T49" fmla="*/ 493 h 1308"/>
              <a:gd name="T50" fmla="*/ 827 w 947"/>
              <a:gd name="T51" fmla="*/ 347 h 1308"/>
              <a:gd name="T52" fmla="*/ 807 w 947"/>
              <a:gd name="T53" fmla="*/ 205 h 1308"/>
              <a:gd name="T54" fmla="*/ 737 w 947"/>
              <a:gd name="T55" fmla="*/ 90 h 1308"/>
              <a:gd name="T56" fmla="*/ 602 w 947"/>
              <a:gd name="T57" fmla="*/ 17 h 1308"/>
              <a:gd name="T58" fmla="*/ 400 w 947"/>
              <a:gd name="T59" fmla="*/ 0 h 1308"/>
              <a:gd name="T60" fmla="*/ 200 w 947"/>
              <a:gd name="T61" fmla="*/ 32 h 1308"/>
              <a:gd name="T62" fmla="*/ 77 w 947"/>
              <a:gd name="T63" fmla="*/ 137 h 1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47" h="1308">
                <a:moveTo>
                  <a:pt x="77" y="137"/>
                </a:moveTo>
                <a:lnTo>
                  <a:pt x="52" y="192"/>
                </a:lnTo>
                <a:lnTo>
                  <a:pt x="27" y="282"/>
                </a:lnTo>
                <a:lnTo>
                  <a:pt x="12" y="370"/>
                </a:lnTo>
                <a:lnTo>
                  <a:pt x="5" y="440"/>
                </a:lnTo>
                <a:lnTo>
                  <a:pt x="15" y="523"/>
                </a:lnTo>
                <a:lnTo>
                  <a:pt x="10" y="578"/>
                </a:lnTo>
                <a:lnTo>
                  <a:pt x="0" y="658"/>
                </a:lnTo>
                <a:lnTo>
                  <a:pt x="0" y="708"/>
                </a:lnTo>
                <a:lnTo>
                  <a:pt x="5" y="753"/>
                </a:lnTo>
                <a:lnTo>
                  <a:pt x="12" y="805"/>
                </a:lnTo>
                <a:lnTo>
                  <a:pt x="27" y="850"/>
                </a:lnTo>
                <a:lnTo>
                  <a:pt x="60" y="933"/>
                </a:lnTo>
                <a:lnTo>
                  <a:pt x="87" y="998"/>
                </a:lnTo>
                <a:lnTo>
                  <a:pt x="117" y="1066"/>
                </a:lnTo>
                <a:lnTo>
                  <a:pt x="142" y="1121"/>
                </a:lnTo>
                <a:lnTo>
                  <a:pt x="160" y="1171"/>
                </a:lnTo>
                <a:lnTo>
                  <a:pt x="190" y="1226"/>
                </a:lnTo>
                <a:lnTo>
                  <a:pt x="235" y="1271"/>
                </a:lnTo>
                <a:lnTo>
                  <a:pt x="290" y="1293"/>
                </a:lnTo>
                <a:lnTo>
                  <a:pt x="362" y="1308"/>
                </a:lnTo>
                <a:lnTo>
                  <a:pt x="425" y="1308"/>
                </a:lnTo>
                <a:lnTo>
                  <a:pt x="475" y="1308"/>
                </a:lnTo>
                <a:lnTo>
                  <a:pt x="515" y="1303"/>
                </a:lnTo>
                <a:lnTo>
                  <a:pt x="552" y="1293"/>
                </a:lnTo>
                <a:lnTo>
                  <a:pt x="590" y="1273"/>
                </a:lnTo>
                <a:lnTo>
                  <a:pt x="625" y="1256"/>
                </a:lnTo>
                <a:lnTo>
                  <a:pt x="662" y="1226"/>
                </a:lnTo>
                <a:lnTo>
                  <a:pt x="700" y="1183"/>
                </a:lnTo>
                <a:lnTo>
                  <a:pt x="752" y="1121"/>
                </a:lnTo>
                <a:lnTo>
                  <a:pt x="782" y="1063"/>
                </a:lnTo>
                <a:lnTo>
                  <a:pt x="812" y="980"/>
                </a:lnTo>
                <a:lnTo>
                  <a:pt x="827" y="925"/>
                </a:lnTo>
                <a:lnTo>
                  <a:pt x="835" y="873"/>
                </a:lnTo>
                <a:lnTo>
                  <a:pt x="842" y="830"/>
                </a:lnTo>
                <a:lnTo>
                  <a:pt x="845" y="793"/>
                </a:lnTo>
                <a:lnTo>
                  <a:pt x="860" y="783"/>
                </a:lnTo>
                <a:lnTo>
                  <a:pt x="880" y="768"/>
                </a:lnTo>
                <a:lnTo>
                  <a:pt x="895" y="738"/>
                </a:lnTo>
                <a:lnTo>
                  <a:pt x="910" y="710"/>
                </a:lnTo>
                <a:lnTo>
                  <a:pt x="925" y="678"/>
                </a:lnTo>
                <a:lnTo>
                  <a:pt x="940" y="625"/>
                </a:lnTo>
                <a:lnTo>
                  <a:pt x="942" y="583"/>
                </a:lnTo>
                <a:lnTo>
                  <a:pt x="947" y="538"/>
                </a:lnTo>
                <a:lnTo>
                  <a:pt x="940" y="510"/>
                </a:lnTo>
                <a:lnTo>
                  <a:pt x="925" y="478"/>
                </a:lnTo>
                <a:lnTo>
                  <a:pt x="890" y="478"/>
                </a:lnTo>
                <a:lnTo>
                  <a:pt x="872" y="478"/>
                </a:lnTo>
                <a:lnTo>
                  <a:pt x="850" y="500"/>
                </a:lnTo>
                <a:lnTo>
                  <a:pt x="822" y="493"/>
                </a:lnTo>
                <a:lnTo>
                  <a:pt x="827" y="420"/>
                </a:lnTo>
                <a:lnTo>
                  <a:pt x="827" y="347"/>
                </a:lnTo>
                <a:lnTo>
                  <a:pt x="822" y="290"/>
                </a:lnTo>
                <a:lnTo>
                  <a:pt x="807" y="205"/>
                </a:lnTo>
                <a:lnTo>
                  <a:pt x="777" y="140"/>
                </a:lnTo>
                <a:lnTo>
                  <a:pt x="737" y="90"/>
                </a:lnTo>
                <a:lnTo>
                  <a:pt x="672" y="45"/>
                </a:lnTo>
                <a:lnTo>
                  <a:pt x="602" y="17"/>
                </a:lnTo>
                <a:lnTo>
                  <a:pt x="502" y="0"/>
                </a:lnTo>
                <a:lnTo>
                  <a:pt x="400" y="0"/>
                </a:lnTo>
                <a:lnTo>
                  <a:pt x="297" y="7"/>
                </a:lnTo>
                <a:lnTo>
                  <a:pt x="200" y="32"/>
                </a:lnTo>
                <a:lnTo>
                  <a:pt x="135" y="80"/>
                </a:lnTo>
                <a:lnTo>
                  <a:pt x="77" y="137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5616" name="Freeform 32"/>
          <p:cNvSpPr>
            <a:spLocks/>
          </p:cNvSpPr>
          <p:nvPr/>
        </p:nvSpPr>
        <p:spPr bwMode="auto">
          <a:xfrm flipH="1">
            <a:off x="5540375" y="2424113"/>
            <a:ext cx="222250" cy="161925"/>
          </a:xfrm>
          <a:custGeom>
            <a:avLst/>
            <a:gdLst>
              <a:gd name="T0" fmla="*/ 60 w 970"/>
              <a:gd name="T1" fmla="*/ 373 h 728"/>
              <a:gd name="T2" fmla="*/ 42 w 970"/>
              <a:gd name="T3" fmla="*/ 345 h 728"/>
              <a:gd name="T4" fmla="*/ 25 w 970"/>
              <a:gd name="T5" fmla="*/ 295 h 728"/>
              <a:gd name="T6" fmla="*/ 25 w 970"/>
              <a:gd name="T7" fmla="*/ 235 h 728"/>
              <a:gd name="T8" fmla="*/ 15 w 970"/>
              <a:gd name="T9" fmla="*/ 205 h 728"/>
              <a:gd name="T10" fmla="*/ 0 w 970"/>
              <a:gd name="T11" fmla="*/ 178 h 728"/>
              <a:gd name="T12" fmla="*/ 42 w 970"/>
              <a:gd name="T13" fmla="*/ 130 h 728"/>
              <a:gd name="T14" fmla="*/ 97 w 970"/>
              <a:gd name="T15" fmla="*/ 100 h 728"/>
              <a:gd name="T16" fmla="*/ 160 w 970"/>
              <a:gd name="T17" fmla="*/ 45 h 728"/>
              <a:gd name="T18" fmla="*/ 272 w 970"/>
              <a:gd name="T19" fmla="*/ 18 h 728"/>
              <a:gd name="T20" fmla="*/ 355 w 970"/>
              <a:gd name="T21" fmla="*/ 8 h 728"/>
              <a:gd name="T22" fmla="*/ 477 w 970"/>
              <a:gd name="T23" fmla="*/ 0 h 728"/>
              <a:gd name="T24" fmla="*/ 612 w 970"/>
              <a:gd name="T25" fmla="*/ 3 h 728"/>
              <a:gd name="T26" fmla="*/ 577 w 970"/>
              <a:gd name="T27" fmla="*/ 65 h 728"/>
              <a:gd name="T28" fmla="*/ 650 w 970"/>
              <a:gd name="T29" fmla="*/ 60 h 728"/>
              <a:gd name="T30" fmla="*/ 707 w 970"/>
              <a:gd name="T31" fmla="*/ 60 h 728"/>
              <a:gd name="T32" fmla="*/ 775 w 970"/>
              <a:gd name="T33" fmla="*/ 75 h 728"/>
              <a:gd name="T34" fmla="*/ 850 w 970"/>
              <a:gd name="T35" fmla="*/ 105 h 728"/>
              <a:gd name="T36" fmla="*/ 897 w 970"/>
              <a:gd name="T37" fmla="*/ 143 h 728"/>
              <a:gd name="T38" fmla="*/ 910 w 970"/>
              <a:gd name="T39" fmla="*/ 195 h 728"/>
              <a:gd name="T40" fmla="*/ 882 w 970"/>
              <a:gd name="T41" fmla="*/ 240 h 728"/>
              <a:gd name="T42" fmla="*/ 917 w 970"/>
              <a:gd name="T43" fmla="*/ 288 h 728"/>
              <a:gd name="T44" fmla="*/ 950 w 970"/>
              <a:gd name="T45" fmla="*/ 368 h 728"/>
              <a:gd name="T46" fmla="*/ 962 w 970"/>
              <a:gd name="T47" fmla="*/ 443 h 728"/>
              <a:gd name="T48" fmla="*/ 970 w 970"/>
              <a:gd name="T49" fmla="*/ 503 h 728"/>
              <a:gd name="T50" fmla="*/ 965 w 970"/>
              <a:gd name="T51" fmla="*/ 601 h 728"/>
              <a:gd name="T52" fmla="*/ 950 w 970"/>
              <a:gd name="T53" fmla="*/ 686 h 728"/>
              <a:gd name="T54" fmla="*/ 890 w 970"/>
              <a:gd name="T55" fmla="*/ 631 h 728"/>
              <a:gd name="T56" fmla="*/ 860 w 970"/>
              <a:gd name="T57" fmla="*/ 653 h 728"/>
              <a:gd name="T58" fmla="*/ 852 w 970"/>
              <a:gd name="T59" fmla="*/ 671 h 728"/>
              <a:gd name="T60" fmla="*/ 835 w 970"/>
              <a:gd name="T61" fmla="*/ 706 h 728"/>
              <a:gd name="T62" fmla="*/ 827 w 970"/>
              <a:gd name="T63" fmla="*/ 728 h 728"/>
              <a:gd name="T64" fmla="*/ 785 w 970"/>
              <a:gd name="T65" fmla="*/ 713 h 728"/>
              <a:gd name="T66" fmla="*/ 797 w 970"/>
              <a:gd name="T67" fmla="*/ 616 h 728"/>
              <a:gd name="T68" fmla="*/ 797 w 970"/>
              <a:gd name="T69" fmla="*/ 525 h 728"/>
              <a:gd name="T70" fmla="*/ 740 w 970"/>
              <a:gd name="T71" fmla="*/ 475 h 728"/>
              <a:gd name="T72" fmla="*/ 720 w 970"/>
              <a:gd name="T73" fmla="*/ 388 h 728"/>
              <a:gd name="T74" fmla="*/ 707 w 970"/>
              <a:gd name="T75" fmla="*/ 303 h 728"/>
              <a:gd name="T76" fmla="*/ 622 w 970"/>
              <a:gd name="T77" fmla="*/ 335 h 728"/>
              <a:gd name="T78" fmla="*/ 535 w 970"/>
              <a:gd name="T79" fmla="*/ 353 h 728"/>
              <a:gd name="T80" fmla="*/ 590 w 970"/>
              <a:gd name="T81" fmla="*/ 373 h 728"/>
              <a:gd name="T82" fmla="*/ 487 w 970"/>
              <a:gd name="T83" fmla="*/ 378 h 728"/>
              <a:gd name="T84" fmla="*/ 392 w 970"/>
              <a:gd name="T85" fmla="*/ 373 h 728"/>
              <a:gd name="T86" fmla="*/ 357 w 970"/>
              <a:gd name="T87" fmla="*/ 373 h 728"/>
              <a:gd name="T88" fmla="*/ 302 w 970"/>
              <a:gd name="T89" fmla="*/ 385 h 728"/>
              <a:gd name="T90" fmla="*/ 235 w 970"/>
              <a:gd name="T91" fmla="*/ 360 h 728"/>
              <a:gd name="T92" fmla="*/ 190 w 970"/>
              <a:gd name="T93" fmla="*/ 358 h 728"/>
              <a:gd name="T94" fmla="*/ 142 w 970"/>
              <a:gd name="T95" fmla="*/ 353 h 728"/>
              <a:gd name="T96" fmla="*/ 100 w 970"/>
              <a:gd name="T97" fmla="*/ 365 h 728"/>
              <a:gd name="T98" fmla="*/ 60 w 970"/>
              <a:gd name="T99" fmla="*/ 373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70" h="728">
                <a:moveTo>
                  <a:pt x="60" y="373"/>
                </a:moveTo>
                <a:lnTo>
                  <a:pt x="42" y="345"/>
                </a:lnTo>
                <a:lnTo>
                  <a:pt x="25" y="295"/>
                </a:lnTo>
                <a:lnTo>
                  <a:pt x="25" y="235"/>
                </a:lnTo>
                <a:lnTo>
                  <a:pt x="15" y="205"/>
                </a:lnTo>
                <a:lnTo>
                  <a:pt x="0" y="178"/>
                </a:lnTo>
                <a:lnTo>
                  <a:pt x="42" y="130"/>
                </a:lnTo>
                <a:lnTo>
                  <a:pt x="97" y="100"/>
                </a:lnTo>
                <a:lnTo>
                  <a:pt x="160" y="45"/>
                </a:lnTo>
                <a:lnTo>
                  <a:pt x="272" y="18"/>
                </a:lnTo>
                <a:lnTo>
                  <a:pt x="355" y="8"/>
                </a:lnTo>
                <a:lnTo>
                  <a:pt x="477" y="0"/>
                </a:lnTo>
                <a:lnTo>
                  <a:pt x="612" y="3"/>
                </a:lnTo>
                <a:lnTo>
                  <a:pt x="577" y="65"/>
                </a:lnTo>
                <a:lnTo>
                  <a:pt x="650" y="60"/>
                </a:lnTo>
                <a:lnTo>
                  <a:pt x="707" y="60"/>
                </a:lnTo>
                <a:lnTo>
                  <a:pt x="775" y="75"/>
                </a:lnTo>
                <a:lnTo>
                  <a:pt x="850" y="105"/>
                </a:lnTo>
                <a:lnTo>
                  <a:pt x="897" y="143"/>
                </a:lnTo>
                <a:lnTo>
                  <a:pt x="910" y="195"/>
                </a:lnTo>
                <a:lnTo>
                  <a:pt x="882" y="240"/>
                </a:lnTo>
                <a:lnTo>
                  <a:pt x="917" y="288"/>
                </a:lnTo>
                <a:lnTo>
                  <a:pt x="950" y="368"/>
                </a:lnTo>
                <a:lnTo>
                  <a:pt x="962" y="443"/>
                </a:lnTo>
                <a:lnTo>
                  <a:pt x="970" y="503"/>
                </a:lnTo>
                <a:lnTo>
                  <a:pt x="965" y="601"/>
                </a:lnTo>
                <a:lnTo>
                  <a:pt x="950" y="686"/>
                </a:lnTo>
                <a:lnTo>
                  <a:pt x="890" y="631"/>
                </a:lnTo>
                <a:lnTo>
                  <a:pt x="860" y="653"/>
                </a:lnTo>
                <a:lnTo>
                  <a:pt x="852" y="671"/>
                </a:lnTo>
                <a:lnTo>
                  <a:pt x="835" y="706"/>
                </a:lnTo>
                <a:lnTo>
                  <a:pt x="827" y="728"/>
                </a:lnTo>
                <a:lnTo>
                  <a:pt x="785" y="713"/>
                </a:lnTo>
                <a:lnTo>
                  <a:pt x="797" y="616"/>
                </a:lnTo>
                <a:lnTo>
                  <a:pt x="797" y="525"/>
                </a:lnTo>
                <a:lnTo>
                  <a:pt x="740" y="475"/>
                </a:lnTo>
                <a:lnTo>
                  <a:pt x="720" y="388"/>
                </a:lnTo>
                <a:lnTo>
                  <a:pt x="707" y="303"/>
                </a:lnTo>
                <a:lnTo>
                  <a:pt x="622" y="335"/>
                </a:lnTo>
                <a:lnTo>
                  <a:pt x="535" y="353"/>
                </a:lnTo>
                <a:lnTo>
                  <a:pt x="590" y="373"/>
                </a:lnTo>
                <a:lnTo>
                  <a:pt x="487" y="378"/>
                </a:lnTo>
                <a:lnTo>
                  <a:pt x="392" y="373"/>
                </a:lnTo>
                <a:lnTo>
                  <a:pt x="357" y="373"/>
                </a:lnTo>
                <a:lnTo>
                  <a:pt x="302" y="385"/>
                </a:lnTo>
                <a:lnTo>
                  <a:pt x="235" y="360"/>
                </a:lnTo>
                <a:lnTo>
                  <a:pt x="190" y="358"/>
                </a:lnTo>
                <a:lnTo>
                  <a:pt x="142" y="353"/>
                </a:lnTo>
                <a:lnTo>
                  <a:pt x="100" y="365"/>
                </a:lnTo>
                <a:lnTo>
                  <a:pt x="60" y="3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5617" name="Freeform 33"/>
          <p:cNvSpPr>
            <a:spLocks/>
          </p:cNvSpPr>
          <p:nvPr/>
        </p:nvSpPr>
        <p:spPr bwMode="auto">
          <a:xfrm flipH="1">
            <a:off x="5324475" y="2701925"/>
            <a:ext cx="261938" cy="784225"/>
          </a:xfrm>
          <a:custGeom>
            <a:avLst/>
            <a:gdLst>
              <a:gd name="T0" fmla="*/ 95 w 1285"/>
              <a:gd name="T1" fmla="*/ 0 h 3853"/>
              <a:gd name="T2" fmla="*/ 143 w 1285"/>
              <a:gd name="T3" fmla="*/ 32 h 3853"/>
              <a:gd name="T4" fmla="*/ 180 w 1285"/>
              <a:gd name="T5" fmla="*/ 55 h 3853"/>
              <a:gd name="T6" fmla="*/ 238 w 1285"/>
              <a:gd name="T7" fmla="*/ 82 h 3853"/>
              <a:gd name="T8" fmla="*/ 305 w 1285"/>
              <a:gd name="T9" fmla="*/ 110 h 3853"/>
              <a:gd name="T10" fmla="*/ 383 w 1285"/>
              <a:gd name="T11" fmla="*/ 135 h 3853"/>
              <a:gd name="T12" fmla="*/ 525 w 1285"/>
              <a:gd name="T13" fmla="*/ 167 h 3853"/>
              <a:gd name="T14" fmla="*/ 855 w 1285"/>
              <a:gd name="T15" fmla="*/ 220 h 3853"/>
              <a:gd name="T16" fmla="*/ 895 w 1285"/>
              <a:gd name="T17" fmla="*/ 365 h 3853"/>
              <a:gd name="T18" fmla="*/ 945 w 1285"/>
              <a:gd name="T19" fmla="*/ 460 h 3853"/>
              <a:gd name="T20" fmla="*/ 1105 w 1285"/>
              <a:gd name="T21" fmla="*/ 873 h 3853"/>
              <a:gd name="T22" fmla="*/ 1265 w 1285"/>
              <a:gd name="T23" fmla="*/ 1478 h 3853"/>
              <a:gd name="T24" fmla="*/ 1285 w 1285"/>
              <a:gd name="T25" fmla="*/ 1809 h 3853"/>
              <a:gd name="T26" fmla="*/ 1270 w 1285"/>
              <a:gd name="T27" fmla="*/ 2116 h 3853"/>
              <a:gd name="T28" fmla="*/ 1247 w 1285"/>
              <a:gd name="T29" fmla="*/ 2347 h 3853"/>
              <a:gd name="T30" fmla="*/ 1200 w 1285"/>
              <a:gd name="T31" fmla="*/ 2704 h 3853"/>
              <a:gd name="T32" fmla="*/ 1187 w 1285"/>
              <a:gd name="T33" fmla="*/ 2880 h 3853"/>
              <a:gd name="T34" fmla="*/ 1165 w 1285"/>
              <a:gd name="T35" fmla="*/ 3062 h 3853"/>
              <a:gd name="T36" fmla="*/ 1165 w 1285"/>
              <a:gd name="T37" fmla="*/ 3277 h 3853"/>
              <a:gd name="T38" fmla="*/ 1232 w 1285"/>
              <a:gd name="T39" fmla="*/ 3615 h 3853"/>
              <a:gd name="T40" fmla="*/ 1115 w 1285"/>
              <a:gd name="T41" fmla="*/ 3705 h 3853"/>
              <a:gd name="T42" fmla="*/ 912 w 1285"/>
              <a:gd name="T43" fmla="*/ 3800 h 3853"/>
              <a:gd name="T44" fmla="*/ 740 w 1285"/>
              <a:gd name="T45" fmla="*/ 3845 h 3853"/>
              <a:gd name="T46" fmla="*/ 575 w 1285"/>
              <a:gd name="T47" fmla="*/ 3853 h 3853"/>
              <a:gd name="T48" fmla="*/ 440 w 1285"/>
              <a:gd name="T49" fmla="*/ 3845 h 3853"/>
              <a:gd name="T50" fmla="*/ 350 w 1285"/>
              <a:gd name="T51" fmla="*/ 3830 h 3853"/>
              <a:gd name="T52" fmla="*/ 278 w 1285"/>
              <a:gd name="T53" fmla="*/ 3758 h 3853"/>
              <a:gd name="T54" fmla="*/ 263 w 1285"/>
              <a:gd name="T55" fmla="*/ 3638 h 3853"/>
              <a:gd name="T56" fmla="*/ 258 w 1285"/>
              <a:gd name="T57" fmla="*/ 3493 h 3853"/>
              <a:gd name="T58" fmla="*/ 248 w 1285"/>
              <a:gd name="T59" fmla="*/ 3292 h 3853"/>
              <a:gd name="T60" fmla="*/ 225 w 1285"/>
              <a:gd name="T61" fmla="*/ 3052 h 3853"/>
              <a:gd name="T62" fmla="*/ 210 w 1285"/>
              <a:gd name="T63" fmla="*/ 2752 h 3853"/>
              <a:gd name="T64" fmla="*/ 190 w 1285"/>
              <a:gd name="T65" fmla="*/ 2334 h 3853"/>
              <a:gd name="T66" fmla="*/ 153 w 1285"/>
              <a:gd name="T67" fmla="*/ 1856 h 3853"/>
              <a:gd name="T68" fmla="*/ 70 w 1285"/>
              <a:gd name="T69" fmla="*/ 1241 h 3853"/>
              <a:gd name="T70" fmla="*/ 15 w 1285"/>
              <a:gd name="T71" fmla="*/ 905 h 3853"/>
              <a:gd name="T72" fmla="*/ 8 w 1285"/>
              <a:gd name="T73" fmla="*/ 793 h 3853"/>
              <a:gd name="T74" fmla="*/ 8 w 1285"/>
              <a:gd name="T75" fmla="*/ 665 h 3853"/>
              <a:gd name="T76" fmla="*/ 8 w 1285"/>
              <a:gd name="T77" fmla="*/ 553 h 3853"/>
              <a:gd name="T78" fmla="*/ 0 w 1285"/>
              <a:gd name="T79" fmla="*/ 420 h 3853"/>
              <a:gd name="T80" fmla="*/ 15 w 1285"/>
              <a:gd name="T81" fmla="*/ 297 h 3853"/>
              <a:gd name="T82" fmla="*/ 35 w 1285"/>
              <a:gd name="T83" fmla="*/ 227 h 3853"/>
              <a:gd name="T84" fmla="*/ 63 w 1285"/>
              <a:gd name="T85" fmla="*/ 140 h 3853"/>
              <a:gd name="T86" fmla="*/ 83 w 1285"/>
              <a:gd name="T87" fmla="*/ 67 h 3853"/>
              <a:gd name="T88" fmla="*/ 95 w 1285"/>
              <a:gd name="T89" fmla="*/ 0 h 3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5" h="3853">
                <a:moveTo>
                  <a:pt x="95" y="0"/>
                </a:moveTo>
                <a:lnTo>
                  <a:pt x="143" y="32"/>
                </a:lnTo>
                <a:lnTo>
                  <a:pt x="180" y="55"/>
                </a:lnTo>
                <a:lnTo>
                  <a:pt x="238" y="82"/>
                </a:lnTo>
                <a:lnTo>
                  <a:pt x="305" y="110"/>
                </a:lnTo>
                <a:lnTo>
                  <a:pt x="383" y="135"/>
                </a:lnTo>
                <a:lnTo>
                  <a:pt x="525" y="167"/>
                </a:lnTo>
                <a:lnTo>
                  <a:pt x="855" y="220"/>
                </a:lnTo>
                <a:lnTo>
                  <a:pt x="895" y="365"/>
                </a:lnTo>
                <a:lnTo>
                  <a:pt x="945" y="460"/>
                </a:lnTo>
                <a:lnTo>
                  <a:pt x="1105" y="873"/>
                </a:lnTo>
                <a:lnTo>
                  <a:pt x="1265" y="1478"/>
                </a:lnTo>
                <a:lnTo>
                  <a:pt x="1285" y="1809"/>
                </a:lnTo>
                <a:lnTo>
                  <a:pt x="1270" y="2116"/>
                </a:lnTo>
                <a:lnTo>
                  <a:pt x="1247" y="2347"/>
                </a:lnTo>
                <a:lnTo>
                  <a:pt x="1200" y="2704"/>
                </a:lnTo>
                <a:lnTo>
                  <a:pt x="1187" y="2880"/>
                </a:lnTo>
                <a:lnTo>
                  <a:pt x="1165" y="3062"/>
                </a:lnTo>
                <a:lnTo>
                  <a:pt x="1165" y="3277"/>
                </a:lnTo>
                <a:lnTo>
                  <a:pt x="1232" y="3615"/>
                </a:lnTo>
                <a:lnTo>
                  <a:pt x="1115" y="3705"/>
                </a:lnTo>
                <a:lnTo>
                  <a:pt x="912" y="3800"/>
                </a:lnTo>
                <a:lnTo>
                  <a:pt x="740" y="3845"/>
                </a:lnTo>
                <a:lnTo>
                  <a:pt x="575" y="3853"/>
                </a:lnTo>
                <a:lnTo>
                  <a:pt x="440" y="3845"/>
                </a:lnTo>
                <a:lnTo>
                  <a:pt x="350" y="3830"/>
                </a:lnTo>
                <a:lnTo>
                  <a:pt x="278" y="3758"/>
                </a:lnTo>
                <a:lnTo>
                  <a:pt x="263" y="3638"/>
                </a:lnTo>
                <a:lnTo>
                  <a:pt x="258" y="3493"/>
                </a:lnTo>
                <a:lnTo>
                  <a:pt x="248" y="3292"/>
                </a:lnTo>
                <a:lnTo>
                  <a:pt x="225" y="3052"/>
                </a:lnTo>
                <a:lnTo>
                  <a:pt x="210" y="2752"/>
                </a:lnTo>
                <a:lnTo>
                  <a:pt x="190" y="2334"/>
                </a:lnTo>
                <a:lnTo>
                  <a:pt x="153" y="1856"/>
                </a:lnTo>
                <a:lnTo>
                  <a:pt x="70" y="1241"/>
                </a:lnTo>
                <a:lnTo>
                  <a:pt x="15" y="905"/>
                </a:lnTo>
                <a:lnTo>
                  <a:pt x="8" y="793"/>
                </a:lnTo>
                <a:lnTo>
                  <a:pt x="8" y="665"/>
                </a:lnTo>
                <a:lnTo>
                  <a:pt x="8" y="553"/>
                </a:lnTo>
                <a:lnTo>
                  <a:pt x="0" y="420"/>
                </a:lnTo>
                <a:lnTo>
                  <a:pt x="15" y="297"/>
                </a:lnTo>
                <a:lnTo>
                  <a:pt x="35" y="227"/>
                </a:lnTo>
                <a:lnTo>
                  <a:pt x="63" y="140"/>
                </a:lnTo>
                <a:lnTo>
                  <a:pt x="83" y="67"/>
                </a:lnTo>
                <a:lnTo>
                  <a:pt x="95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5618" name="Freeform 34"/>
          <p:cNvSpPr>
            <a:spLocks/>
          </p:cNvSpPr>
          <p:nvPr/>
        </p:nvSpPr>
        <p:spPr bwMode="auto">
          <a:xfrm flipH="1">
            <a:off x="5381625" y="2995613"/>
            <a:ext cx="60325" cy="331787"/>
          </a:xfrm>
          <a:custGeom>
            <a:avLst/>
            <a:gdLst>
              <a:gd name="T0" fmla="*/ 40 w 260"/>
              <a:gd name="T1" fmla="*/ 0 h 1486"/>
              <a:gd name="T2" fmla="*/ 77 w 260"/>
              <a:gd name="T3" fmla="*/ 456 h 1486"/>
              <a:gd name="T4" fmla="*/ 65 w 260"/>
              <a:gd name="T5" fmla="*/ 616 h 1486"/>
              <a:gd name="T6" fmla="*/ 0 w 260"/>
              <a:gd name="T7" fmla="*/ 818 h 1486"/>
              <a:gd name="T8" fmla="*/ 27 w 260"/>
              <a:gd name="T9" fmla="*/ 966 h 1486"/>
              <a:gd name="T10" fmla="*/ 92 w 260"/>
              <a:gd name="T11" fmla="*/ 1086 h 1486"/>
              <a:gd name="T12" fmla="*/ 117 w 260"/>
              <a:gd name="T13" fmla="*/ 1351 h 1486"/>
              <a:gd name="T14" fmla="*/ 127 w 260"/>
              <a:gd name="T15" fmla="*/ 1486 h 1486"/>
              <a:gd name="T16" fmla="*/ 237 w 260"/>
              <a:gd name="T17" fmla="*/ 928 h 1486"/>
              <a:gd name="T18" fmla="*/ 260 w 260"/>
              <a:gd name="T19" fmla="*/ 623 h 1486"/>
              <a:gd name="T20" fmla="*/ 40 w 260"/>
              <a:gd name="T21" fmla="*/ 0 h 1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0" h="1486">
                <a:moveTo>
                  <a:pt x="40" y="0"/>
                </a:moveTo>
                <a:lnTo>
                  <a:pt x="77" y="456"/>
                </a:lnTo>
                <a:lnTo>
                  <a:pt x="65" y="616"/>
                </a:lnTo>
                <a:lnTo>
                  <a:pt x="0" y="818"/>
                </a:lnTo>
                <a:lnTo>
                  <a:pt x="27" y="966"/>
                </a:lnTo>
                <a:lnTo>
                  <a:pt x="92" y="1086"/>
                </a:lnTo>
                <a:lnTo>
                  <a:pt x="117" y="1351"/>
                </a:lnTo>
                <a:lnTo>
                  <a:pt x="127" y="1486"/>
                </a:lnTo>
                <a:lnTo>
                  <a:pt x="237" y="928"/>
                </a:lnTo>
                <a:lnTo>
                  <a:pt x="260" y="623"/>
                </a:lnTo>
                <a:lnTo>
                  <a:pt x="4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grpSp>
        <p:nvGrpSpPr>
          <p:cNvPr id="31757" name="Group 35"/>
          <p:cNvGrpSpPr>
            <a:grpSpLocks/>
          </p:cNvGrpSpPr>
          <p:nvPr/>
        </p:nvGrpSpPr>
        <p:grpSpPr bwMode="auto">
          <a:xfrm flipH="1">
            <a:off x="5324475" y="3265488"/>
            <a:ext cx="150813" cy="165100"/>
            <a:chOff x="5182" y="9758"/>
            <a:chExt cx="658" cy="738"/>
          </a:xfrm>
        </p:grpSpPr>
        <p:sp>
          <p:nvSpPr>
            <p:cNvPr id="195620" name="Freeform 36"/>
            <p:cNvSpPr>
              <a:spLocks/>
            </p:cNvSpPr>
            <p:nvPr/>
          </p:nvSpPr>
          <p:spPr bwMode="auto">
            <a:xfrm>
              <a:off x="5182" y="9843"/>
              <a:ext cx="575" cy="653"/>
            </a:xfrm>
            <a:custGeom>
              <a:avLst/>
              <a:gdLst>
                <a:gd name="T0" fmla="*/ 563 w 578"/>
                <a:gd name="T1" fmla="*/ 195 h 656"/>
                <a:gd name="T2" fmla="*/ 558 w 578"/>
                <a:gd name="T3" fmla="*/ 361 h 656"/>
                <a:gd name="T4" fmla="*/ 550 w 578"/>
                <a:gd name="T5" fmla="*/ 448 h 656"/>
                <a:gd name="T6" fmla="*/ 543 w 578"/>
                <a:gd name="T7" fmla="*/ 503 h 656"/>
                <a:gd name="T8" fmla="*/ 528 w 578"/>
                <a:gd name="T9" fmla="*/ 563 h 656"/>
                <a:gd name="T10" fmla="*/ 505 w 578"/>
                <a:gd name="T11" fmla="*/ 588 h 656"/>
                <a:gd name="T12" fmla="*/ 480 w 578"/>
                <a:gd name="T13" fmla="*/ 596 h 656"/>
                <a:gd name="T14" fmla="*/ 455 w 578"/>
                <a:gd name="T15" fmla="*/ 606 h 656"/>
                <a:gd name="T16" fmla="*/ 438 w 578"/>
                <a:gd name="T17" fmla="*/ 621 h 656"/>
                <a:gd name="T18" fmla="*/ 410 w 578"/>
                <a:gd name="T19" fmla="*/ 636 h 656"/>
                <a:gd name="T20" fmla="*/ 383 w 578"/>
                <a:gd name="T21" fmla="*/ 648 h 656"/>
                <a:gd name="T22" fmla="*/ 345 w 578"/>
                <a:gd name="T23" fmla="*/ 656 h 656"/>
                <a:gd name="T24" fmla="*/ 318 w 578"/>
                <a:gd name="T25" fmla="*/ 653 h 656"/>
                <a:gd name="T26" fmla="*/ 290 w 578"/>
                <a:gd name="T27" fmla="*/ 638 h 656"/>
                <a:gd name="T28" fmla="*/ 263 w 578"/>
                <a:gd name="T29" fmla="*/ 638 h 656"/>
                <a:gd name="T30" fmla="*/ 223 w 578"/>
                <a:gd name="T31" fmla="*/ 633 h 656"/>
                <a:gd name="T32" fmla="*/ 185 w 578"/>
                <a:gd name="T33" fmla="*/ 631 h 656"/>
                <a:gd name="T34" fmla="*/ 143 w 578"/>
                <a:gd name="T35" fmla="*/ 613 h 656"/>
                <a:gd name="T36" fmla="*/ 113 w 578"/>
                <a:gd name="T37" fmla="*/ 608 h 656"/>
                <a:gd name="T38" fmla="*/ 78 w 578"/>
                <a:gd name="T39" fmla="*/ 556 h 656"/>
                <a:gd name="T40" fmla="*/ 70 w 578"/>
                <a:gd name="T41" fmla="*/ 526 h 656"/>
                <a:gd name="T42" fmla="*/ 60 w 578"/>
                <a:gd name="T43" fmla="*/ 478 h 656"/>
                <a:gd name="T44" fmla="*/ 60 w 578"/>
                <a:gd name="T45" fmla="*/ 391 h 656"/>
                <a:gd name="T46" fmla="*/ 45 w 578"/>
                <a:gd name="T47" fmla="*/ 396 h 656"/>
                <a:gd name="T48" fmla="*/ 30 w 578"/>
                <a:gd name="T49" fmla="*/ 388 h 656"/>
                <a:gd name="T50" fmla="*/ 23 w 578"/>
                <a:gd name="T51" fmla="*/ 371 h 656"/>
                <a:gd name="T52" fmla="*/ 5 w 578"/>
                <a:gd name="T53" fmla="*/ 316 h 656"/>
                <a:gd name="T54" fmla="*/ 0 w 578"/>
                <a:gd name="T55" fmla="*/ 268 h 656"/>
                <a:gd name="T56" fmla="*/ 30 w 578"/>
                <a:gd name="T57" fmla="*/ 205 h 656"/>
                <a:gd name="T58" fmla="*/ 65 w 578"/>
                <a:gd name="T59" fmla="*/ 163 h 656"/>
                <a:gd name="T60" fmla="*/ 120 w 578"/>
                <a:gd name="T61" fmla="*/ 95 h 656"/>
                <a:gd name="T62" fmla="*/ 148 w 578"/>
                <a:gd name="T63" fmla="*/ 78 h 656"/>
                <a:gd name="T64" fmla="*/ 183 w 578"/>
                <a:gd name="T65" fmla="*/ 65 h 656"/>
                <a:gd name="T66" fmla="*/ 220 w 578"/>
                <a:gd name="T67" fmla="*/ 60 h 656"/>
                <a:gd name="T68" fmla="*/ 268 w 578"/>
                <a:gd name="T69" fmla="*/ 45 h 656"/>
                <a:gd name="T70" fmla="*/ 330 w 578"/>
                <a:gd name="T71" fmla="*/ 0 h 656"/>
                <a:gd name="T72" fmla="*/ 578 w 578"/>
                <a:gd name="T73" fmla="*/ 88 h 656"/>
                <a:gd name="T74" fmla="*/ 563 w 578"/>
                <a:gd name="T75" fmla="*/ 195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8" h="656">
                  <a:moveTo>
                    <a:pt x="563" y="195"/>
                  </a:moveTo>
                  <a:lnTo>
                    <a:pt x="558" y="361"/>
                  </a:lnTo>
                  <a:lnTo>
                    <a:pt x="550" y="448"/>
                  </a:lnTo>
                  <a:lnTo>
                    <a:pt x="543" y="503"/>
                  </a:lnTo>
                  <a:lnTo>
                    <a:pt x="528" y="563"/>
                  </a:lnTo>
                  <a:lnTo>
                    <a:pt x="505" y="588"/>
                  </a:lnTo>
                  <a:lnTo>
                    <a:pt x="480" y="596"/>
                  </a:lnTo>
                  <a:lnTo>
                    <a:pt x="455" y="606"/>
                  </a:lnTo>
                  <a:lnTo>
                    <a:pt x="438" y="621"/>
                  </a:lnTo>
                  <a:lnTo>
                    <a:pt x="410" y="636"/>
                  </a:lnTo>
                  <a:lnTo>
                    <a:pt x="383" y="648"/>
                  </a:lnTo>
                  <a:lnTo>
                    <a:pt x="345" y="656"/>
                  </a:lnTo>
                  <a:lnTo>
                    <a:pt x="318" y="653"/>
                  </a:lnTo>
                  <a:lnTo>
                    <a:pt x="290" y="638"/>
                  </a:lnTo>
                  <a:lnTo>
                    <a:pt x="263" y="638"/>
                  </a:lnTo>
                  <a:lnTo>
                    <a:pt x="223" y="633"/>
                  </a:lnTo>
                  <a:lnTo>
                    <a:pt x="185" y="631"/>
                  </a:lnTo>
                  <a:lnTo>
                    <a:pt x="143" y="613"/>
                  </a:lnTo>
                  <a:lnTo>
                    <a:pt x="113" y="608"/>
                  </a:lnTo>
                  <a:lnTo>
                    <a:pt x="78" y="556"/>
                  </a:lnTo>
                  <a:lnTo>
                    <a:pt x="70" y="526"/>
                  </a:lnTo>
                  <a:lnTo>
                    <a:pt x="60" y="478"/>
                  </a:lnTo>
                  <a:lnTo>
                    <a:pt x="60" y="391"/>
                  </a:lnTo>
                  <a:lnTo>
                    <a:pt x="45" y="396"/>
                  </a:lnTo>
                  <a:lnTo>
                    <a:pt x="30" y="388"/>
                  </a:lnTo>
                  <a:lnTo>
                    <a:pt x="23" y="371"/>
                  </a:lnTo>
                  <a:lnTo>
                    <a:pt x="5" y="316"/>
                  </a:lnTo>
                  <a:lnTo>
                    <a:pt x="0" y="268"/>
                  </a:lnTo>
                  <a:lnTo>
                    <a:pt x="30" y="205"/>
                  </a:lnTo>
                  <a:lnTo>
                    <a:pt x="65" y="163"/>
                  </a:lnTo>
                  <a:lnTo>
                    <a:pt x="120" y="95"/>
                  </a:lnTo>
                  <a:lnTo>
                    <a:pt x="148" y="78"/>
                  </a:lnTo>
                  <a:lnTo>
                    <a:pt x="183" y="65"/>
                  </a:lnTo>
                  <a:lnTo>
                    <a:pt x="220" y="60"/>
                  </a:lnTo>
                  <a:lnTo>
                    <a:pt x="268" y="45"/>
                  </a:lnTo>
                  <a:lnTo>
                    <a:pt x="330" y="0"/>
                  </a:lnTo>
                  <a:lnTo>
                    <a:pt x="578" y="88"/>
                  </a:lnTo>
                  <a:lnTo>
                    <a:pt x="563" y="19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95621" name="Freeform 37"/>
            <p:cNvSpPr>
              <a:spLocks/>
            </p:cNvSpPr>
            <p:nvPr/>
          </p:nvSpPr>
          <p:spPr bwMode="auto">
            <a:xfrm>
              <a:off x="5383" y="9758"/>
              <a:ext cx="457" cy="277"/>
            </a:xfrm>
            <a:custGeom>
              <a:avLst/>
              <a:gdLst>
                <a:gd name="T0" fmla="*/ 0 w 460"/>
                <a:gd name="T1" fmla="*/ 92 h 275"/>
                <a:gd name="T2" fmla="*/ 22 w 460"/>
                <a:gd name="T3" fmla="*/ 120 h 275"/>
                <a:gd name="T4" fmla="*/ 42 w 460"/>
                <a:gd name="T5" fmla="*/ 137 h 275"/>
                <a:gd name="T6" fmla="*/ 90 w 460"/>
                <a:gd name="T7" fmla="*/ 157 h 275"/>
                <a:gd name="T8" fmla="*/ 137 w 460"/>
                <a:gd name="T9" fmla="*/ 187 h 275"/>
                <a:gd name="T10" fmla="*/ 217 w 460"/>
                <a:gd name="T11" fmla="*/ 220 h 275"/>
                <a:gd name="T12" fmla="*/ 285 w 460"/>
                <a:gd name="T13" fmla="*/ 245 h 275"/>
                <a:gd name="T14" fmla="*/ 360 w 460"/>
                <a:gd name="T15" fmla="*/ 265 h 275"/>
                <a:gd name="T16" fmla="*/ 432 w 460"/>
                <a:gd name="T17" fmla="*/ 275 h 275"/>
                <a:gd name="T18" fmla="*/ 460 w 460"/>
                <a:gd name="T19" fmla="*/ 195 h 275"/>
                <a:gd name="T20" fmla="*/ 42 w 460"/>
                <a:gd name="T21" fmla="*/ 0 h 275"/>
                <a:gd name="T22" fmla="*/ 0 w 460"/>
                <a:gd name="T23" fmla="*/ 9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0" h="275">
                  <a:moveTo>
                    <a:pt x="0" y="92"/>
                  </a:moveTo>
                  <a:lnTo>
                    <a:pt x="22" y="120"/>
                  </a:lnTo>
                  <a:lnTo>
                    <a:pt x="42" y="137"/>
                  </a:lnTo>
                  <a:lnTo>
                    <a:pt x="90" y="157"/>
                  </a:lnTo>
                  <a:lnTo>
                    <a:pt x="137" y="187"/>
                  </a:lnTo>
                  <a:lnTo>
                    <a:pt x="217" y="220"/>
                  </a:lnTo>
                  <a:lnTo>
                    <a:pt x="285" y="245"/>
                  </a:lnTo>
                  <a:lnTo>
                    <a:pt x="360" y="265"/>
                  </a:lnTo>
                  <a:lnTo>
                    <a:pt x="432" y="275"/>
                  </a:lnTo>
                  <a:lnTo>
                    <a:pt x="460" y="195"/>
                  </a:lnTo>
                  <a:lnTo>
                    <a:pt x="42" y="0"/>
                  </a:lnTo>
                  <a:lnTo>
                    <a:pt x="0" y="9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</p:grpSp>
      <p:sp>
        <p:nvSpPr>
          <p:cNvPr id="195622" name="Freeform 38"/>
          <p:cNvSpPr>
            <a:spLocks/>
          </p:cNvSpPr>
          <p:nvPr/>
        </p:nvSpPr>
        <p:spPr bwMode="auto">
          <a:xfrm flipH="1">
            <a:off x="5268913" y="2744788"/>
            <a:ext cx="200025" cy="573087"/>
          </a:xfrm>
          <a:custGeom>
            <a:avLst/>
            <a:gdLst>
              <a:gd name="T0" fmla="*/ 95 w 802"/>
              <a:gd name="T1" fmla="*/ 5 h 3017"/>
              <a:gd name="T2" fmla="*/ 150 w 802"/>
              <a:gd name="T3" fmla="*/ 0 h 3017"/>
              <a:gd name="T4" fmla="*/ 217 w 802"/>
              <a:gd name="T5" fmla="*/ 52 h 3017"/>
              <a:gd name="T6" fmla="*/ 262 w 802"/>
              <a:gd name="T7" fmla="*/ 97 h 3017"/>
              <a:gd name="T8" fmla="*/ 305 w 802"/>
              <a:gd name="T9" fmla="*/ 160 h 3017"/>
              <a:gd name="T10" fmla="*/ 355 w 802"/>
              <a:gd name="T11" fmla="*/ 255 h 3017"/>
              <a:gd name="T12" fmla="*/ 400 w 802"/>
              <a:gd name="T13" fmla="*/ 318 h 3017"/>
              <a:gd name="T14" fmla="*/ 442 w 802"/>
              <a:gd name="T15" fmla="*/ 423 h 3017"/>
              <a:gd name="T16" fmla="*/ 480 w 802"/>
              <a:gd name="T17" fmla="*/ 535 h 3017"/>
              <a:gd name="T18" fmla="*/ 512 w 802"/>
              <a:gd name="T19" fmla="*/ 668 h 3017"/>
              <a:gd name="T20" fmla="*/ 675 w 802"/>
              <a:gd name="T21" fmla="*/ 1273 h 3017"/>
              <a:gd name="T22" fmla="*/ 780 w 802"/>
              <a:gd name="T23" fmla="*/ 1609 h 3017"/>
              <a:gd name="T24" fmla="*/ 802 w 802"/>
              <a:gd name="T25" fmla="*/ 1769 h 3017"/>
              <a:gd name="T26" fmla="*/ 780 w 802"/>
              <a:gd name="T27" fmla="*/ 1919 h 3017"/>
              <a:gd name="T28" fmla="*/ 780 w 802"/>
              <a:gd name="T29" fmla="*/ 1987 h 3017"/>
              <a:gd name="T30" fmla="*/ 632 w 802"/>
              <a:gd name="T31" fmla="*/ 2682 h 3017"/>
              <a:gd name="T32" fmla="*/ 552 w 802"/>
              <a:gd name="T33" fmla="*/ 3017 h 3017"/>
              <a:gd name="T34" fmla="*/ 425 w 802"/>
              <a:gd name="T35" fmla="*/ 2992 h 3017"/>
              <a:gd name="T36" fmla="*/ 345 w 802"/>
              <a:gd name="T37" fmla="*/ 2970 h 3017"/>
              <a:gd name="T38" fmla="*/ 250 w 802"/>
              <a:gd name="T39" fmla="*/ 2932 h 3017"/>
              <a:gd name="T40" fmla="*/ 55 w 802"/>
              <a:gd name="T41" fmla="*/ 2837 h 3017"/>
              <a:gd name="T42" fmla="*/ 260 w 802"/>
              <a:gd name="T43" fmla="*/ 1919 h 3017"/>
              <a:gd name="T44" fmla="*/ 272 w 802"/>
              <a:gd name="T45" fmla="*/ 1596 h 3017"/>
              <a:gd name="T46" fmla="*/ 57 w 802"/>
              <a:gd name="T47" fmla="*/ 963 h 3017"/>
              <a:gd name="T48" fmla="*/ 5 w 802"/>
              <a:gd name="T49" fmla="*/ 603 h 3017"/>
              <a:gd name="T50" fmla="*/ 0 w 802"/>
              <a:gd name="T51" fmla="*/ 435 h 3017"/>
              <a:gd name="T52" fmla="*/ 25 w 802"/>
              <a:gd name="T53" fmla="*/ 303 h 3017"/>
              <a:gd name="T54" fmla="*/ 52 w 802"/>
              <a:gd name="T55" fmla="*/ 135 h 3017"/>
              <a:gd name="T56" fmla="*/ 95 w 802"/>
              <a:gd name="T57" fmla="*/ 5 h 3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02" h="3017">
                <a:moveTo>
                  <a:pt x="95" y="5"/>
                </a:moveTo>
                <a:lnTo>
                  <a:pt x="150" y="0"/>
                </a:lnTo>
                <a:lnTo>
                  <a:pt x="217" y="52"/>
                </a:lnTo>
                <a:lnTo>
                  <a:pt x="262" y="97"/>
                </a:lnTo>
                <a:lnTo>
                  <a:pt x="305" y="160"/>
                </a:lnTo>
                <a:lnTo>
                  <a:pt x="355" y="255"/>
                </a:lnTo>
                <a:lnTo>
                  <a:pt x="400" y="318"/>
                </a:lnTo>
                <a:lnTo>
                  <a:pt x="442" y="423"/>
                </a:lnTo>
                <a:lnTo>
                  <a:pt x="480" y="535"/>
                </a:lnTo>
                <a:lnTo>
                  <a:pt x="512" y="668"/>
                </a:lnTo>
                <a:lnTo>
                  <a:pt x="675" y="1273"/>
                </a:lnTo>
                <a:lnTo>
                  <a:pt x="780" y="1609"/>
                </a:lnTo>
                <a:lnTo>
                  <a:pt x="802" y="1769"/>
                </a:lnTo>
                <a:lnTo>
                  <a:pt x="780" y="1919"/>
                </a:lnTo>
                <a:lnTo>
                  <a:pt x="780" y="1987"/>
                </a:lnTo>
                <a:lnTo>
                  <a:pt x="632" y="2682"/>
                </a:lnTo>
                <a:lnTo>
                  <a:pt x="552" y="3017"/>
                </a:lnTo>
                <a:lnTo>
                  <a:pt x="425" y="2992"/>
                </a:lnTo>
                <a:lnTo>
                  <a:pt x="345" y="2970"/>
                </a:lnTo>
                <a:lnTo>
                  <a:pt x="250" y="2932"/>
                </a:lnTo>
                <a:lnTo>
                  <a:pt x="55" y="2837"/>
                </a:lnTo>
                <a:lnTo>
                  <a:pt x="260" y="1919"/>
                </a:lnTo>
                <a:lnTo>
                  <a:pt x="272" y="1596"/>
                </a:lnTo>
                <a:lnTo>
                  <a:pt x="57" y="963"/>
                </a:lnTo>
                <a:lnTo>
                  <a:pt x="5" y="603"/>
                </a:lnTo>
                <a:lnTo>
                  <a:pt x="0" y="435"/>
                </a:lnTo>
                <a:lnTo>
                  <a:pt x="25" y="303"/>
                </a:lnTo>
                <a:lnTo>
                  <a:pt x="52" y="135"/>
                </a:lnTo>
                <a:lnTo>
                  <a:pt x="95" y="5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grpSp>
        <p:nvGrpSpPr>
          <p:cNvPr id="195623" name="Group 39"/>
          <p:cNvGrpSpPr>
            <a:grpSpLocks/>
          </p:cNvGrpSpPr>
          <p:nvPr/>
        </p:nvGrpSpPr>
        <p:grpSpPr bwMode="auto">
          <a:xfrm flipH="1" flipV="1">
            <a:off x="7947025" y="822325"/>
            <a:ext cx="300038" cy="130175"/>
            <a:chOff x="1177" y="8699"/>
            <a:chExt cx="1312" cy="586"/>
          </a:xfrm>
        </p:grpSpPr>
        <p:sp>
          <p:nvSpPr>
            <p:cNvPr id="195624" name="Freeform 40"/>
            <p:cNvSpPr>
              <a:spLocks/>
            </p:cNvSpPr>
            <p:nvPr/>
          </p:nvSpPr>
          <p:spPr bwMode="auto">
            <a:xfrm>
              <a:off x="1177" y="8699"/>
              <a:ext cx="1312" cy="586"/>
            </a:xfrm>
            <a:custGeom>
              <a:avLst/>
              <a:gdLst>
                <a:gd name="T0" fmla="*/ 1112 w 1312"/>
                <a:gd name="T1" fmla="*/ 168 h 586"/>
                <a:gd name="T2" fmla="*/ 972 w 1312"/>
                <a:gd name="T3" fmla="*/ 168 h 586"/>
                <a:gd name="T4" fmla="*/ 907 w 1312"/>
                <a:gd name="T5" fmla="*/ 140 h 586"/>
                <a:gd name="T6" fmla="*/ 849 w 1312"/>
                <a:gd name="T7" fmla="*/ 118 h 586"/>
                <a:gd name="T8" fmla="*/ 769 w 1312"/>
                <a:gd name="T9" fmla="*/ 103 h 586"/>
                <a:gd name="T10" fmla="*/ 722 w 1312"/>
                <a:gd name="T11" fmla="*/ 103 h 586"/>
                <a:gd name="T12" fmla="*/ 654 w 1312"/>
                <a:gd name="T13" fmla="*/ 103 h 586"/>
                <a:gd name="T14" fmla="*/ 579 w 1312"/>
                <a:gd name="T15" fmla="*/ 75 h 586"/>
                <a:gd name="T16" fmla="*/ 479 w 1312"/>
                <a:gd name="T17" fmla="*/ 38 h 586"/>
                <a:gd name="T18" fmla="*/ 449 w 1312"/>
                <a:gd name="T19" fmla="*/ 23 h 586"/>
                <a:gd name="T20" fmla="*/ 412 w 1312"/>
                <a:gd name="T21" fmla="*/ 0 h 586"/>
                <a:gd name="T22" fmla="*/ 389 w 1312"/>
                <a:gd name="T23" fmla="*/ 0 h 586"/>
                <a:gd name="T24" fmla="*/ 379 w 1312"/>
                <a:gd name="T25" fmla="*/ 15 h 586"/>
                <a:gd name="T26" fmla="*/ 379 w 1312"/>
                <a:gd name="T27" fmla="*/ 38 h 586"/>
                <a:gd name="T28" fmla="*/ 394 w 1312"/>
                <a:gd name="T29" fmla="*/ 65 h 586"/>
                <a:gd name="T30" fmla="*/ 429 w 1312"/>
                <a:gd name="T31" fmla="*/ 103 h 586"/>
                <a:gd name="T32" fmla="*/ 469 w 1312"/>
                <a:gd name="T33" fmla="*/ 135 h 586"/>
                <a:gd name="T34" fmla="*/ 519 w 1312"/>
                <a:gd name="T35" fmla="*/ 175 h 586"/>
                <a:gd name="T36" fmla="*/ 497 w 1312"/>
                <a:gd name="T37" fmla="*/ 213 h 586"/>
                <a:gd name="T38" fmla="*/ 469 w 1312"/>
                <a:gd name="T39" fmla="*/ 233 h 586"/>
                <a:gd name="T40" fmla="*/ 422 w 1312"/>
                <a:gd name="T41" fmla="*/ 263 h 586"/>
                <a:gd name="T42" fmla="*/ 322 w 1312"/>
                <a:gd name="T43" fmla="*/ 296 h 586"/>
                <a:gd name="T44" fmla="*/ 135 w 1312"/>
                <a:gd name="T45" fmla="*/ 296 h 586"/>
                <a:gd name="T46" fmla="*/ 97 w 1312"/>
                <a:gd name="T47" fmla="*/ 291 h 586"/>
                <a:gd name="T48" fmla="*/ 47 w 1312"/>
                <a:gd name="T49" fmla="*/ 281 h 586"/>
                <a:gd name="T50" fmla="*/ 27 w 1312"/>
                <a:gd name="T51" fmla="*/ 278 h 586"/>
                <a:gd name="T52" fmla="*/ 10 w 1312"/>
                <a:gd name="T53" fmla="*/ 283 h 586"/>
                <a:gd name="T54" fmla="*/ 0 w 1312"/>
                <a:gd name="T55" fmla="*/ 308 h 586"/>
                <a:gd name="T56" fmla="*/ 15 w 1312"/>
                <a:gd name="T57" fmla="*/ 333 h 586"/>
                <a:gd name="T58" fmla="*/ 42 w 1312"/>
                <a:gd name="T59" fmla="*/ 371 h 586"/>
                <a:gd name="T60" fmla="*/ 80 w 1312"/>
                <a:gd name="T61" fmla="*/ 446 h 586"/>
                <a:gd name="T62" fmla="*/ 180 w 1312"/>
                <a:gd name="T63" fmla="*/ 511 h 586"/>
                <a:gd name="T64" fmla="*/ 417 w 1312"/>
                <a:gd name="T65" fmla="*/ 576 h 586"/>
                <a:gd name="T66" fmla="*/ 529 w 1312"/>
                <a:gd name="T67" fmla="*/ 586 h 586"/>
                <a:gd name="T68" fmla="*/ 657 w 1312"/>
                <a:gd name="T69" fmla="*/ 583 h 586"/>
                <a:gd name="T70" fmla="*/ 982 w 1312"/>
                <a:gd name="T71" fmla="*/ 498 h 586"/>
                <a:gd name="T72" fmla="*/ 1149 w 1312"/>
                <a:gd name="T73" fmla="*/ 411 h 586"/>
                <a:gd name="T74" fmla="*/ 1312 w 1312"/>
                <a:gd name="T75" fmla="*/ 336 h 586"/>
                <a:gd name="T76" fmla="*/ 1297 w 1312"/>
                <a:gd name="T77" fmla="*/ 143 h 586"/>
                <a:gd name="T78" fmla="*/ 1112 w 1312"/>
                <a:gd name="T79" fmla="*/ 168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12" h="586">
                  <a:moveTo>
                    <a:pt x="1112" y="168"/>
                  </a:moveTo>
                  <a:lnTo>
                    <a:pt x="972" y="168"/>
                  </a:lnTo>
                  <a:lnTo>
                    <a:pt x="907" y="140"/>
                  </a:lnTo>
                  <a:lnTo>
                    <a:pt x="849" y="118"/>
                  </a:lnTo>
                  <a:lnTo>
                    <a:pt x="769" y="103"/>
                  </a:lnTo>
                  <a:lnTo>
                    <a:pt x="722" y="103"/>
                  </a:lnTo>
                  <a:lnTo>
                    <a:pt x="654" y="103"/>
                  </a:lnTo>
                  <a:lnTo>
                    <a:pt x="579" y="75"/>
                  </a:lnTo>
                  <a:lnTo>
                    <a:pt x="479" y="38"/>
                  </a:lnTo>
                  <a:lnTo>
                    <a:pt x="449" y="23"/>
                  </a:lnTo>
                  <a:lnTo>
                    <a:pt x="412" y="0"/>
                  </a:lnTo>
                  <a:lnTo>
                    <a:pt x="389" y="0"/>
                  </a:lnTo>
                  <a:lnTo>
                    <a:pt x="379" y="15"/>
                  </a:lnTo>
                  <a:lnTo>
                    <a:pt x="379" y="38"/>
                  </a:lnTo>
                  <a:lnTo>
                    <a:pt x="394" y="65"/>
                  </a:lnTo>
                  <a:lnTo>
                    <a:pt x="429" y="103"/>
                  </a:lnTo>
                  <a:lnTo>
                    <a:pt x="469" y="135"/>
                  </a:lnTo>
                  <a:lnTo>
                    <a:pt x="519" y="175"/>
                  </a:lnTo>
                  <a:lnTo>
                    <a:pt x="497" y="213"/>
                  </a:lnTo>
                  <a:lnTo>
                    <a:pt x="469" y="233"/>
                  </a:lnTo>
                  <a:lnTo>
                    <a:pt x="422" y="263"/>
                  </a:lnTo>
                  <a:lnTo>
                    <a:pt x="322" y="296"/>
                  </a:lnTo>
                  <a:lnTo>
                    <a:pt x="135" y="296"/>
                  </a:lnTo>
                  <a:lnTo>
                    <a:pt x="97" y="291"/>
                  </a:lnTo>
                  <a:lnTo>
                    <a:pt x="47" y="281"/>
                  </a:lnTo>
                  <a:lnTo>
                    <a:pt x="27" y="278"/>
                  </a:lnTo>
                  <a:lnTo>
                    <a:pt x="10" y="283"/>
                  </a:lnTo>
                  <a:lnTo>
                    <a:pt x="0" y="308"/>
                  </a:lnTo>
                  <a:lnTo>
                    <a:pt x="15" y="333"/>
                  </a:lnTo>
                  <a:lnTo>
                    <a:pt x="42" y="371"/>
                  </a:lnTo>
                  <a:lnTo>
                    <a:pt x="80" y="446"/>
                  </a:lnTo>
                  <a:lnTo>
                    <a:pt x="180" y="511"/>
                  </a:lnTo>
                  <a:lnTo>
                    <a:pt x="417" y="576"/>
                  </a:lnTo>
                  <a:lnTo>
                    <a:pt x="529" y="586"/>
                  </a:lnTo>
                  <a:lnTo>
                    <a:pt x="657" y="583"/>
                  </a:lnTo>
                  <a:lnTo>
                    <a:pt x="982" y="498"/>
                  </a:lnTo>
                  <a:lnTo>
                    <a:pt x="1149" y="411"/>
                  </a:lnTo>
                  <a:lnTo>
                    <a:pt x="1312" y="336"/>
                  </a:lnTo>
                  <a:lnTo>
                    <a:pt x="1297" y="143"/>
                  </a:lnTo>
                  <a:lnTo>
                    <a:pt x="1112" y="16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95625" name="Freeform 41"/>
            <p:cNvSpPr>
              <a:spLocks/>
            </p:cNvSpPr>
            <p:nvPr/>
          </p:nvSpPr>
          <p:spPr bwMode="auto">
            <a:xfrm>
              <a:off x="2149" y="8720"/>
              <a:ext cx="215" cy="557"/>
            </a:xfrm>
            <a:custGeom>
              <a:avLst/>
              <a:gdLst>
                <a:gd name="T0" fmla="*/ 8 w 215"/>
                <a:gd name="T1" fmla="*/ 3 h 551"/>
                <a:gd name="T2" fmla="*/ 0 w 215"/>
                <a:gd name="T3" fmla="*/ 258 h 551"/>
                <a:gd name="T4" fmla="*/ 5 w 215"/>
                <a:gd name="T5" fmla="*/ 396 h 551"/>
                <a:gd name="T6" fmla="*/ 18 w 215"/>
                <a:gd name="T7" fmla="*/ 471 h 551"/>
                <a:gd name="T8" fmla="*/ 38 w 215"/>
                <a:gd name="T9" fmla="*/ 551 h 551"/>
                <a:gd name="T10" fmla="*/ 215 w 215"/>
                <a:gd name="T11" fmla="*/ 481 h 551"/>
                <a:gd name="T12" fmla="*/ 155 w 215"/>
                <a:gd name="T13" fmla="*/ 0 h 551"/>
                <a:gd name="T14" fmla="*/ 8 w 215"/>
                <a:gd name="T15" fmla="*/ 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551">
                  <a:moveTo>
                    <a:pt x="8" y="3"/>
                  </a:moveTo>
                  <a:lnTo>
                    <a:pt x="0" y="258"/>
                  </a:lnTo>
                  <a:lnTo>
                    <a:pt x="5" y="396"/>
                  </a:lnTo>
                  <a:lnTo>
                    <a:pt x="18" y="471"/>
                  </a:lnTo>
                  <a:lnTo>
                    <a:pt x="38" y="551"/>
                  </a:lnTo>
                  <a:lnTo>
                    <a:pt x="215" y="481"/>
                  </a:lnTo>
                  <a:lnTo>
                    <a:pt x="155" y="0"/>
                  </a:lnTo>
                  <a:lnTo>
                    <a:pt x="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</p:grpSp>
      <p:sp>
        <p:nvSpPr>
          <p:cNvPr id="195626" name="Freeform 42"/>
          <p:cNvSpPr>
            <a:spLocks/>
          </p:cNvSpPr>
          <p:nvPr/>
        </p:nvSpPr>
        <p:spPr bwMode="auto">
          <a:xfrm flipH="1">
            <a:off x="5703888" y="2738438"/>
            <a:ext cx="377825" cy="779462"/>
          </a:xfrm>
          <a:custGeom>
            <a:avLst/>
            <a:gdLst>
              <a:gd name="T0" fmla="*/ 1722 w 1982"/>
              <a:gd name="T1" fmla="*/ 85 h 3798"/>
              <a:gd name="T2" fmla="*/ 1620 w 1982"/>
              <a:gd name="T3" fmla="*/ 140 h 3798"/>
              <a:gd name="T4" fmla="*/ 1537 w 1982"/>
              <a:gd name="T5" fmla="*/ 182 h 3798"/>
              <a:gd name="T6" fmla="*/ 1447 w 1982"/>
              <a:gd name="T7" fmla="*/ 232 h 3798"/>
              <a:gd name="T8" fmla="*/ 1362 w 1982"/>
              <a:gd name="T9" fmla="*/ 282 h 3798"/>
              <a:gd name="T10" fmla="*/ 1287 w 1982"/>
              <a:gd name="T11" fmla="*/ 327 h 3798"/>
              <a:gd name="T12" fmla="*/ 1220 w 1982"/>
              <a:gd name="T13" fmla="*/ 380 h 3798"/>
              <a:gd name="T14" fmla="*/ 1175 w 1982"/>
              <a:gd name="T15" fmla="*/ 425 h 3798"/>
              <a:gd name="T16" fmla="*/ 1142 w 1982"/>
              <a:gd name="T17" fmla="*/ 463 h 3798"/>
              <a:gd name="T18" fmla="*/ 1115 w 1982"/>
              <a:gd name="T19" fmla="*/ 508 h 3798"/>
              <a:gd name="T20" fmla="*/ 1092 w 1982"/>
              <a:gd name="T21" fmla="*/ 568 h 3798"/>
              <a:gd name="T22" fmla="*/ 1077 w 1982"/>
              <a:gd name="T23" fmla="*/ 658 h 3798"/>
              <a:gd name="T24" fmla="*/ 955 w 1982"/>
              <a:gd name="T25" fmla="*/ 1348 h 3798"/>
              <a:gd name="T26" fmla="*/ 852 w 1982"/>
              <a:gd name="T27" fmla="*/ 1641 h 3798"/>
              <a:gd name="T28" fmla="*/ 807 w 1982"/>
              <a:gd name="T29" fmla="*/ 1699 h 3798"/>
              <a:gd name="T30" fmla="*/ 780 w 1982"/>
              <a:gd name="T31" fmla="*/ 1721 h 3798"/>
              <a:gd name="T32" fmla="*/ 700 w 1982"/>
              <a:gd name="T33" fmla="*/ 1759 h 3798"/>
              <a:gd name="T34" fmla="*/ 565 w 1982"/>
              <a:gd name="T35" fmla="*/ 1809 h 3798"/>
              <a:gd name="T36" fmla="*/ 403 w 1982"/>
              <a:gd name="T37" fmla="*/ 1861 h 3798"/>
              <a:gd name="T38" fmla="*/ 235 w 1982"/>
              <a:gd name="T39" fmla="*/ 1901 h 3798"/>
              <a:gd name="T40" fmla="*/ 105 w 1982"/>
              <a:gd name="T41" fmla="*/ 1929 h 3798"/>
              <a:gd name="T42" fmla="*/ 0 w 1982"/>
              <a:gd name="T43" fmla="*/ 1944 h 3798"/>
              <a:gd name="T44" fmla="*/ 0 w 1982"/>
              <a:gd name="T45" fmla="*/ 2054 h 3798"/>
              <a:gd name="T46" fmla="*/ 0 w 1982"/>
              <a:gd name="T47" fmla="*/ 2182 h 3798"/>
              <a:gd name="T48" fmla="*/ 5 w 1982"/>
              <a:gd name="T49" fmla="*/ 2264 h 3798"/>
              <a:gd name="T50" fmla="*/ 20 w 1982"/>
              <a:gd name="T51" fmla="*/ 2362 h 3798"/>
              <a:gd name="T52" fmla="*/ 63 w 1982"/>
              <a:gd name="T53" fmla="*/ 2517 h 3798"/>
              <a:gd name="T54" fmla="*/ 268 w 1982"/>
              <a:gd name="T55" fmla="*/ 2472 h 3798"/>
              <a:gd name="T56" fmla="*/ 612 w 1982"/>
              <a:gd name="T57" fmla="*/ 2382 h 3798"/>
              <a:gd name="T58" fmla="*/ 1032 w 1982"/>
              <a:gd name="T59" fmla="*/ 2249 h 3798"/>
              <a:gd name="T60" fmla="*/ 1135 w 1982"/>
              <a:gd name="T61" fmla="*/ 2189 h 3798"/>
              <a:gd name="T62" fmla="*/ 1240 w 1982"/>
              <a:gd name="T63" fmla="*/ 2129 h 3798"/>
              <a:gd name="T64" fmla="*/ 1305 w 1982"/>
              <a:gd name="T65" fmla="*/ 2036 h 3798"/>
              <a:gd name="T66" fmla="*/ 1327 w 1982"/>
              <a:gd name="T67" fmla="*/ 2006 h 3798"/>
              <a:gd name="T68" fmla="*/ 1400 w 1982"/>
              <a:gd name="T69" fmla="*/ 1814 h 3798"/>
              <a:gd name="T70" fmla="*/ 1430 w 1982"/>
              <a:gd name="T71" fmla="*/ 1529 h 3798"/>
              <a:gd name="T72" fmla="*/ 1375 w 1982"/>
              <a:gd name="T73" fmla="*/ 1931 h 3798"/>
              <a:gd name="T74" fmla="*/ 1375 w 1982"/>
              <a:gd name="T75" fmla="*/ 2091 h 3798"/>
              <a:gd name="T76" fmla="*/ 1355 w 1982"/>
              <a:gd name="T77" fmla="*/ 2309 h 3798"/>
              <a:gd name="T78" fmla="*/ 1330 w 1982"/>
              <a:gd name="T79" fmla="*/ 2607 h 3798"/>
              <a:gd name="T80" fmla="*/ 1285 w 1982"/>
              <a:gd name="T81" fmla="*/ 2907 h 3798"/>
              <a:gd name="T82" fmla="*/ 1255 w 1982"/>
              <a:gd name="T83" fmla="*/ 3260 h 3798"/>
              <a:gd name="T84" fmla="*/ 1225 w 1982"/>
              <a:gd name="T85" fmla="*/ 3798 h 3798"/>
              <a:gd name="T86" fmla="*/ 1352 w 1982"/>
              <a:gd name="T87" fmla="*/ 3783 h 3798"/>
              <a:gd name="T88" fmla="*/ 1465 w 1982"/>
              <a:gd name="T89" fmla="*/ 3768 h 3798"/>
              <a:gd name="T90" fmla="*/ 1622 w 1982"/>
              <a:gd name="T91" fmla="*/ 3718 h 3798"/>
              <a:gd name="T92" fmla="*/ 1719 w 1982"/>
              <a:gd name="T93" fmla="*/ 3658 h 3798"/>
              <a:gd name="T94" fmla="*/ 1779 w 1982"/>
              <a:gd name="T95" fmla="*/ 3598 h 3798"/>
              <a:gd name="T96" fmla="*/ 1839 w 1982"/>
              <a:gd name="T97" fmla="*/ 3388 h 3798"/>
              <a:gd name="T98" fmla="*/ 1867 w 1982"/>
              <a:gd name="T99" fmla="*/ 2997 h 3798"/>
              <a:gd name="T100" fmla="*/ 1897 w 1982"/>
              <a:gd name="T101" fmla="*/ 2622 h 3798"/>
              <a:gd name="T102" fmla="*/ 1897 w 1982"/>
              <a:gd name="T103" fmla="*/ 2322 h 3798"/>
              <a:gd name="T104" fmla="*/ 1854 w 1982"/>
              <a:gd name="T105" fmla="*/ 1769 h 3798"/>
              <a:gd name="T106" fmla="*/ 1889 w 1982"/>
              <a:gd name="T107" fmla="*/ 1251 h 3798"/>
              <a:gd name="T108" fmla="*/ 1952 w 1982"/>
              <a:gd name="T109" fmla="*/ 900 h 3798"/>
              <a:gd name="T110" fmla="*/ 1982 w 1982"/>
              <a:gd name="T111" fmla="*/ 453 h 3798"/>
              <a:gd name="T112" fmla="*/ 1944 w 1982"/>
              <a:gd name="T113" fmla="*/ 205 h 3798"/>
              <a:gd name="T114" fmla="*/ 1907 w 1982"/>
              <a:gd name="T115" fmla="*/ 0 h 3798"/>
              <a:gd name="T116" fmla="*/ 1722 w 1982"/>
              <a:gd name="T117" fmla="*/ 85 h 3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82" h="3798">
                <a:moveTo>
                  <a:pt x="1722" y="85"/>
                </a:moveTo>
                <a:lnTo>
                  <a:pt x="1620" y="140"/>
                </a:lnTo>
                <a:lnTo>
                  <a:pt x="1537" y="182"/>
                </a:lnTo>
                <a:lnTo>
                  <a:pt x="1447" y="232"/>
                </a:lnTo>
                <a:lnTo>
                  <a:pt x="1362" y="282"/>
                </a:lnTo>
                <a:lnTo>
                  <a:pt x="1287" y="327"/>
                </a:lnTo>
                <a:lnTo>
                  <a:pt x="1220" y="380"/>
                </a:lnTo>
                <a:lnTo>
                  <a:pt x="1175" y="425"/>
                </a:lnTo>
                <a:lnTo>
                  <a:pt x="1142" y="463"/>
                </a:lnTo>
                <a:lnTo>
                  <a:pt x="1115" y="508"/>
                </a:lnTo>
                <a:lnTo>
                  <a:pt x="1092" y="568"/>
                </a:lnTo>
                <a:lnTo>
                  <a:pt x="1077" y="658"/>
                </a:lnTo>
                <a:lnTo>
                  <a:pt x="955" y="1348"/>
                </a:lnTo>
                <a:lnTo>
                  <a:pt x="852" y="1641"/>
                </a:lnTo>
                <a:lnTo>
                  <a:pt x="807" y="1699"/>
                </a:lnTo>
                <a:lnTo>
                  <a:pt x="780" y="1721"/>
                </a:lnTo>
                <a:lnTo>
                  <a:pt x="700" y="1759"/>
                </a:lnTo>
                <a:lnTo>
                  <a:pt x="565" y="1809"/>
                </a:lnTo>
                <a:lnTo>
                  <a:pt x="403" y="1861"/>
                </a:lnTo>
                <a:lnTo>
                  <a:pt x="235" y="1901"/>
                </a:lnTo>
                <a:lnTo>
                  <a:pt x="105" y="1929"/>
                </a:lnTo>
                <a:lnTo>
                  <a:pt x="0" y="1944"/>
                </a:lnTo>
                <a:lnTo>
                  <a:pt x="0" y="2054"/>
                </a:lnTo>
                <a:lnTo>
                  <a:pt x="0" y="2182"/>
                </a:lnTo>
                <a:lnTo>
                  <a:pt x="5" y="2264"/>
                </a:lnTo>
                <a:lnTo>
                  <a:pt x="20" y="2362"/>
                </a:lnTo>
                <a:lnTo>
                  <a:pt x="63" y="2517"/>
                </a:lnTo>
                <a:lnTo>
                  <a:pt x="268" y="2472"/>
                </a:lnTo>
                <a:lnTo>
                  <a:pt x="612" y="2382"/>
                </a:lnTo>
                <a:lnTo>
                  <a:pt x="1032" y="2249"/>
                </a:lnTo>
                <a:lnTo>
                  <a:pt x="1135" y="2189"/>
                </a:lnTo>
                <a:lnTo>
                  <a:pt x="1240" y="2129"/>
                </a:lnTo>
                <a:lnTo>
                  <a:pt x="1305" y="2036"/>
                </a:lnTo>
                <a:lnTo>
                  <a:pt x="1327" y="2006"/>
                </a:lnTo>
                <a:lnTo>
                  <a:pt x="1400" y="1814"/>
                </a:lnTo>
                <a:lnTo>
                  <a:pt x="1430" y="1529"/>
                </a:lnTo>
                <a:lnTo>
                  <a:pt x="1375" y="1931"/>
                </a:lnTo>
                <a:lnTo>
                  <a:pt x="1375" y="2091"/>
                </a:lnTo>
                <a:lnTo>
                  <a:pt x="1355" y="2309"/>
                </a:lnTo>
                <a:lnTo>
                  <a:pt x="1330" y="2607"/>
                </a:lnTo>
                <a:lnTo>
                  <a:pt x="1285" y="2907"/>
                </a:lnTo>
                <a:lnTo>
                  <a:pt x="1255" y="3260"/>
                </a:lnTo>
                <a:lnTo>
                  <a:pt x="1225" y="3798"/>
                </a:lnTo>
                <a:lnTo>
                  <a:pt x="1352" y="3783"/>
                </a:lnTo>
                <a:lnTo>
                  <a:pt x="1465" y="3768"/>
                </a:lnTo>
                <a:lnTo>
                  <a:pt x="1622" y="3718"/>
                </a:lnTo>
                <a:lnTo>
                  <a:pt x="1719" y="3658"/>
                </a:lnTo>
                <a:lnTo>
                  <a:pt x="1779" y="3598"/>
                </a:lnTo>
                <a:lnTo>
                  <a:pt x="1839" y="3388"/>
                </a:lnTo>
                <a:lnTo>
                  <a:pt x="1867" y="2997"/>
                </a:lnTo>
                <a:lnTo>
                  <a:pt x="1897" y="2622"/>
                </a:lnTo>
                <a:lnTo>
                  <a:pt x="1897" y="2322"/>
                </a:lnTo>
                <a:lnTo>
                  <a:pt x="1854" y="1769"/>
                </a:lnTo>
                <a:lnTo>
                  <a:pt x="1889" y="1251"/>
                </a:lnTo>
                <a:lnTo>
                  <a:pt x="1952" y="900"/>
                </a:lnTo>
                <a:lnTo>
                  <a:pt x="1982" y="453"/>
                </a:lnTo>
                <a:lnTo>
                  <a:pt x="1944" y="205"/>
                </a:lnTo>
                <a:lnTo>
                  <a:pt x="1907" y="0"/>
                </a:lnTo>
                <a:lnTo>
                  <a:pt x="1722" y="85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5627" name="Freeform 43"/>
          <p:cNvSpPr>
            <a:spLocks/>
          </p:cNvSpPr>
          <p:nvPr/>
        </p:nvSpPr>
        <p:spPr bwMode="auto">
          <a:xfrm flipH="1">
            <a:off x="7720013" y="781050"/>
            <a:ext cx="82550" cy="66675"/>
          </a:xfrm>
          <a:custGeom>
            <a:avLst/>
            <a:gdLst>
              <a:gd name="T0" fmla="*/ 45 w 355"/>
              <a:gd name="T1" fmla="*/ 2 h 297"/>
              <a:gd name="T2" fmla="*/ 68 w 355"/>
              <a:gd name="T3" fmla="*/ 0 h 297"/>
              <a:gd name="T4" fmla="*/ 90 w 355"/>
              <a:gd name="T5" fmla="*/ 2 h 297"/>
              <a:gd name="T6" fmla="*/ 115 w 355"/>
              <a:gd name="T7" fmla="*/ 7 h 297"/>
              <a:gd name="T8" fmla="*/ 153 w 355"/>
              <a:gd name="T9" fmla="*/ 27 h 297"/>
              <a:gd name="T10" fmla="*/ 355 w 355"/>
              <a:gd name="T11" fmla="*/ 165 h 297"/>
              <a:gd name="T12" fmla="*/ 155 w 355"/>
              <a:gd name="T13" fmla="*/ 62 h 297"/>
              <a:gd name="T14" fmla="*/ 108 w 355"/>
              <a:gd name="T15" fmla="*/ 47 h 297"/>
              <a:gd name="T16" fmla="*/ 75 w 355"/>
              <a:gd name="T17" fmla="*/ 45 h 297"/>
              <a:gd name="T18" fmla="*/ 48 w 355"/>
              <a:gd name="T19" fmla="*/ 45 h 297"/>
              <a:gd name="T20" fmla="*/ 83 w 355"/>
              <a:gd name="T21" fmla="*/ 85 h 297"/>
              <a:gd name="T22" fmla="*/ 110 w 355"/>
              <a:gd name="T23" fmla="*/ 112 h 297"/>
              <a:gd name="T24" fmla="*/ 125 w 355"/>
              <a:gd name="T25" fmla="*/ 142 h 297"/>
              <a:gd name="T26" fmla="*/ 170 w 355"/>
              <a:gd name="T27" fmla="*/ 297 h 297"/>
              <a:gd name="T28" fmla="*/ 103 w 355"/>
              <a:gd name="T29" fmla="*/ 152 h 297"/>
              <a:gd name="T30" fmla="*/ 73 w 355"/>
              <a:gd name="T31" fmla="*/ 112 h 297"/>
              <a:gd name="T32" fmla="*/ 35 w 355"/>
              <a:gd name="T33" fmla="*/ 75 h 297"/>
              <a:gd name="T34" fmla="*/ 0 w 355"/>
              <a:gd name="T35" fmla="*/ 60 h 297"/>
              <a:gd name="T36" fmla="*/ 45 w 355"/>
              <a:gd name="T37" fmla="*/ 2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5" h="297">
                <a:moveTo>
                  <a:pt x="45" y="2"/>
                </a:moveTo>
                <a:lnTo>
                  <a:pt x="68" y="0"/>
                </a:lnTo>
                <a:lnTo>
                  <a:pt x="90" y="2"/>
                </a:lnTo>
                <a:lnTo>
                  <a:pt x="115" y="7"/>
                </a:lnTo>
                <a:lnTo>
                  <a:pt x="153" y="27"/>
                </a:lnTo>
                <a:lnTo>
                  <a:pt x="355" y="165"/>
                </a:lnTo>
                <a:lnTo>
                  <a:pt x="155" y="62"/>
                </a:lnTo>
                <a:lnTo>
                  <a:pt x="108" y="47"/>
                </a:lnTo>
                <a:lnTo>
                  <a:pt x="75" y="45"/>
                </a:lnTo>
                <a:lnTo>
                  <a:pt x="48" y="45"/>
                </a:lnTo>
                <a:lnTo>
                  <a:pt x="83" y="85"/>
                </a:lnTo>
                <a:lnTo>
                  <a:pt x="110" y="112"/>
                </a:lnTo>
                <a:lnTo>
                  <a:pt x="125" y="142"/>
                </a:lnTo>
                <a:lnTo>
                  <a:pt x="170" y="297"/>
                </a:lnTo>
                <a:lnTo>
                  <a:pt x="103" y="152"/>
                </a:lnTo>
                <a:lnTo>
                  <a:pt x="73" y="112"/>
                </a:lnTo>
                <a:lnTo>
                  <a:pt x="35" y="75"/>
                </a:lnTo>
                <a:lnTo>
                  <a:pt x="0" y="60"/>
                </a:lnTo>
                <a:lnTo>
                  <a:pt x="45" y="2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31762" name="AutoShape 45"/>
          <p:cNvSpPr>
            <a:spLocks noChangeArrowheads="1"/>
          </p:cNvSpPr>
          <p:nvPr/>
        </p:nvSpPr>
        <p:spPr bwMode="auto">
          <a:xfrm flipH="1">
            <a:off x="4738688" y="3656013"/>
            <a:ext cx="741362" cy="384175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1763" name="Line 46"/>
          <p:cNvSpPr>
            <a:spLocks noChangeShapeType="1"/>
          </p:cNvSpPr>
          <p:nvPr/>
        </p:nvSpPr>
        <p:spPr bwMode="auto">
          <a:xfrm flipH="1">
            <a:off x="5278438" y="3656013"/>
            <a:ext cx="1587" cy="153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1764" name="Line 47"/>
          <p:cNvSpPr>
            <a:spLocks noChangeShapeType="1"/>
          </p:cNvSpPr>
          <p:nvPr/>
        </p:nvSpPr>
        <p:spPr bwMode="auto">
          <a:xfrm>
            <a:off x="4873625" y="3810000"/>
            <a:ext cx="40481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1765" name="Freeform 48"/>
          <p:cNvSpPr>
            <a:spLocks/>
          </p:cNvSpPr>
          <p:nvPr/>
        </p:nvSpPr>
        <p:spPr bwMode="auto">
          <a:xfrm flipH="1">
            <a:off x="5278438" y="3810000"/>
            <a:ext cx="63500" cy="68263"/>
          </a:xfrm>
          <a:custGeom>
            <a:avLst/>
            <a:gdLst>
              <a:gd name="T0" fmla="*/ 63500 w 170"/>
              <a:gd name="T1" fmla="*/ 0 h 160"/>
              <a:gd name="T2" fmla="*/ 0 w 170"/>
              <a:gd name="T3" fmla="*/ 68263 h 1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" h="160">
                <a:moveTo>
                  <a:pt x="170" y="0"/>
                </a:moveTo>
                <a:lnTo>
                  <a:pt x="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1766" name="Freeform 49"/>
          <p:cNvSpPr>
            <a:spLocks/>
          </p:cNvSpPr>
          <p:nvPr/>
        </p:nvSpPr>
        <p:spPr bwMode="auto">
          <a:xfrm flipH="1">
            <a:off x="4941888" y="3609975"/>
            <a:ext cx="336550" cy="238125"/>
          </a:xfrm>
          <a:custGeom>
            <a:avLst/>
            <a:gdLst>
              <a:gd name="T0" fmla="*/ 0 w 900"/>
              <a:gd name="T1" fmla="*/ 238125 h 560"/>
              <a:gd name="T2" fmla="*/ 336550 w 900"/>
              <a:gd name="T3" fmla="*/ 238125 h 560"/>
              <a:gd name="T4" fmla="*/ 336550 w 900"/>
              <a:gd name="T5" fmla="*/ 0 h 560"/>
              <a:gd name="T6" fmla="*/ 0 w 900"/>
              <a:gd name="T7" fmla="*/ 0 h 560"/>
              <a:gd name="T8" fmla="*/ 0 w 900"/>
              <a:gd name="T9" fmla="*/ 2381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1767" name="Oval 50"/>
          <p:cNvSpPr>
            <a:spLocks noChangeArrowheads="1"/>
          </p:cNvSpPr>
          <p:nvPr/>
        </p:nvSpPr>
        <p:spPr bwMode="auto">
          <a:xfrm flipH="1">
            <a:off x="5019675" y="3656013"/>
            <a:ext cx="134938" cy="1539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1768" name="Text Box 51"/>
          <p:cNvSpPr txBox="1">
            <a:spLocks noChangeArrowheads="1"/>
          </p:cNvSpPr>
          <p:nvPr/>
        </p:nvSpPr>
        <p:spPr bwMode="auto">
          <a:xfrm flipH="1">
            <a:off x="4979988" y="3821113"/>
            <a:ext cx="538162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sz="1200" b="0"/>
              <a:t>p</a:t>
            </a:r>
            <a:endParaRPr lang="en-US" altLang="bg-BG" sz="1200"/>
          </a:p>
        </p:txBody>
      </p:sp>
      <p:grpSp>
        <p:nvGrpSpPr>
          <p:cNvPr id="31769" name="Group 52"/>
          <p:cNvGrpSpPr>
            <a:grpSpLocks/>
          </p:cNvGrpSpPr>
          <p:nvPr/>
        </p:nvGrpSpPr>
        <p:grpSpPr bwMode="auto">
          <a:xfrm>
            <a:off x="5629275" y="3503613"/>
            <a:ext cx="1414463" cy="1076325"/>
            <a:chOff x="3240" y="3240"/>
            <a:chExt cx="4574" cy="3060"/>
          </a:xfrm>
        </p:grpSpPr>
        <p:sp>
          <p:nvSpPr>
            <p:cNvPr id="31778" name="AutoShape 53"/>
            <p:cNvSpPr>
              <a:spLocks noChangeArrowheads="1"/>
            </p:cNvSpPr>
            <p:nvPr/>
          </p:nvSpPr>
          <p:spPr bwMode="auto">
            <a:xfrm>
              <a:off x="3960" y="3240"/>
              <a:ext cx="3854" cy="2340"/>
            </a:xfrm>
            <a:prstGeom prst="cube">
              <a:avLst>
                <a:gd name="adj" fmla="val 3128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779" name="Freeform 54"/>
            <p:cNvSpPr>
              <a:spLocks/>
            </p:cNvSpPr>
            <p:nvPr/>
          </p:nvSpPr>
          <p:spPr bwMode="auto">
            <a:xfrm>
              <a:off x="3960" y="3240"/>
              <a:ext cx="720" cy="720"/>
            </a:xfrm>
            <a:custGeom>
              <a:avLst/>
              <a:gdLst>
                <a:gd name="T0" fmla="*/ 0 w 720"/>
                <a:gd name="T1" fmla="*/ 720 h 720"/>
                <a:gd name="T2" fmla="*/ 720 w 720"/>
                <a:gd name="T3" fmla="*/ 720 h 720"/>
                <a:gd name="T4" fmla="*/ 720 w 720"/>
                <a:gd name="T5" fmla="*/ 180 h 720"/>
                <a:gd name="T6" fmla="*/ 720 w 720"/>
                <a:gd name="T7" fmla="*/ 0 h 720"/>
                <a:gd name="T8" fmla="*/ 0 w 720"/>
                <a:gd name="T9" fmla="*/ 720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0" h="720">
                  <a:moveTo>
                    <a:pt x="0" y="720"/>
                  </a:moveTo>
                  <a:lnTo>
                    <a:pt x="720" y="720"/>
                  </a:lnTo>
                  <a:lnTo>
                    <a:pt x="720" y="180"/>
                  </a:lnTo>
                  <a:lnTo>
                    <a:pt x="720" y="0"/>
                  </a:lnTo>
                  <a:lnTo>
                    <a:pt x="0" y="72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780" name="AutoShape 55"/>
            <p:cNvSpPr>
              <a:spLocks noChangeArrowheads="1"/>
            </p:cNvSpPr>
            <p:nvPr/>
          </p:nvSpPr>
          <p:spPr bwMode="auto">
            <a:xfrm>
              <a:off x="3240" y="3960"/>
              <a:ext cx="3854" cy="2340"/>
            </a:xfrm>
            <a:prstGeom prst="cube">
              <a:avLst>
                <a:gd name="adj" fmla="val 3128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781" name="Freeform 56"/>
            <p:cNvSpPr>
              <a:spLocks/>
            </p:cNvSpPr>
            <p:nvPr/>
          </p:nvSpPr>
          <p:spPr bwMode="auto">
            <a:xfrm>
              <a:off x="3240" y="3960"/>
              <a:ext cx="720" cy="720"/>
            </a:xfrm>
            <a:custGeom>
              <a:avLst/>
              <a:gdLst>
                <a:gd name="T0" fmla="*/ 0 w 720"/>
                <a:gd name="T1" fmla="*/ 720 h 720"/>
                <a:gd name="T2" fmla="*/ 720 w 720"/>
                <a:gd name="T3" fmla="*/ 720 h 720"/>
                <a:gd name="T4" fmla="*/ 720 w 720"/>
                <a:gd name="T5" fmla="*/ 180 h 720"/>
                <a:gd name="T6" fmla="*/ 720 w 720"/>
                <a:gd name="T7" fmla="*/ 0 h 720"/>
                <a:gd name="T8" fmla="*/ 0 w 720"/>
                <a:gd name="T9" fmla="*/ 720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0" h="720">
                  <a:moveTo>
                    <a:pt x="0" y="720"/>
                  </a:moveTo>
                  <a:lnTo>
                    <a:pt x="720" y="720"/>
                  </a:lnTo>
                  <a:lnTo>
                    <a:pt x="720" y="180"/>
                  </a:lnTo>
                  <a:lnTo>
                    <a:pt x="720" y="0"/>
                  </a:lnTo>
                  <a:lnTo>
                    <a:pt x="0" y="72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1770" name="Freeform 57"/>
          <p:cNvSpPr>
            <a:spLocks/>
          </p:cNvSpPr>
          <p:nvPr/>
        </p:nvSpPr>
        <p:spPr bwMode="auto">
          <a:xfrm flipH="1">
            <a:off x="6122988" y="3457575"/>
            <a:ext cx="336550" cy="238125"/>
          </a:xfrm>
          <a:custGeom>
            <a:avLst/>
            <a:gdLst>
              <a:gd name="T0" fmla="*/ 0 w 900"/>
              <a:gd name="T1" fmla="*/ 238125 h 560"/>
              <a:gd name="T2" fmla="*/ 336550 w 900"/>
              <a:gd name="T3" fmla="*/ 238125 h 560"/>
              <a:gd name="T4" fmla="*/ 336550 w 900"/>
              <a:gd name="T5" fmla="*/ 0 h 560"/>
              <a:gd name="T6" fmla="*/ 0 w 900"/>
              <a:gd name="T7" fmla="*/ 0 h 560"/>
              <a:gd name="T8" fmla="*/ 0 w 900"/>
              <a:gd name="T9" fmla="*/ 2381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1771" name="Oval 58"/>
          <p:cNvSpPr>
            <a:spLocks noChangeArrowheads="1"/>
          </p:cNvSpPr>
          <p:nvPr/>
        </p:nvSpPr>
        <p:spPr bwMode="auto">
          <a:xfrm flipH="1">
            <a:off x="6210300" y="3503613"/>
            <a:ext cx="134938" cy="1539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1772" name="Text Box 59"/>
          <p:cNvSpPr txBox="1">
            <a:spLocks noChangeArrowheads="1"/>
          </p:cNvSpPr>
          <p:nvPr/>
        </p:nvSpPr>
        <p:spPr bwMode="auto">
          <a:xfrm>
            <a:off x="5883275" y="3773488"/>
            <a:ext cx="73342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000"/>
              <a:t>data</a:t>
            </a:r>
          </a:p>
        </p:txBody>
      </p:sp>
      <p:sp>
        <p:nvSpPr>
          <p:cNvPr id="31773" name="Text Box 60"/>
          <p:cNvSpPr txBox="1">
            <a:spLocks noChangeArrowheads="1"/>
          </p:cNvSpPr>
          <p:nvPr/>
        </p:nvSpPr>
        <p:spPr bwMode="auto">
          <a:xfrm>
            <a:off x="6424613" y="3465513"/>
            <a:ext cx="5238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000"/>
              <a:t>next</a:t>
            </a:r>
          </a:p>
        </p:txBody>
      </p:sp>
      <p:sp>
        <p:nvSpPr>
          <p:cNvPr id="31774" name="Oval 61"/>
          <p:cNvSpPr>
            <a:spLocks noChangeArrowheads="1"/>
          </p:cNvSpPr>
          <p:nvPr/>
        </p:nvSpPr>
        <p:spPr bwMode="auto">
          <a:xfrm flipV="1">
            <a:off x="5973763" y="3667125"/>
            <a:ext cx="365125" cy="342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1775" name="Freeform 62"/>
          <p:cNvSpPr>
            <a:spLocks/>
          </p:cNvSpPr>
          <p:nvPr/>
        </p:nvSpPr>
        <p:spPr bwMode="auto">
          <a:xfrm rot="852811">
            <a:off x="4687888" y="3074988"/>
            <a:ext cx="836612" cy="815975"/>
          </a:xfrm>
          <a:custGeom>
            <a:avLst/>
            <a:gdLst>
              <a:gd name="T0" fmla="*/ 384947 w 1580"/>
              <a:gd name="T1" fmla="*/ 148359 h 1540"/>
              <a:gd name="T2" fmla="*/ 173147 w 1580"/>
              <a:gd name="T3" fmla="*/ 233136 h 1540"/>
              <a:gd name="T4" fmla="*/ 67247 w 1580"/>
              <a:gd name="T5" fmla="*/ 381495 h 1540"/>
              <a:gd name="T6" fmla="*/ 3707 w 1580"/>
              <a:gd name="T7" fmla="*/ 635825 h 1540"/>
              <a:gd name="T8" fmla="*/ 46067 w 1580"/>
              <a:gd name="T9" fmla="*/ 572242 h 1540"/>
              <a:gd name="T10" fmla="*/ 99017 w 1580"/>
              <a:gd name="T11" fmla="*/ 434480 h 1540"/>
              <a:gd name="T12" fmla="*/ 141377 w 1580"/>
              <a:gd name="T13" fmla="*/ 360301 h 1540"/>
              <a:gd name="T14" fmla="*/ 35477 w 1580"/>
              <a:gd name="T15" fmla="*/ 614631 h 1540"/>
              <a:gd name="T16" fmla="*/ 24887 w 1580"/>
              <a:gd name="T17" fmla="*/ 720601 h 1540"/>
              <a:gd name="T18" fmla="*/ 77837 w 1580"/>
              <a:gd name="T19" fmla="*/ 688810 h 1540"/>
              <a:gd name="T20" fmla="*/ 109607 w 1580"/>
              <a:gd name="T21" fmla="*/ 614631 h 1540"/>
              <a:gd name="T22" fmla="*/ 151967 w 1580"/>
              <a:gd name="T23" fmla="*/ 508660 h 1540"/>
              <a:gd name="T24" fmla="*/ 215507 w 1580"/>
              <a:gd name="T25" fmla="*/ 392092 h 1540"/>
              <a:gd name="T26" fmla="*/ 162557 w 1580"/>
              <a:gd name="T27" fmla="*/ 551048 h 1540"/>
              <a:gd name="T28" fmla="*/ 120197 w 1580"/>
              <a:gd name="T29" fmla="*/ 710004 h 1540"/>
              <a:gd name="T30" fmla="*/ 109607 w 1580"/>
              <a:gd name="T31" fmla="*/ 815975 h 1540"/>
              <a:gd name="T32" fmla="*/ 204917 w 1580"/>
              <a:gd name="T33" fmla="*/ 710004 h 1540"/>
              <a:gd name="T34" fmla="*/ 247277 w 1580"/>
              <a:gd name="T35" fmla="*/ 572242 h 1540"/>
              <a:gd name="T36" fmla="*/ 321407 w 1580"/>
              <a:gd name="T37" fmla="*/ 423883 h 1540"/>
              <a:gd name="T38" fmla="*/ 289637 w 1580"/>
              <a:gd name="T39" fmla="*/ 561645 h 1540"/>
              <a:gd name="T40" fmla="*/ 279047 w 1580"/>
              <a:gd name="T41" fmla="*/ 752393 h 1540"/>
              <a:gd name="T42" fmla="*/ 374357 w 1580"/>
              <a:gd name="T43" fmla="*/ 773587 h 1540"/>
              <a:gd name="T44" fmla="*/ 374357 w 1580"/>
              <a:gd name="T45" fmla="*/ 614631 h 1540"/>
              <a:gd name="T46" fmla="*/ 437898 w 1580"/>
              <a:gd name="T47" fmla="*/ 466271 h 1540"/>
              <a:gd name="T48" fmla="*/ 522618 w 1580"/>
              <a:gd name="T49" fmla="*/ 445077 h 1540"/>
              <a:gd name="T50" fmla="*/ 543798 w 1580"/>
              <a:gd name="T51" fmla="*/ 519257 h 1540"/>
              <a:gd name="T52" fmla="*/ 543798 w 1580"/>
              <a:gd name="T53" fmla="*/ 635825 h 1540"/>
              <a:gd name="T54" fmla="*/ 469668 w 1580"/>
              <a:gd name="T55" fmla="*/ 699407 h 1540"/>
              <a:gd name="T56" fmla="*/ 512028 w 1580"/>
              <a:gd name="T57" fmla="*/ 762990 h 1540"/>
              <a:gd name="T58" fmla="*/ 617928 w 1580"/>
              <a:gd name="T59" fmla="*/ 699407 h 1540"/>
              <a:gd name="T60" fmla="*/ 692058 w 1580"/>
              <a:gd name="T61" fmla="*/ 572242 h 1540"/>
              <a:gd name="T62" fmla="*/ 723828 w 1580"/>
              <a:gd name="T63" fmla="*/ 423883 h 1540"/>
              <a:gd name="T64" fmla="*/ 713238 w 1580"/>
              <a:gd name="T65" fmla="*/ 296718 h 1540"/>
              <a:gd name="T66" fmla="*/ 808548 w 1580"/>
              <a:gd name="T67" fmla="*/ 169553 h 1540"/>
              <a:gd name="T68" fmla="*/ 543798 w 1580"/>
              <a:gd name="T69" fmla="*/ 21194 h 1540"/>
              <a:gd name="T70" fmla="*/ 480258 w 1580"/>
              <a:gd name="T71" fmla="*/ 42388 h 1540"/>
              <a:gd name="T72" fmla="*/ 437898 w 1580"/>
              <a:gd name="T73" fmla="*/ 116568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1776" name="Line 63"/>
          <p:cNvSpPr>
            <a:spLocks noChangeShapeType="1"/>
          </p:cNvSpPr>
          <p:nvPr/>
        </p:nvSpPr>
        <p:spPr bwMode="auto">
          <a:xfrm>
            <a:off x="5105400" y="3724275"/>
            <a:ext cx="650875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1777" name="Rectangle 67"/>
          <p:cNvSpPr>
            <a:spLocks noChangeArrowheads="1"/>
          </p:cNvSpPr>
          <p:nvPr/>
        </p:nvSpPr>
        <p:spPr bwMode="auto">
          <a:xfrm>
            <a:off x="500063" y="1236663"/>
            <a:ext cx="2716212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180975" algn="l"/>
            <a:r>
              <a:rPr lang="bg-BG" altLang="bg-BG" b="0">
                <a:latin typeface="Times New Roman" pitchFamily="18" charset="0"/>
              </a:rPr>
              <a:t>След тези две действия, данната е вече включена в елемент като тези, от които е образуван стекът. </a:t>
            </a:r>
            <a:endParaRPr lang="en-US" altLang="bg-BG" b="0">
              <a:latin typeface="Times New Roman" pitchFamily="18" charset="0"/>
            </a:endParaRPr>
          </a:p>
          <a:p>
            <a:pPr indent="180975" algn="l"/>
            <a:endParaRPr lang="en-US" altLang="bg-BG" b="0">
              <a:latin typeface="Times New Roman" pitchFamily="18" charset="0"/>
            </a:endParaRPr>
          </a:p>
          <a:p>
            <a:pPr indent="180975" algn="l"/>
            <a:r>
              <a:rPr lang="bg-BG" altLang="bg-BG" b="0">
                <a:latin typeface="Times New Roman" pitchFamily="18" charset="0"/>
              </a:rPr>
              <a:t>Остава да се добави този елемент </a:t>
            </a:r>
            <a:r>
              <a:rPr lang="bg-BG" altLang="bg-BG" i="1">
                <a:latin typeface="Times New Roman" pitchFamily="18" charset="0"/>
              </a:rPr>
              <a:t>отпред</a:t>
            </a:r>
            <a:r>
              <a:rPr lang="bg-BG" altLang="bg-BG">
                <a:latin typeface="Times New Roman" pitchFamily="18" charset="0"/>
              </a:rPr>
              <a:t> на стека, или преминаваме към следващата логическа стъпка:</a:t>
            </a:r>
            <a:endParaRPr lang="en-US" altLang="bg-BG" b="0">
              <a:latin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356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799 -0.02639 -0.01597 -0.05278 -0.05 0.00417 C -0.08403 0.06111 -0.1441 0.20139 -0.20417 0.34167 " pathEditMode="relative" ptsTypes="aaA">
                                      <p:cBhvr>
                                        <p:cTn id="6" dur="2000" fill="hold"/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799 -0.02639 -0.01597 -0.05278 -0.05 0.00417 C -0.08403 0.06111 -0.1441 0.20139 -0.20417 0.34167 " pathEditMode="relative" ptsTypes="aaA">
                                      <p:cBhvr>
                                        <p:cTn id="8" dur="2000" fill="hold"/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799 -0.02639 -0.01597 -0.05278 -0.05 0.00417 C -0.08403 0.06111 -0.1441 0.20139 -0.20417 0.34167 " pathEditMode="relative" ptsTypes="aaA">
                                      <p:cBhvr>
                                        <p:cTn id="10" dur="2000" fill="hold"/>
                                        <p:tgtEl>
                                          <p:spTgt spid="1956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799 -0.02639 -0.01597 -0.05278 -0.05 0.00417 C -0.08403 0.06111 -0.1441 0.20139 -0.20417 0.34167 " pathEditMode="relative" ptsTypes="aaA">
                                      <p:cBhvr>
                                        <p:cTn id="12" dur="2000" fill="hold"/>
                                        <p:tgtEl>
                                          <p:spTgt spid="195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254375" y="200025"/>
            <a:ext cx="3830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bg-BG" altLang="bg-BG" i="1"/>
              <a:t>Алгоритъм за образуване на стек</a:t>
            </a:r>
            <a:r>
              <a:rPr lang="en-US" altLang="bg-BG"/>
              <a:t> </a:t>
            </a: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720725" y="682625"/>
            <a:ext cx="2065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/>
              <a:t>Логически стъпки:</a:t>
            </a:r>
            <a:endParaRPr lang="en-US" altLang="bg-BG"/>
          </a:p>
        </p:txBody>
      </p:sp>
      <p:grpSp>
        <p:nvGrpSpPr>
          <p:cNvPr id="32772" name="Group 5"/>
          <p:cNvGrpSpPr>
            <a:grpSpLocks/>
          </p:cNvGrpSpPr>
          <p:nvPr/>
        </p:nvGrpSpPr>
        <p:grpSpPr bwMode="auto">
          <a:xfrm>
            <a:off x="6621463" y="3125788"/>
            <a:ext cx="2181225" cy="482600"/>
            <a:chOff x="4147" y="811"/>
            <a:chExt cx="798" cy="208"/>
          </a:xfrm>
        </p:grpSpPr>
        <p:sp>
          <p:nvSpPr>
            <p:cNvPr id="32820" name="Oval 6"/>
            <p:cNvSpPr>
              <a:spLocks noChangeArrowheads="1"/>
            </p:cNvSpPr>
            <p:nvPr/>
          </p:nvSpPr>
          <p:spPr bwMode="auto">
            <a:xfrm>
              <a:off x="4169" y="811"/>
              <a:ext cx="86" cy="1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821" name="Text Box 7"/>
            <p:cNvSpPr txBox="1">
              <a:spLocks noChangeArrowheads="1"/>
            </p:cNvSpPr>
            <p:nvPr/>
          </p:nvSpPr>
          <p:spPr bwMode="auto">
            <a:xfrm>
              <a:off x="4147" y="904"/>
              <a:ext cx="87" cy="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bg-BG" altLang="bg-BG"/>
            </a:p>
          </p:txBody>
        </p:sp>
        <p:sp>
          <p:nvSpPr>
            <p:cNvPr id="32822" name="Rectangle 8"/>
            <p:cNvSpPr>
              <a:spLocks noChangeArrowheads="1"/>
            </p:cNvSpPr>
            <p:nvPr/>
          </p:nvSpPr>
          <p:spPr bwMode="auto">
            <a:xfrm>
              <a:off x="4147" y="858"/>
              <a:ext cx="87" cy="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823" name="Line 9"/>
            <p:cNvSpPr>
              <a:spLocks noChangeShapeType="1"/>
            </p:cNvSpPr>
            <p:nvPr/>
          </p:nvSpPr>
          <p:spPr bwMode="auto">
            <a:xfrm>
              <a:off x="4190" y="881"/>
              <a:ext cx="1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2824" name="Line 10"/>
            <p:cNvSpPr>
              <a:spLocks noChangeShapeType="1"/>
            </p:cNvSpPr>
            <p:nvPr/>
          </p:nvSpPr>
          <p:spPr bwMode="auto">
            <a:xfrm>
              <a:off x="4794" y="881"/>
              <a:ext cx="1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2825" name="Oval 11"/>
            <p:cNvSpPr>
              <a:spLocks noChangeArrowheads="1"/>
            </p:cNvSpPr>
            <p:nvPr/>
          </p:nvSpPr>
          <p:spPr bwMode="auto">
            <a:xfrm>
              <a:off x="4902" y="858"/>
              <a:ext cx="43" cy="4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826" name="Line 12"/>
            <p:cNvSpPr>
              <a:spLocks noChangeShapeType="1"/>
            </p:cNvSpPr>
            <p:nvPr/>
          </p:nvSpPr>
          <p:spPr bwMode="auto">
            <a:xfrm>
              <a:off x="4902" y="858"/>
              <a:ext cx="43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2827" name="Line 13"/>
            <p:cNvSpPr>
              <a:spLocks noChangeShapeType="1"/>
            </p:cNvSpPr>
            <p:nvPr/>
          </p:nvSpPr>
          <p:spPr bwMode="auto">
            <a:xfrm flipV="1">
              <a:off x="4902" y="858"/>
              <a:ext cx="43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2828" name="Freeform 14"/>
            <p:cNvSpPr>
              <a:spLocks/>
            </p:cNvSpPr>
            <p:nvPr/>
          </p:nvSpPr>
          <p:spPr bwMode="auto">
            <a:xfrm>
              <a:off x="4212" y="811"/>
              <a:ext cx="129" cy="23"/>
            </a:xfrm>
            <a:custGeom>
              <a:avLst/>
              <a:gdLst>
                <a:gd name="T0" fmla="*/ 0 w 4590"/>
                <a:gd name="T1" fmla="*/ 0 h 1"/>
                <a:gd name="T2" fmla="*/ 129 w 459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90" h="1">
                  <a:moveTo>
                    <a:pt x="0" y="0"/>
                  </a:moveTo>
                  <a:lnTo>
                    <a:pt x="459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2829" name="Freeform 15"/>
            <p:cNvSpPr>
              <a:spLocks/>
            </p:cNvSpPr>
            <p:nvPr/>
          </p:nvSpPr>
          <p:spPr bwMode="auto">
            <a:xfrm>
              <a:off x="4212" y="996"/>
              <a:ext cx="129" cy="23"/>
            </a:xfrm>
            <a:custGeom>
              <a:avLst/>
              <a:gdLst>
                <a:gd name="T0" fmla="*/ 0 w 4620"/>
                <a:gd name="T1" fmla="*/ 0 h 1"/>
                <a:gd name="T2" fmla="*/ 129 w 462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20" h="1">
                  <a:moveTo>
                    <a:pt x="0" y="0"/>
                  </a:moveTo>
                  <a:lnTo>
                    <a:pt x="462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2830" name="AutoShape 16"/>
            <p:cNvSpPr>
              <a:spLocks noChangeArrowheads="1"/>
            </p:cNvSpPr>
            <p:nvPr/>
          </p:nvSpPr>
          <p:spPr bwMode="auto">
            <a:xfrm rot="-5412519">
              <a:off x="4464" y="645"/>
              <a:ext cx="185" cy="517"/>
            </a:xfrm>
            <a:prstGeom prst="can">
              <a:avLst>
                <a:gd name="adj" fmla="val 4364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2773" name="Group 17"/>
          <p:cNvGrpSpPr>
            <a:grpSpLocks/>
          </p:cNvGrpSpPr>
          <p:nvPr/>
        </p:nvGrpSpPr>
        <p:grpSpPr bwMode="auto">
          <a:xfrm>
            <a:off x="5829300" y="3205163"/>
            <a:ext cx="800100" cy="409575"/>
            <a:chOff x="816" y="3159"/>
            <a:chExt cx="504" cy="258"/>
          </a:xfrm>
        </p:grpSpPr>
        <p:sp>
          <p:nvSpPr>
            <p:cNvPr id="32813" name="AutoShape 18"/>
            <p:cNvSpPr>
              <a:spLocks noChangeArrowheads="1"/>
            </p:cNvSpPr>
            <p:nvPr/>
          </p:nvSpPr>
          <p:spPr bwMode="auto">
            <a:xfrm>
              <a:off x="816" y="3181"/>
              <a:ext cx="396" cy="185"/>
            </a:xfrm>
            <a:prstGeom prst="cube">
              <a:avLst>
                <a:gd name="adj" fmla="val 58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814" name="Line 19"/>
            <p:cNvSpPr>
              <a:spLocks noChangeShapeType="1"/>
            </p:cNvSpPr>
            <p:nvPr/>
          </p:nvSpPr>
          <p:spPr bwMode="auto">
            <a:xfrm>
              <a:off x="924" y="3181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2815" name="Line 20"/>
            <p:cNvSpPr>
              <a:spLocks noChangeShapeType="1"/>
            </p:cNvSpPr>
            <p:nvPr/>
          </p:nvSpPr>
          <p:spPr bwMode="auto">
            <a:xfrm flipH="1">
              <a:off x="924" y="3255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2816" name="Freeform 21"/>
            <p:cNvSpPr>
              <a:spLocks/>
            </p:cNvSpPr>
            <p:nvPr/>
          </p:nvSpPr>
          <p:spPr bwMode="auto">
            <a:xfrm>
              <a:off x="890" y="3255"/>
              <a:ext cx="34" cy="33"/>
            </a:xfrm>
            <a:custGeom>
              <a:avLst/>
              <a:gdLst>
                <a:gd name="T0" fmla="*/ 34 w 170"/>
                <a:gd name="T1" fmla="*/ 0 h 160"/>
                <a:gd name="T2" fmla="*/ 0 w 170"/>
                <a:gd name="T3" fmla="*/ 33 h 16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0" h="160">
                  <a:moveTo>
                    <a:pt x="170" y="0"/>
                  </a:moveTo>
                  <a:lnTo>
                    <a:pt x="0" y="1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2817" name="Freeform 22"/>
            <p:cNvSpPr>
              <a:spLocks/>
            </p:cNvSpPr>
            <p:nvPr/>
          </p:nvSpPr>
          <p:spPr bwMode="auto">
            <a:xfrm>
              <a:off x="924" y="3159"/>
              <a:ext cx="180" cy="115"/>
            </a:xfrm>
            <a:custGeom>
              <a:avLst/>
              <a:gdLst>
                <a:gd name="T0" fmla="*/ 0 w 900"/>
                <a:gd name="T1" fmla="*/ 115 h 560"/>
                <a:gd name="T2" fmla="*/ 180 w 900"/>
                <a:gd name="T3" fmla="*/ 115 h 560"/>
                <a:gd name="T4" fmla="*/ 180 w 900"/>
                <a:gd name="T5" fmla="*/ 0 h 560"/>
                <a:gd name="T6" fmla="*/ 0 w 900"/>
                <a:gd name="T7" fmla="*/ 0 h 560"/>
                <a:gd name="T8" fmla="*/ 0 w 900"/>
                <a:gd name="T9" fmla="*/ 115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818" name="Line 23"/>
            <p:cNvSpPr>
              <a:spLocks noChangeShapeType="1"/>
            </p:cNvSpPr>
            <p:nvPr/>
          </p:nvSpPr>
          <p:spPr bwMode="auto">
            <a:xfrm>
              <a:off x="1032" y="3219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2819" name="Text Box 24"/>
            <p:cNvSpPr txBox="1">
              <a:spLocks noChangeArrowheads="1"/>
            </p:cNvSpPr>
            <p:nvPr/>
          </p:nvSpPr>
          <p:spPr bwMode="auto">
            <a:xfrm>
              <a:off x="816" y="3233"/>
              <a:ext cx="2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bg-BG" altLang="bg-BG" sz="200" b="0"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r>
                <a:rPr lang="en-US" altLang="bg-BG" sz="1000" b="0">
                  <a:cs typeface="Times New Roman" pitchFamily="18" charset="0"/>
                </a:rPr>
                <a:t>na</a:t>
              </a:r>
              <a:endParaRPr lang="en-US" altLang="bg-BG" sz="1800" b="0"/>
            </a:p>
          </p:txBody>
        </p:sp>
      </p:grpSp>
      <p:sp>
        <p:nvSpPr>
          <p:cNvPr id="196634" name="Freeform 26"/>
          <p:cNvSpPr>
            <a:spLocks/>
          </p:cNvSpPr>
          <p:nvPr/>
        </p:nvSpPr>
        <p:spPr bwMode="auto">
          <a:xfrm flipH="1">
            <a:off x="5446713" y="2722563"/>
            <a:ext cx="358775" cy="655637"/>
          </a:xfrm>
          <a:custGeom>
            <a:avLst/>
            <a:gdLst>
              <a:gd name="T0" fmla="*/ 457 w 1564"/>
              <a:gd name="T1" fmla="*/ 45 h 2938"/>
              <a:gd name="T2" fmla="*/ 404 w 1564"/>
              <a:gd name="T3" fmla="*/ 75 h 2938"/>
              <a:gd name="T4" fmla="*/ 0 w 1564"/>
              <a:gd name="T5" fmla="*/ 343 h 2938"/>
              <a:gd name="T6" fmla="*/ 107 w 1564"/>
              <a:gd name="T7" fmla="*/ 2272 h 2938"/>
              <a:gd name="T8" fmla="*/ 107 w 1564"/>
              <a:gd name="T9" fmla="*/ 2375 h 2938"/>
              <a:gd name="T10" fmla="*/ 129 w 1564"/>
              <a:gd name="T11" fmla="*/ 2555 h 2938"/>
              <a:gd name="T12" fmla="*/ 122 w 1564"/>
              <a:gd name="T13" fmla="*/ 2757 h 2938"/>
              <a:gd name="T14" fmla="*/ 444 w 1564"/>
              <a:gd name="T15" fmla="*/ 2883 h 2938"/>
              <a:gd name="T16" fmla="*/ 784 w 1564"/>
              <a:gd name="T17" fmla="*/ 2938 h 2938"/>
              <a:gd name="T18" fmla="*/ 1194 w 1564"/>
              <a:gd name="T19" fmla="*/ 2900 h 2938"/>
              <a:gd name="T20" fmla="*/ 1534 w 1564"/>
              <a:gd name="T21" fmla="*/ 2775 h 2938"/>
              <a:gd name="T22" fmla="*/ 1564 w 1564"/>
              <a:gd name="T23" fmla="*/ 2412 h 2938"/>
              <a:gd name="T24" fmla="*/ 1534 w 1564"/>
              <a:gd name="T25" fmla="*/ 1486 h 2938"/>
              <a:gd name="T26" fmla="*/ 1281 w 1564"/>
              <a:gd name="T27" fmla="*/ 305 h 2938"/>
              <a:gd name="T28" fmla="*/ 944 w 1564"/>
              <a:gd name="T29" fmla="*/ 30 h 2938"/>
              <a:gd name="T30" fmla="*/ 847 w 1564"/>
              <a:gd name="T31" fmla="*/ 0 h 2938"/>
              <a:gd name="T32" fmla="*/ 697 w 1564"/>
              <a:gd name="T33" fmla="*/ 8 h 2938"/>
              <a:gd name="T34" fmla="*/ 592 w 1564"/>
              <a:gd name="T35" fmla="*/ 8 h 2938"/>
              <a:gd name="T36" fmla="*/ 524 w 1564"/>
              <a:gd name="T37" fmla="*/ 38 h 2938"/>
              <a:gd name="T38" fmla="*/ 457 w 1564"/>
              <a:gd name="T39" fmla="*/ 45 h 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64" h="2938">
                <a:moveTo>
                  <a:pt x="457" y="45"/>
                </a:moveTo>
                <a:lnTo>
                  <a:pt x="404" y="75"/>
                </a:lnTo>
                <a:lnTo>
                  <a:pt x="0" y="343"/>
                </a:lnTo>
                <a:lnTo>
                  <a:pt x="107" y="2272"/>
                </a:lnTo>
                <a:lnTo>
                  <a:pt x="107" y="2375"/>
                </a:lnTo>
                <a:lnTo>
                  <a:pt x="129" y="2555"/>
                </a:lnTo>
                <a:lnTo>
                  <a:pt x="122" y="2757"/>
                </a:lnTo>
                <a:lnTo>
                  <a:pt x="444" y="2883"/>
                </a:lnTo>
                <a:lnTo>
                  <a:pt x="784" y="2938"/>
                </a:lnTo>
                <a:lnTo>
                  <a:pt x="1194" y="2900"/>
                </a:lnTo>
                <a:lnTo>
                  <a:pt x="1534" y="2775"/>
                </a:lnTo>
                <a:lnTo>
                  <a:pt x="1564" y="2412"/>
                </a:lnTo>
                <a:lnTo>
                  <a:pt x="1534" y="1486"/>
                </a:lnTo>
                <a:lnTo>
                  <a:pt x="1281" y="305"/>
                </a:lnTo>
                <a:lnTo>
                  <a:pt x="944" y="30"/>
                </a:lnTo>
                <a:lnTo>
                  <a:pt x="847" y="0"/>
                </a:lnTo>
                <a:lnTo>
                  <a:pt x="697" y="8"/>
                </a:lnTo>
                <a:lnTo>
                  <a:pt x="592" y="8"/>
                </a:lnTo>
                <a:lnTo>
                  <a:pt x="524" y="38"/>
                </a:lnTo>
                <a:lnTo>
                  <a:pt x="457" y="45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6635" name="Freeform 27"/>
          <p:cNvSpPr>
            <a:spLocks/>
          </p:cNvSpPr>
          <p:nvPr/>
        </p:nvSpPr>
        <p:spPr bwMode="auto">
          <a:xfrm flipH="1">
            <a:off x="5586413" y="2667000"/>
            <a:ext cx="134937" cy="114300"/>
          </a:xfrm>
          <a:custGeom>
            <a:avLst/>
            <a:gdLst>
              <a:gd name="T0" fmla="*/ 540 w 583"/>
              <a:gd name="T1" fmla="*/ 0 h 511"/>
              <a:gd name="T2" fmla="*/ 560 w 583"/>
              <a:gd name="T3" fmla="*/ 116 h 511"/>
              <a:gd name="T4" fmla="*/ 563 w 583"/>
              <a:gd name="T5" fmla="*/ 173 h 511"/>
              <a:gd name="T6" fmla="*/ 570 w 583"/>
              <a:gd name="T7" fmla="*/ 248 h 511"/>
              <a:gd name="T8" fmla="*/ 583 w 583"/>
              <a:gd name="T9" fmla="*/ 321 h 511"/>
              <a:gd name="T10" fmla="*/ 548 w 583"/>
              <a:gd name="T11" fmla="*/ 383 h 511"/>
              <a:gd name="T12" fmla="*/ 503 w 583"/>
              <a:gd name="T13" fmla="*/ 453 h 511"/>
              <a:gd name="T14" fmla="*/ 453 w 583"/>
              <a:gd name="T15" fmla="*/ 488 h 511"/>
              <a:gd name="T16" fmla="*/ 385 w 583"/>
              <a:gd name="T17" fmla="*/ 508 h 511"/>
              <a:gd name="T18" fmla="*/ 305 w 583"/>
              <a:gd name="T19" fmla="*/ 511 h 511"/>
              <a:gd name="T20" fmla="*/ 220 w 583"/>
              <a:gd name="T21" fmla="*/ 503 h 511"/>
              <a:gd name="T22" fmla="*/ 160 w 583"/>
              <a:gd name="T23" fmla="*/ 481 h 511"/>
              <a:gd name="T24" fmla="*/ 108 w 583"/>
              <a:gd name="T25" fmla="*/ 456 h 511"/>
              <a:gd name="T26" fmla="*/ 70 w 583"/>
              <a:gd name="T27" fmla="*/ 426 h 511"/>
              <a:gd name="T28" fmla="*/ 33 w 583"/>
              <a:gd name="T29" fmla="*/ 373 h 511"/>
              <a:gd name="T30" fmla="*/ 15 w 583"/>
              <a:gd name="T31" fmla="*/ 321 h 511"/>
              <a:gd name="T32" fmla="*/ 8 w 583"/>
              <a:gd name="T33" fmla="*/ 271 h 511"/>
              <a:gd name="T34" fmla="*/ 0 w 583"/>
              <a:gd name="T35" fmla="*/ 116 h 511"/>
              <a:gd name="T36" fmla="*/ 540 w 583"/>
              <a:gd name="T37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83" h="511">
                <a:moveTo>
                  <a:pt x="540" y="0"/>
                </a:moveTo>
                <a:lnTo>
                  <a:pt x="560" y="116"/>
                </a:lnTo>
                <a:lnTo>
                  <a:pt x="563" y="173"/>
                </a:lnTo>
                <a:lnTo>
                  <a:pt x="570" y="248"/>
                </a:lnTo>
                <a:lnTo>
                  <a:pt x="583" y="321"/>
                </a:lnTo>
                <a:lnTo>
                  <a:pt x="548" y="383"/>
                </a:lnTo>
                <a:lnTo>
                  <a:pt x="503" y="453"/>
                </a:lnTo>
                <a:lnTo>
                  <a:pt x="453" y="488"/>
                </a:lnTo>
                <a:lnTo>
                  <a:pt x="385" y="508"/>
                </a:lnTo>
                <a:lnTo>
                  <a:pt x="305" y="511"/>
                </a:lnTo>
                <a:lnTo>
                  <a:pt x="220" y="503"/>
                </a:lnTo>
                <a:lnTo>
                  <a:pt x="160" y="481"/>
                </a:lnTo>
                <a:lnTo>
                  <a:pt x="108" y="456"/>
                </a:lnTo>
                <a:lnTo>
                  <a:pt x="70" y="426"/>
                </a:lnTo>
                <a:lnTo>
                  <a:pt x="33" y="373"/>
                </a:lnTo>
                <a:lnTo>
                  <a:pt x="15" y="321"/>
                </a:lnTo>
                <a:lnTo>
                  <a:pt x="8" y="271"/>
                </a:lnTo>
                <a:lnTo>
                  <a:pt x="0" y="116"/>
                </a:lnTo>
                <a:lnTo>
                  <a:pt x="54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grpSp>
        <p:nvGrpSpPr>
          <p:cNvPr id="196636" name="Group 28"/>
          <p:cNvGrpSpPr>
            <a:grpSpLocks/>
          </p:cNvGrpSpPr>
          <p:nvPr/>
        </p:nvGrpSpPr>
        <p:grpSpPr bwMode="auto">
          <a:xfrm flipH="1">
            <a:off x="5745163" y="2470150"/>
            <a:ext cx="39687" cy="160338"/>
            <a:chOff x="3858" y="5552"/>
            <a:chExt cx="167" cy="720"/>
          </a:xfrm>
        </p:grpSpPr>
        <p:sp>
          <p:nvSpPr>
            <p:cNvPr id="196637" name="Freeform 29"/>
            <p:cNvSpPr>
              <a:spLocks/>
            </p:cNvSpPr>
            <p:nvPr/>
          </p:nvSpPr>
          <p:spPr bwMode="auto">
            <a:xfrm>
              <a:off x="3858" y="5552"/>
              <a:ext cx="167" cy="506"/>
            </a:xfrm>
            <a:custGeom>
              <a:avLst/>
              <a:gdLst>
                <a:gd name="T0" fmla="*/ 85 w 167"/>
                <a:gd name="T1" fmla="*/ 0 h 503"/>
                <a:gd name="T2" fmla="*/ 37 w 167"/>
                <a:gd name="T3" fmla="*/ 55 h 503"/>
                <a:gd name="T4" fmla="*/ 7 w 167"/>
                <a:gd name="T5" fmla="*/ 120 h 503"/>
                <a:gd name="T6" fmla="*/ 0 w 167"/>
                <a:gd name="T7" fmla="*/ 195 h 503"/>
                <a:gd name="T8" fmla="*/ 0 w 167"/>
                <a:gd name="T9" fmla="*/ 247 h 503"/>
                <a:gd name="T10" fmla="*/ 15 w 167"/>
                <a:gd name="T11" fmla="*/ 345 h 503"/>
                <a:gd name="T12" fmla="*/ 22 w 167"/>
                <a:gd name="T13" fmla="*/ 400 h 503"/>
                <a:gd name="T14" fmla="*/ 37 w 167"/>
                <a:gd name="T15" fmla="*/ 428 h 503"/>
                <a:gd name="T16" fmla="*/ 67 w 167"/>
                <a:gd name="T17" fmla="*/ 445 h 503"/>
                <a:gd name="T18" fmla="*/ 92 w 167"/>
                <a:gd name="T19" fmla="*/ 503 h 503"/>
                <a:gd name="T20" fmla="*/ 100 w 167"/>
                <a:gd name="T21" fmla="*/ 420 h 503"/>
                <a:gd name="T22" fmla="*/ 112 w 167"/>
                <a:gd name="T23" fmla="*/ 360 h 503"/>
                <a:gd name="T24" fmla="*/ 142 w 167"/>
                <a:gd name="T25" fmla="*/ 280 h 503"/>
                <a:gd name="T26" fmla="*/ 137 w 167"/>
                <a:gd name="T27" fmla="*/ 217 h 503"/>
                <a:gd name="T28" fmla="*/ 167 w 167"/>
                <a:gd name="T29" fmla="*/ 175 h 503"/>
                <a:gd name="T30" fmla="*/ 112 w 167"/>
                <a:gd name="T31" fmla="*/ 142 h 503"/>
                <a:gd name="T32" fmla="*/ 90 w 167"/>
                <a:gd name="T33" fmla="*/ 107 h 503"/>
                <a:gd name="T34" fmla="*/ 85 w 167"/>
                <a:gd name="T35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7" h="503">
                  <a:moveTo>
                    <a:pt x="85" y="0"/>
                  </a:moveTo>
                  <a:lnTo>
                    <a:pt x="37" y="55"/>
                  </a:lnTo>
                  <a:lnTo>
                    <a:pt x="7" y="120"/>
                  </a:lnTo>
                  <a:lnTo>
                    <a:pt x="0" y="195"/>
                  </a:lnTo>
                  <a:lnTo>
                    <a:pt x="0" y="247"/>
                  </a:lnTo>
                  <a:lnTo>
                    <a:pt x="15" y="345"/>
                  </a:lnTo>
                  <a:lnTo>
                    <a:pt x="22" y="400"/>
                  </a:lnTo>
                  <a:lnTo>
                    <a:pt x="37" y="428"/>
                  </a:lnTo>
                  <a:lnTo>
                    <a:pt x="67" y="445"/>
                  </a:lnTo>
                  <a:lnTo>
                    <a:pt x="92" y="503"/>
                  </a:lnTo>
                  <a:lnTo>
                    <a:pt x="100" y="420"/>
                  </a:lnTo>
                  <a:lnTo>
                    <a:pt x="112" y="360"/>
                  </a:lnTo>
                  <a:lnTo>
                    <a:pt x="142" y="280"/>
                  </a:lnTo>
                  <a:lnTo>
                    <a:pt x="137" y="217"/>
                  </a:lnTo>
                  <a:lnTo>
                    <a:pt x="167" y="175"/>
                  </a:lnTo>
                  <a:lnTo>
                    <a:pt x="112" y="142"/>
                  </a:lnTo>
                  <a:lnTo>
                    <a:pt x="90" y="107"/>
                  </a:lnTo>
                  <a:lnTo>
                    <a:pt x="8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96638" name="Freeform 30"/>
            <p:cNvSpPr>
              <a:spLocks/>
            </p:cNvSpPr>
            <p:nvPr/>
          </p:nvSpPr>
          <p:spPr bwMode="auto">
            <a:xfrm>
              <a:off x="3878" y="5980"/>
              <a:ext cx="87" cy="292"/>
            </a:xfrm>
            <a:custGeom>
              <a:avLst/>
              <a:gdLst>
                <a:gd name="T0" fmla="*/ 68 w 93"/>
                <a:gd name="T1" fmla="*/ 28 h 295"/>
                <a:gd name="T2" fmla="*/ 45 w 93"/>
                <a:gd name="T3" fmla="*/ 5 h 295"/>
                <a:gd name="T4" fmla="*/ 25 w 93"/>
                <a:gd name="T5" fmla="*/ 0 h 295"/>
                <a:gd name="T6" fmla="*/ 8 w 93"/>
                <a:gd name="T7" fmla="*/ 23 h 295"/>
                <a:gd name="T8" fmla="*/ 0 w 93"/>
                <a:gd name="T9" fmla="*/ 70 h 295"/>
                <a:gd name="T10" fmla="*/ 5 w 93"/>
                <a:gd name="T11" fmla="*/ 115 h 295"/>
                <a:gd name="T12" fmla="*/ 8 w 93"/>
                <a:gd name="T13" fmla="*/ 158 h 295"/>
                <a:gd name="T14" fmla="*/ 20 w 93"/>
                <a:gd name="T15" fmla="*/ 198 h 295"/>
                <a:gd name="T16" fmla="*/ 30 w 93"/>
                <a:gd name="T17" fmla="*/ 248 h 295"/>
                <a:gd name="T18" fmla="*/ 35 w 93"/>
                <a:gd name="T19" fmla="*/ 265 h 295"/>
                <a:gd name="T20" fmla="*/ 45 w 93"/>
                <a:gd name="T21" fmla="*/ 295 h 295"/>
                <a:gd name="T22" fmla="*/ 58 w 93"/>
                <a:gd name="T23" fmla="*/ 280 h 295"/>
                <a:gd name="T24" fmla="*/ 68 w 93"/>
                <a:gd name="T25" fmla="*/ 295 h 295"/>
                <a:gd name="T26" fmla="*/ 88 w 93"/>
                <a:gd name="T27" fmla="*/ 260 h 295"/>
                <a:gd name="T28" fmla="*/ 93 w 93"/>
                <a:gd name="T29" fmla="*/ 203 h 295"/>
                <a:gd name="T30" fmla="*/ 93 w 93"/>
                <a:gd name="T31" fmla="*/ 98 h 295"/>
                <a:gd name="T32" fmla="*/ 68 w 93"/>
                <a:gd name="T33" fmla="*/ 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295">
                  <a:moveTo>
                    <a:pt x="68" y="28"/>
                  </a:moveTo>
                  <a:lnTo>
                    <a:pt x="45" y="5"/>
                  </a:lnTo>
                  <a:lnTo>
                    <a:pt x="25" y="0"/>
                  </a:lnTo>
                  <a:lnTo>
                    <a:pt x="8" y="23"/>
                  </a:lnTo>
                  <a:lnTo>
                    <a:pt x="0" y="70"/>
                  </a:lnTo>
                  <a:lnTo>
                    <a:pt x="5" y="115"/>
                  </a:lnTo>
                  <a:lnTo>
                    <a:pt x="8" y="158"/>
                  </a:lnTo>
                  <a:lnTo>
                    <a:pt x="20" y="198"/>
                  </a:lnTo>
                  <a:lnTo>
                    <a:pt x="30" y="248"/>
                  </a:lnTo>
                  <a:lnTo>
                    <a:pt x="35" y="265"/>
                  </a:lnTo>
                  <a:lnTo>
                    <a:pt x="45" y="295"/>
                  </a:lnTo>
                  <a:lnTo>
                    <a:pt x="58" y="280"/>
                  </a:lnTo>
                  <a:lnTo>
                    <a:pt x="68" y="295"/>
                  </a:lnTo>
                  <a:lnTo>
                    <a:pt x="88" y="260"/>
                  </a:lnTo>
                  <a:lnTo>
                    <a:pt x="93" y="203"/>
                  </a:lnTo>
                  <a:lnTo>
                    <a:pt x="93" y="98"/>
                  </a:lnTo>
                  <a:lnTo>
                    <a:pt x="68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</p:grpSp>
      <p:sp>
        <p:nvSpPr>
          <p:cNvPr id="196639" name="Freeform 31"/>
          <p:cNvSpPr>
            <a:spLocks/>
          </p:cNvSpPr>
          <p:nvPr/>
        </p:nvSpPr>
        <p:spPr bwMode="auto">
          <a:xfrm flipH="1">
            <a:off x="5546725" y="2460625"/>
            <a:ext cx="217488" cy="292100"/>
          </a:xfrm>
          <a:custGeom>
            <a:avLst/>
            <a:gdLst>
              <a:gd name="T0" fmla="*/ 52 w 947"/>
              <a:gd name="T1" fmla="*/ 192 h 1308"/>
              <a:gd name="T2" fmla="*/ 12 w 947"/>
              <a:gd name="T3" fmla="*/ 370 h 1308"/>
              <a:gd name="T4" fmla="*/ 15 w 947"/>
              <a:gd name="T5" fmla="*/ 523 h 1308"/>
              <a:gd name="T6" fmla="*/ 0 w 947"/>
              <a:gd name="T7" fmla="*/ 658 h 1308"/>
              <a:gd name="T8" fmla="*/ 5 w 947"/>
              <a:gd name="T9" fmla="*/ 753 h 1308"/>
              <a:gd name="T10" fmla="*/ 27 w 947"/>
              <a:gd name="T11" fmla="*/ 850 h 1308"/>
              <a:gd name="T12" fmla="*/ 87 w 947"/>
              <a:gd name="T13" fmla="*/ 998 h 1308"/>
              <a:gd name="T14" fmla="*/ 142 w 947"/>
              <a:gd name="T15" fmla="*/ 1121 h 1308"/>
              <a:gd name="T16" fmla="*/ 190 w 947"/>
              <a:gd name="T17" fmla="*/ 1226 h 1308"/>
              <a:gd name="T18" fmla="*/ 290 w 947"/>
              <a:gd name="T19" fmla="*/ 1293 h 1308"/>
              <a:gd name="T20" fmla="*/ 425 w 947"/>
              <a:gd name="T21" fmla="*/ 1308 h 1308"/>
              <a:gd name="T22" fmla="*/ 515 w 947"/>
              <a:gd name="T23" fmla="*/ 1303 h 1308"/>
              <a:gd name="T24" fmla="*/ 590 w 947"/>
              <a:gd name="T25" fmla="*/ 1273 h 1308"/>
              <a:gd name="T26" fmla="*/ 662 w 947"/>
              <a:gd name="T27" fmla="*/ 1226 h 1308"/>
              <a:gd name="T28" fmla="*/ 752 w 947"/>
              <a:gd name="T29" fmla="*/ 1121 h 1308"/>
              <a:gd name="T30" fmla="*/ 812 w 947"/>
              <a:gd name="T31" fmla="*/ 980 h 1308"/>
              <a:gd name="T32" fmla="*/ 835 w 947"/>
              <a:gd name="T33" fmla="*/ 873 h 1308"/>
              <a:gd name="T34" fmla="*/ 845 w 947"/>
              <a:gd name="T35" fmla="*/ 793 h 1308"/>
              <a:gd name="T36" fmla="*/ 880 w 947"/>
              <a:gd name="T37" fmla="*/ 768 h 1308"/>
              <a:gd name="T38" fmla="*/ 910 w 947"/>
              <a:gd name="T39" fmla="*/ 710 h 1308"/>
              <a:gd name="T40" fmla="*/ 940 w 947"/>
              <a:gd name="T41" fmla="*/ 625 h 1308"/>
              <a:gd name="T42" fmla="*/ 947 w 947"/>
              <a:gd name="T43" fmla="*/ 538 h 1308"/>
              <a:gd name="T44" fmla="*/ 925 w 947"/>
              <a:gd name="T45" fmla="*/ 478 h 1308"/>
              <a:gd name="T46" fmla="*/ 872 w 947"/>
              <a:gd name="T47" fmla="*/ 478 h 1308"/>
              <a:gd name="T48" fmla="*/ 822 w 947"/>
              <a:gd name="T49" fmla="*/ 493 h 1308"/>
              <a:gd name="T50" fmla="*/ 827 w 947"/>
              <a:gd name="T51" fmla="*/ 347 h 1308"/>
              <a:gd name="T52" fmla="*/ 807 w 947"/>
              <a:gd name="T53" fmla="*/ 205 h 1308"/>
              <a:gd name="T54" fmla="*/ 737 w 947"/>
              <a:gd name="T55" fmla="*/ 90 h 1308"/>
              <a:gd name="T56" fmla="*/ 602 w 947"/>
              <a:gd name="T57" fmla="*/ 17 h 1308"/>
              <a:gd name="T58" fmla="*/ 400 w 947"/>
              <a:gd name="T59" fmla="*/ 0 h 1308"/>
              <a:gd name="T60" fmla="*/ 200 w 947"/>
              <a:gd name="T61" fmla="*/ 32 h 1308"/>
              <a:gd name="T62" fmla="*/ 77 w 947"/>
              <a:gd name="T63" fmla="*/ 137 h 1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47" h="1308">
                <a:moveTo>
                  <a:pt x="77" y="137"/>
                </a:moveTo>
                <a:lnTo>
                  <a:pt x="52" y="192"/>
                </a:lnTo>
                <a:lnTo>
                  <a:pt x="27" y="282"/>
                </a:lnTo>
                <a:lnTo>
                  <a:pt x="12" y="370"/>
                </a:lnTo>
                <a:lnTo>
                  <a:pt x="5" y="440"/>
                </a:lnTo>
                <a:lnTo>
                  <a:pt x="15" y="523"/>
                </a:lnTo>
                <a:lnTo>
                  <a:pt x="10" y="578"/>
                </a:lnTo>
                <a:lnTo>
                  <a:pt x="0" y="658"/>
                </a:lnTo>
                <a:lnTo>
                  <a:pt x="0" y="708"/>
                </a:lnTo>
                <a:lnTo>
                  <a:pt x="5" y="753"/>
                </a:lnTo>
                <a:lnTo>
                  <a:pt x="12" y="805"/>
                </a:lnTo>
                <a:lnTo>
                  <a:pt x="27" y="850"/>
                </a:lnTo>
                <a:lnTo>
                  <a:pt x="60" y="933"/>
                </a:lnTo>
                <a:lnTo>
                  <a:pt x="87" y="998"/>
                </a:lnTo>
                <a:lnTo>
                  <a:pt x="117" y="1066"/>
                </a:lnTo>
                <a:lnTo>
                  <a:pt x="142" y="1121"/>
                </a:lnTo>
                <a:lnTo>
                  <a:pt x="160" y="1171"/>
                </a:lnTo>
                <a:lnTo>
                  <a:pt x="190" y="1226"/>
                </a:lnTo>
                <a:lnTo>
                  <a:pt x="235" y="1271"/>
                </a:lnTo>
                <a:lnTo>
                  <a:pt x="290" y="1293"/>
                </a:lnTo>
                <a:lnTo>
                  <a:pt x="362" y="1308"/>
                </a:lnTo>
                <a:lnTo>
                  <a:pt x="425" y="1308"/>
                </a:lnTo>
                <a:lnTo>
                  <a:pt x="475" y="1308"/>
                </a:lnTo>
                <a:lnTo>
                  <a:pt x="515" y="1303"/>
                </a:lnTo>
                <a:lnTo>
                  <a:pt x="552" y="1293"/>
                </a:lnTo>
                <a:lnTo>
                  <a:pt x="590" y="1273"/>
                </a:lnTo>
                <a:lnTo>
                  <a:pt x="625" y="1256"/>
                </a:lnTo>
                <a:lnTo>
                  <a:pt x="662" y="1226"/>
                </a:lnTo>
                <a:lnTo>
                  <a:pt x="700" y="1183"/>
                </a:lnTo>
                <a:lnTo>
                  <a:pt x="752" y="1121"/>
                </a:lnTo>
                <a:lnTo>
                  <a:pt x="782" y="1063"/>
                </a:lnTo>
                <a:lnTo>
                  <a:pt x="812" y="980"/>
                </a:lnTo>
                <a:lnTo>
                  <a:pt x="827" y="925"/>
                </a:lnTo>
                <a:lnTo>
                  <a:pt x="835" y="873"/>
                </a:lnTo>
                <a:lnTo>
                  <a:pt x="842" y="830"/>
                </a:lnTo>
                <a:lnTo>
                  <a:pt x="845" y="793"/>
                </a:lnTo>
                <a:lnTo>
                  <a:pt x="860" y="783"/>
                </a:lnTo>
                <a:lnTo>
                  <a:pt x="880" y="768"/>
                </a:lnTo>
                <a:lnTo>
                  <a:pt x="895" y="738"/>
                </a:lnTo>
                <a:lnTo>
                  <a:pt x="910" y="710"/>
                </a:lnTo>
                <a:lnTo>
                  <a:pt x="925" y="678"/>
                </a:lnTo>
                <a:lnTo>
                  <a:pt x="940" y="625"/>
                </a:lnTo>
                <a:lnTo>
                  <a:pt x="942" y="583"/>
                </a:lnTo>
                <a:lnTo>
                  <a:pt x="947" y="538"/>
                </a:lnTo>
                <a:lnTo>
                  <a:pt x="940" y="510"/>
                </a:lnTo>
                <a:lnTo>
                  <a:pt x="925" y="478"/>
                </a:lnTo>
                <a:lnTo>
                  <a:pt x="890" y="478"/>
                </a:lnTo>
                <a:lnTo>
                  <a:pt x="872" y="478"/>
                </a:lnTo>
                <a:lnTo>
                  <a:pt x="850" y="500"/>
                </a:lnTo>
                <a:lnTo>
                  <a:pt x="822" y="493"/>
                </a:lnTo>
                <a:lnTo>
                  <a:pt x="827" y="420"/>
                </a:lnTo>
                <a:lnTo>
                  <a:pt x="827" y="347"/>
                </a:lnTo>
                <a:lnTo>
                  <a:pt x="822" y="290"/>
                </a:lnTo>
                <a:lnTo>
                  <a:pt x="807" y="205"/>
                </a:lnTo>
                <a:lnTo>
                  <a:pt x="777" y="140"/>
                </a:lnTo>
                <a:lnTo>
                  <a:pt x="737" y="90"/>
                </a:lnTo>
                <a:lnTo>
                  <a:pt x="672" y="45"/>
                </a:lnTo>
                <a:lnTo>
                  <a:pt x="602" y="17"/>
                </a:lnTo>
                <a:lnTo>
                  <a:pt x="502" y="0"/>
                </a:lnTo>
                <a:lnTo>
                  <a:pt x="400" y="0"/>
                </a:lnTo>
                <a:lnTo>
                  <a:pt x="297" y="7"/>
                </a:lnTo>
                <a:lnTo>
                  <a:pt x="200" y="32"/>
                </a:lnTo>
                <a:lnTo>
                  <a:pt x="135" y="80"/>
                </a:lnTo>
                <a:lnTo>
                  <a:pt x="77" y="137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6640" name="Freeform 32"/>
          <p:cNvSpPr>
            <a:spLocks/>
          </p:cNvSpPr>
          <p:nvPr/>
        </p:nvSpPr>
        <p:spPr bwMode="auto">
          <a:xfrm flipH="1">
            <a:off x="5540375" y="2424113"/>
            <a:ext cx="222250" cy="161925"/>
          </a:xfrm>
          <a:custGeom>
            <a:avLst/>
            <a:gdLst>
              <a:gd name="T0" fmla="*/ 60 w 970"/>
              <a:gd name="T1" fmla="*/ 373 h 728"/>
              <a:gd name="T2" fmla="*/ 42 w 970"/>
              <a:gd name="T3" fmla="*/ 345 h 728"/>
              <a:gd name="T4" fmla="*/ 25 w 970"/>
              <a:gd name="T5" fmla="*/ 295 h 728"/>
              <a:gd name="T6" fmla="*/ 25 w 970"/>
              <a:gd name="T7" fmla="*/ 235 h 728"/>
              <a:gd name="T8" fmla="*/ 15 w 970"/>
              <a:gd name="T9" fmla="*/ 205 h 728"/>
              <a:gd name="T10" fmla="*/ 0 w 970"/>
              <a:gd name="T11" fmla="*/ 178 h 728"/>
              <a:gd name="T12" fmla="*/ 42 w 970"/>
              <a:gd name="T13" fmla="*/ 130 h 728"/>
              <a:gd name="T14" fmla="*/ 97 w 970"/>
              <a:gd name="T15" fmla="*/ 100 h 728"/>
              <a:gd name="T16" fmla="*/ 160 w 970"/>
              <a:gd name="T17" fmla="*/ 45 h 728"/>
              <a:gd name="T18" fmla="*/ 272 w 970"/>
              <a:gd name="T19" fmla="*/ 18 h 728"/>
              <a:gd name="T20" fmla="*/ 355 w 970"/>
              <a:gd name="T21" fmla="*/ 8 h 728"/>
              <a:gd name="T22" fmla="*/ 477 w 970"/>
              <a:gd name="T23" fmla="*/ 0 h 728"/>
              <a:gd name="T24" fmla="*/ 612 w 970"/>
              <a:gd name="T25" fmla="*/ 3 h 728"/>
              <a:gd name="T26" fmla="*/ 577 w 970"/>
              <a:gd name="T27" fmla="*/ 65 h 728"/>
              <a:gd name="T28" fmla="*/ 650 w 970"/>
              <a:gd name="T29" fmla="*/ 60 h 728"/>
              <a:gd name="T30" fmla="*/ 707 w 970"/>
              <a:gd name="T31" fmla="*/ 60 h 728"/>
              <a:gd name="T32" fmla="*/ 775 w 970"/>
              <a:gd name="T33" fmla="*/ 75 h 728"/>
              <a:gd name="T34" fmla="*/ 850 w 970"/>
              <a:gd name="T35" fmla="*/ 105 h 728"/>
              <a:gd name="T36" fmla="*/ 897 w 970"/>
              <a:gd name="T37" fmla="*/ 143 h 728"/>
              <a:gd name="T38" fmla="*/ 910 w 970"/>
              <a:gd name="T39" fmla="*/ 195 h 728"/>
              <a:gd name="T40" fmla="*/ 882 w 970"/>
              <a:gd name="T41" fmla="*/ 240 h 728"/>
              <a:gd name="T42" fmla="*/ 917 w 970"/>
              <a:gd name="T43" fmla="*/ 288 h 728"/>
              <a:gd name="T44" fmla="*/ 950 w 970"/>
              <a:gd name="T45" fmla="*/ 368 h 728"/>
              <a:gd name="T46" fmla="*/ 962 w 970"/>
              <a:gd name="T47" fmla="*/ 443 h 728"/>
              <a:gd name="T48" fmla="*/ 970 w 970"/>
              <a:gd name="T49" fmla="*/ 503 h 728"/>
              <a:gd name="T50" fmla="*/ 965 w 970"/>
              <a:gd name="T51" fmla="*/ 601 h 728"/>
              <a:gd name="T52" fmla="*/ 950 w 970"/>
              <a:gd name="T53" fmla="*/ 686 h 728"/>
              <a:gd name="T54" fmla="*/ 890 w 970"/>
              <a:gd name="T55" fmla="*/ 631 h 728"/>
              <a:gd name="T56" fmla="*/ 860 w 970"/>
              <a:gd name="T57" fmla="*/ 653 h 728"/>
              <a:gd name="T58" fmla="*/ 852 w 970"/>
              <a:gd name="T59" fmla="*/ 671 h 728"/>
              <a:gd name="T60" fmla="*/ 835 w 970"/>
              <a:gd name="T61" fmla="*/ 706 h 728"/>
              <a:gd name="T62" fmla="*/ 827 w 970"/>
              <a:gd name="T63" fmla="*/ 728 h 728"/>
              <a:gd name="T64" fmla="*/ 785 w 970"/>
              <a:gd name="T65" fmla="*/ 713 h 728"/>
              <a:gd name="T66" fmla="*/ 797 w 970"/>
              <a:gd name="T67" fmla="*/ 616 h 728"/>
              <a:gd name="T68" fmla="*/ 797 w 970"/>
              <a:gd name="T69" fmla="*/ 525 h 728"/>
              <a:gd name="T70" fmla="*/ 740 w 970"/>
              <a:gd name="T71" fmla="*/ 475 h 728"/>
              <a:gd name="T72" fmla="*/ 720 w 970"/>
              <a:gd name="T73" fmla="*/ 388 h 728"/>
              <a:gd name="T74" fmla="*/ 707 w 970"/>
              <a:gd name="T75" fmla="*/ 303 h 728"/>
              <a:gd name="T76" fmla="*/ 622 w 970"/>
              <a:gd name="T77" fmla="*/ 335 h 728"/>
              <a:gd name="T78" fmla="*/ 535 w 970"/>
              <a:gd name="T79" fmla="*/ 353 h 728"/>
              <a:gd name="T80" fmla="*/ 590 w 970"/>
              <a:gd name="T81" fmla="*/ 373 h 728"/>
              <a:gd name="T82" fmla="*/ 487 w 970"/>
              <a:gd name="T83" fmla="*/ 378 h 728"/>
              <a:gd name="T84" fmla="*/ 392 w 970"/>
              <a:gd name="T85" fmla="*/ 373 h 728"/>
              <a:gd name="T86" fmla="*/ 357 w 970"/>
              <a:gd name="T87" fmla="*/ 373 h 728"/>
              <a:gd name="T88" fmla="*/ 302 w 970"/>
              <a:gd name="T89" fmla="*/ 385 h 728"/>
              <a:gd name="T90" fmla="*/ 235 w 970"/>
              <a:gd name="T91" fmla="*/ 360 h 728"/>
              <a:gd name="T92" fmla="*/ 190 w 970"/>
              <a:gd name="T93" fmla="*/ 358 h 728"/>
              <a:gd name="T94" fmla="*/ 142 w 970"/>
              <a:gd name="T95" fmla="*/ 353 h 728"/>
              <a:gd name="T96" fmla="*/ 100 w 970"/>
              <a:gd name="T97" fmla="*/ 365 h 728"/>
              <a:gd name="T98" fmla="*/ 60 w 970"/>
              <a:gd name="T99" fmla="*/ 373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70" h="728">
                <a:moveTo>
                  <a:pt x="60" y="373"/>
                </a:moveTo>
                <a:lnTo>
                  <a:pt x="42" y="345"/>
                </a:lnTo>
                <a:lnTo>
                  <a:pt x="25" y="295"/>
                </a:lnTo>
                <a:lnTo>
                  <a:pt x="25" y="235"/>
                </a:lnTo>
                <a:lnTo>
                  <a:pt x="15" y="205"/>
                </a:lnTo>
                <a:lnTo>
                  <a:pt x="0" y="178"/>
                </a:lnTo>
                <a:lnTo>
                  <a:pt x="42" y="130"/>
                </a:lnTo>
                <a:lnTo>
                  <a:pt x="97" y="100"/>
                </a:lnTo>
                <a:lnTo>
                  <a:pt x="160" y="45"/>
                </a:lnTo>
                <a:lnTo>
                  <a:pt x="272" y="18"/>
                </a:lnTo>
                <a:lnTo>
                  <a:pt x="355" y="8"/>
                </a:lnTo>
                <a:lnTo>
                  <a:pt x="477" y="0"/>
                </a:lnTo>
                <a:lnTo>
                  <a:pt x="612" y="3"/>
                </a:lnTo>
                <a:lnTo>
                  <a:pt x="577" y="65"/>
                </a:lnTo>
                <a:lnTo>
                  <a:pt x="650" y="60"/>
                </a:lnTo>
                <a:lnTo>
                  <a:pt x="707" y="60"/>
                </a:lnTo>
                <a:lnTo>
                  <a:pt x="775" y="75"/>
                </a:lnTo>
                <a:lnTo>
                  <a:pt x="850" y="105"/>
                </a:lnTo>
                <a:lnTo>
                  <a:pt x="897" y="143"/>
                </a:lnTo>
                <a:lnTo>
                  <a:pt x="910" y="195"/>
                </a:lnTo>
                <a:lnTo>
                  <a:pt x="882" y="240"/>
                </a:lnTo>
                <a:lnTo>
                  <a:pt x="917" y="288"/>
                </a:lnTo>
                <a:lnTo>
                  <a:pt x="950" y="368"/>
                </a:lnTo>
                <a:lnTo>
                  <a:pt x="962" y="443"/>
                </a:lnTo>
                <a:lnTo>
                  <a:pt x="970" y="503"/>
                </a:lnTo>
                <a:lnTo>
                  <a:pt x="965" y="601"/>
                </a:lnTo>
                <a:lnTo>
                  <a:pt x="950" y="686"/>
                </a:lnTo>
                <a:lnTo>
                  <a:pt x="890" y="631"/>
                </a:lnTo>
                <a:lnTo>
                  <a:pt x="860" y="653"/>
                </a:lnTo>
                <a:lnTo>
                  <a:pt x="852" y="671"/>
                </a:lnTo>
                <a:lnTo>
                  <a:pt x="835" y="706"/>
                </a:lnTo>
                <a:lnTo>
                  <a:pt x="827" y="728"/>
                </a:lnTo>
                <a:lnTo>
                  <a:pt x="785" y="713"/>
                </a:lnTo>
                <a:lnTo>
                  <a:pt x="797" y="616"/>
                </a:lnTo>
                <a:lnTo>
                  <a:pt x="797" y="525"/>
                </a:lnTo>
                <a:lnTo>
                  <a:pt x="740" y="475"/>
                </a:lnTo>
                <a:lnTo>
                  <a:pt x="720" y="388"/>
                </a:lnTo>
                <a:lnTo>
                  <a:pt x="707" y="303"/>
                </a:lnTo>
                <a:lnTo>
                  <a:pt x="622" y="335"/>
                </a:lnTo>
                <a:lnTo>
                  <a:pt x="535" y="353"/>
                </a:lnTo>
                <a:lnTo>
                  <a:pt x="590" y="373"/>
                </a:lnTo>
                <a:lnTo>
                  <a:pt x="487" y="378"/>
                </a:lnTo>
                <a:lnTo>
                  <a:pt x="392" y="373"/>
                </a:lnTo>
                <a:lnTo>
                  <a:pt x="357" y="373"/>
                </a:lnTo>
                <a:lnTo>
                  <a:pt x="302" y="385"/>
                </a:lnTo>
                <a:lnTo>
                  <a:pt x="235" y="360"/>
                </a:lnTo>
                <a:lnTo>
                  <a:pt x="190" y="358"/>
                </a:lnTo>
                <a:lnTo>
                  <a:pt x="142" y="353"/>
                </a:lnTo>
                <a:lnTo>
                  <a:pt x="100" y="365"/>
                </a:lnTo>
                <a:lnTo>
                  <a:pt x="60" y="3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6641" name="Freeform 33"/>
          <p:cNvSpPr>
            <a:spLocks/>
          </p:cNvSpPr>
          <p:nvPr/>
        </p:nvSpPr>
        <p:spPr bwMode="auto">
          <a:xfrm flipH="1">
            <a:off x="5324475" y="2701925"/>
            <a:ext cx="261938" cy="784225"/>
          </a:xfrm>
          <a:custGeom>
            <a:avLst/>
            <a:gdLst>
              <a:gd name="T0" fmla="*/ 95 w 1285"/>
              <a:gd name="T1" fmla="*/ 0 h 3853"/>
              <a:gd name="T2" fmla="*/ 143 w 1285"/>
              <a:gd name="T3" fmla="*/ 32 h 3853"/>
              <a:gd name="T4" fmla="*/ 180 w 1285"/>
              <a:gd name="T5" fmla="*/ 55 h 3853"/>
              <a:gd name="T6" fmla="*/ 238 w 1285"/>
              <a:gd name="T7" fmla="*/ 82 h 3853"/>
              <a:gd name="T8" fmla="*/ 305 w 1285"/>
              <a:gd name="T9" fmla="*/ 110 h 3853"/>
              <a:gd name="T10" fmla="*/ 383 w 1285"/>
              <a:gd name="T11" fmla="*/ 135 h 3853"/>
              <a:gd name="T12" fmla="*/ 525 w 1285"/>
              <a:gd name="T13" fmla="*/ 167 h 3853"/>
              <a:gd name="T14" fmla="*/ 855 w 1285"/>
              <a:gd name="T15" fmla="*/ 220 h 3853"/>
              <a:gd name="T16" fmla="*/ 895 w 1285"/>
              <a:gd name="T17" fmla="*/ 365 h 3853"/>
              <a:gd name="T18" fmla="*/ 945 w 1285"/>
              <a:gd name="T19" fmla="*/ 460 h 3853"/>
              <a:gd name="T20" fmla="*/ 1105 w 1285"/>
              <a:gd name="T21" fmla="*/ 873 h 3853"/>
              <a:gd name="T22" fmla="*/ 1265 w 1285"/>
              <a:gd name="T23" fmla="*/ 1478 h 3853"/>
              <a:gd name="T24" fmla="*/ 1285 w 1285"/>
              <a:gd name="T25" fmla="*/ 1809 h 3853"/>
              <a:gd name="T26" fmla="*/ 1270 w 1285"/>
              <a:gd name="T27" fmla="*/ 2116 h 3853"/>
              <a:gd name="T28" fmla="*/ 1247 w 1285"/>
              <a:gd name="T29" fmla="*/ 2347 h 3853"/>
              <a:gd name="T30" fmla="*/ 1200 w 1285"/>
              <a:gd name="T31" fmla="*/ 2704 h 3853"/>
              <a:gd name="T32" fmla="*/ 1187 w 1285"/>
              <a:gd name="T33" fmla="*/ 2880 h 3853"/>
              <a:gd name="T34" fmla="*/ 1165 w 1285"/>
              <a:gd name="T35" fmla="*/ 3062 h 3853"/>
              <a:gd name="T36" fmla="*/ 1165 w 1285"/>
              <a:gd name="T37" fmla="*/ 3277 h 3853"/>
              <a:gd name="T38" fmla="*/ 1232 w 1285"/>
              <a:gd name="T39" fmla="*/ 3615 h 3853"/>
              <a:gd name="T40" fmla="*/ 1115 w 1285"/>
              <a:gd name="T41" fmla="*/ 3705 h 3853"/>
              <a:gd name="T42" fmla="*/ 912 w 1285"/>
              <a:gd name="T43" fmla="*/ 3800 h 3853"/>
              <a:gd name="T44" fmla="*/ 740 w 1285"/>
              <a:gd name="T45" fmla="*/ 3845 h 3853"/>
              <a:gd name="T46" fmla="*/ 575 w 1285"/>
              <a:gd name="T47" fmla="*/ 3853 h 3853"/>
              <a:gd name="T48" fmla="*/ 440 w 1285"/>
              <a:gd name="T49" fmla="*/ 3845 h 3853"/>
              <a:gd name="T50" fmla="*/ 350 w 1285"/>
              <a:gd name="T51" fmla="*/ 3830 h 3853"/>
              <a:gd name="T52" fmla="*/ 278 w 1285"/>
              <a:gd name="T53" fmla="*/ 3758 h 3853"/>
              <a:gd name="T54" fmla="*/ 263 w 1285"/>
              <a:gd name="T55" fmla="*/ 3638 h 3853"/>
              <a:gd name="T56" fmla="*/ 258 w 1285"/>
              <a:gd name="T57" fmla="*/ 3493 h 3853"/>
              <a:gd name="T58" fmla="*/ 248 w 1285"/>
              <a:gd name="T59" fmla="*/ 3292 h 3853"/>
              <a:gd name="T60" fmla="*/ 225 w 1285"/>
              <a:gd name="T61" fmla="*/ 3052 h 3853"/>
              <a:gd name="T62" fmla="*/ 210 w 1285"/>
              <a:gd name="T63" fmla="*/ 2752 h 3853"/>
              <a:gd name="T64" fmla="*/ 190 w 1285"/>
              <a:gd name="T65" fmla="*/ 2334 h 3853"/>
              <a:gd name="T66" fmla="*/ 153 w 1285"/>
              <a:gd name="T67" fmla="*/ 1856 h 3853"/>
              <a:gd name="T68" fmla="*/ 70 w 1285"/>
              <a:gd name="T69" fmla="*/ 1241 h 3853"/>
              <a:gd name="T70" fmla="*/ 15 w 1285"/>
              <a:gd name="T71" fmla="*/ 905 h 3853"/>
              <a:gd name="T72" fmla="*/ 8 w 1285"/>
              <a:gd name="T73" fmla="*/ 793 h 3853"/>
              <a:gd name="T74" fmla="*/ 8 w 1285"/>
              <a:gd name="T75" fmla="*/ 665 h 3853"/>
              <a:gd name="T76" fmla="*/ 8 w 1285"/>
              <a:gd name="T77" fmla="*/ 553 h 3853"/>
              <a:gd name="T78" fmla="*/ 0 w 1285"/>
              <a:gd name="T79" fmla="*/ 420 h 3853"/>
              <a:gd name="T80" fmla="*/ 15 w 1285"/>
              <a:gd name="T81" fmla="*/ 297 h 3853"/>
              <a:gd name="T82" fmla="*/ 35 w 1285"/>
              <a:gd name="T83" fmla="*/ 227 h 3853"/>
              <a:gd name="T84" fmla="*/ 63 w 1285"/>
              <a:gd name="T85" fmla="*/ 140 h 3853"/>
              <a:gd name="T86" fmla="*/ 83 w 1285"/>
              <a:gd name="T87" fmla="*/ 67 h 3853"/>
              <a:gd name="T88" fmla="*/ 95 w 1285"/>
              <a:gd name="T89" fmla="*/ 0 h 3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5" h="3853">
                <a:moveTo>
                  <a:pt x="95" y="0"/>
                </a:moveTo>
                <a:lnTo>
                  <a:pt x="143" y="32"/>
                </a:lnTo>
                <a:lnTo>
                  <a:pt x="180" y="55"/>
                </a:lnTo>
                <a:lnTo>
                  <a:pt x="238" y="82"/>
                </a:lnTo>
                <a:lnTo>
                  <a:pt x="305" y="110"/>
                </a:lnTo>
                <a:lnTo>
                  <a:pt x="383" y="135"/>
                </a:lnTo>
                <a:lnTo>
                  <a:pt x="525" y="167"/>
                </a:lnTo>
                <a:lnTo>
                  <a:pt x="855" y="220"/>
                </a:lnTo>
                <a:lnTo>
                  <a:pt x="895" y="365"/>
                </a:lnTo>
                <a:lnTo>
                  <a:pt x="945" y="460"/>
                </a:lnTo>
                <a:lnTo>
                  <a:pt x="1105" y="873"/>
                </a:lnTo>
                <a:lnTo>
                  <a:pt x="1265" y="1478"/>
                </a:lnTo>
                <a:lnTo>
                  <a:pt x="1285" y="1809"/>
                </a:lnTo>
                <a:lnTo>
                  <a:pt x="1270" y="2116"/>
                </a:lnTo>
                <a:lnTo>
                  <a:pt x="1247" y="2347"/>
                </a:lnTo>
                <a:lnTo>
                  <a:pt x="1200" y="2704"/>
                </a:lnTo>
                <a:lnTo>
                  <a:pt x="1187" y="2880"/>
                </a:lnTo>
                <a:lnTo>
                  <a:pt x="1165" y="3062"/>
                </a:lnTo>
                <a:lnTo>
                  <a:pt x="1165" y="3277"/>
                </a:lnTo>
                <a:lnTo>
                  <a:pt x="1232" y="3615"/>
                </a:lnTo>
                <a:lnTo>
                  <a:pt x="1115" y="3705"/>
                </a:lnTo>
                <a:lnTo>
                  <a:pt x="912" y="3800"/>
                </a:lnTo>
                <a:lnTo>
                  <a:pt x="740" y="3845"/>
                </a:lnTo>
                <a:lnTo>
                  <a:pt x="575" y="3853"/>
                </a:lnTo>
                <a:lnTo>
                  <a:pt x="440" y="3845"/>
                </a:lnTo>
                <a:lnTo>
                  <a:pt x="350" y="3830"/>
                </a:lnTo>
                <a:lnTo>
                  <a:pt x="278" y="3758"/>
                </a:lnTo>
                <a:lnTo>
                  <a:pt x="263" y="3638"/>
                </a:lnTo>
                <a:lnTo>
                  <a:pt x="258" y="3493"/>
                </a:lnTo>
                <a:lnTo>
                  <a:pt x="248" y="3292"/>
                </a:lnTo>
                <a:lnTo>
                  <a:pt x="225" y="3052"/>
                </a:lnTo>
                <a:lnTo>
                  <a:pt x="210" y="2752"/>
                </a:lnTo>
                <a:lnTo>
                  <a:pt x="190" y="2334"/>
                </a:lnTo>
                <a:lnTo>
                  <a:pt x="153" y="1856"/>
                </a:lnTo>
                <a:lnTo>
                  <a:pt x="70" y="1241"/>
                </a:lnTo>
                <a:lnTo>
                  <a:pt x="15" y="905"/>
                </a:lnTo>
                <a:lnTo>
                  <a:pt x="8" y="793"/>
                </a:lnTo>
                <a:lnTo>
                  <a:pt x="8" y="665"/>
                </a:lnTo>
                <a:lnTo>
                  <a:pt x="8" y="553"/>
                </a:lnTo>
                <a:lnTo>
                  <a:pt x="0" y="420"/>
                </a:lnTo>
                <a:lnTo>
                  <a:pt x="15" y="297"/>
                </a:lnTo>
                <a:lnTo>
                  <a:pt x="35" y="227"/>
                </a:lnTo>
                <a:lnTo>
                  <a:pt x="63" y="140"/>
                </a:lnTo>
                <a:lnTo>
                  <a:pt x="83" y="67"/>
                </a:lnTo>
                <a:lnTo>
                  <a:pt x="95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6642" name="Freeform 34"/>
          <p:cNvSpPr>
            <a:spLocks/>
          </p:cNvSpPr>
          <p:nvPr/>
        </p:nvSpPr>
        <p:spPr bwMode="auto">
          <a:xfrm flipH="1">
            <a:off x="5381625" y="2995613"/>
            <a:ext cx="60325" cy="331787"/>
          </a:xfrm>
          <a:custGeom>
            <a:avLst/>
            <a:gdLst>
              <a:gd name="T0" fmla="*/ 40 w 260"/>
              <a:gd name="T1" fmla="*/ 0 h 1486"/>
              <a:gd name="T2" fmla="*/ 77 w 260"/>
              <a:gd name="T3" fmla="*/ 456 h 1486"/>
              <a:gd name="T4" fmla="*/ 65 w 260"/>
              <a:gd name="T5" fmla="*/ 616 h 1486"/>
              <a:gd name="T6" fmla="*/ 0 w 260"/>
              <a:gd name="T7" fmla="*/ 818 h 1486"/>
              <a:gd name="T8" fmla="*/ 27 w 260"/>
              <a:gd name="T9" fmla="*/ 966 h 1486"/>
              <a:gd name="T10" fmla="*/ 92 w 260"/>
              <a:gd name="T11" fmla="*/ 1086 h 1486"/>
              <a:gd name="T12" fmla="*/ 117 w 260"/>
              <a:gd name="T13" fmla="*/ 1351 h 1486"/>
              <a:gd name="T14" fmla="*/ 127 w 260"/>
              <a:gd name="T15" fmla="*/ 1486 h 1486"/>
              <a:gd name="T16" fmla="*/ 237 w 260"/>
              <a:gd name="T17" fmla="*/ 928 h 1486"/>
              <a:gd name="T18" fmla="*/ 260 w 260"/>
              <a:gd name="T19" fmla="*/ 623 h 1486"/>
              <a:gd name="T20" fmla="*/ 40 w 260"/>
              <a:gd name="T21" fmla="*/ 0 h 1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0" h="1486">
                <a:moveTo>
                  <a:pt x="40" y="0"/>
                </a:moveTo>
                <a:lnTo>
                  <a:pt x="77" y="456"/>
                </a:lnTo>
                <a:lnTo>
                  <a:pt x="65" y="616"/>
                </a:lnTo>
                <a:lnTo>
                  <a:pt x="0" y="818"/>
                </a:lnTo>
                <a:lnTo>
                  <a:pt x="27" y="966"/>
                </a:lnTo>
                <a:lnTo>
                  <a:pt x="92" y="1086"/>
                </a:lnTo>
                <a:lnTo>
                  <a:pt x="117" y="1351"/>
                </a:lnTo>
                <a:lnTo>
                  <a:pt x="127" y="1486"/>
                </a:lnTo>
                <a:lnTo>
                  <a:pt x="237" y="928"/>
                </a:lnTo>
                <a:lnTo>
                  <a:pt x="260" y="623"/>
                </a:lnTo>
                <a:lnTo>
                  <a:pt x="4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grpSp>
        <p:nvGrpSpPr>
          <p:cNvPr id="196643" name="Group 35"/>
          <p:cNvGrpSpPr>
            <a:grpSpLocks/>
          </p:cNvGrpSpPr>
          <p:nvPr/>
        </p:nvGrpSpPr>
        <p:grpSpPr bwMode="auto">
          <a:xfrm flipH="1">
            <a:off x="5324475" y="3265488"/>
            <a:ext cx="150813" cy="165100"/>
            <a:chOff x="5182" y="9758"/>
            <a:chExt cx="658" cy="738"/>
          </a:xfrm>
        </p:grpSpPr>
        <p:sp>
          <p:nvSpPr>
            <p:cNvPr id="196644" name="Freeform 36"/>
            <p:cNvSpPr>
              <a:spLocks/>
            </p:cNvSpPr>
            <p:nvPr/>
          </p:nvSpPr>
          <p:spPr bwMode="auto">
            <a:xfrm>
              <a:off x="5182" y="9843"/>
              <a:ext cx="575" cy="653"/>
            </a:xfrm>
            <a:custGeom>
              <a:avLst/>
              <a:gdLst>
                <a:gd name="T0" fmla="*/ 563 w 578"/>
                <a:gd name="T1" fmla="*/ 195 h 656"/>
                <a:gd name="T2" fmla="*/ 558 w 578"/>
                <a:gd name="T3" fmla="*/ 361 h 656"/>
                <a:gd name="T4" fmla="*/ 550 w 578"/>
                <a:gd name="T5" fmla="*/ 448 h 656"/>
                <a:gd name="T6" fmla="*/ 543 w 578"/>
                <a:gd name="T7" fmla="*/ 503 h 656"/>
                <a:gd name="T8" fmla="*/ 528 w 578"/>
                <a:gd name="T9" fmla="*/ 563 h 656"/>
                <a:gd name="T10" fmla="*/ 505 w 578"/>
                <a:gd name="T11" fmla="*/ 588 h 656"/>
                <a:gd name="T12" fmla="*/ 480 w 578"/>
                <a:gd name="T13" fmla="*/ 596 h 656"/>
                <a:gd name="T14" fmla="*/ 455 w 578"/>
                <a:gd name="T15" fmla="*/ 606 h 656"/>
                <a:gd name="T16" fmla="*/ 438 w 578"/>
                <a:gd name="T17" fmla="*/ 621 h 656"/>
                <a:gd name="T18" fmla="*/ 410 w 578"/>
                <a:gd name="T19" fmla="*/ 636 h 656"/>
                <a:gd name="T20" fmla="*/ 383 w 578"/>
                <a:gd name="T21" fmla="*/ 648 h 656"/>
                <a:gd name="T22" fmla="*/ 345 w 578"/>
                <a:gd name="T23" fmla="*/ 656 h 656"/>
                <a:gd name="T24" fmla="*/ 318 w 578"/>
                <a:gd name="T25" fmla="*/ 653 h 656"/>
                <a:gd name="T26" fmla="*/ 290 w 578"/>
                <a:gd name="T27" fmla="*/ 638 h 656"/>
                <a:gd name="T28" fmla="*/ 263 w 578"/>
                <a:gd name="T29" fmla="*/ 638 h 656"/>
                <a:gd name="T30" fmla="*/ 223 w 578"/>
                <a:gd name="T31" fmla="*/ 633 h 656"/>
                <a:gd name="T32" fmla="*/ 185 w 578"/>
                <a:gd name="T33" fmla="*/ 631 h 656"/>
                <a:gd name="T34" fmla="*/ 143 w 578"/>
                <a:gd name="T35" fmla="*/ 613 h 656"/>
                <a:gd name="T36" fmla="*/ 113 w 578"/>
                <a:gd name="T37" fmla="*/ 608 h 656"/>
                <a:gd name="T38" fmla="*/ 78 w 578"/>
                <a:gd name="T39" fmla="*/ 556 h 656"/>
                <a:gd name="T40" fmla="*/ 70 w 578"/>
                <a:gd name="T41" fmla="*/ 526 h 656"/>
                <a:gd name="T42" fmla="*/ 60 w 578"/>
                <a:gd name="T43" fmla="*/ 478 h 656"/>
                <a:gd name="T44" fmla="*/ 60 w 578"/>
                <a:gd name="T45" fmla="*/ 391 h 656"/>
                <a:gd name="T46" fmla="*/ 45 w 578"/>
                <a:gd name="T47" fmla="*/ 396 h 656"/>
                <a:gd name="T48" fmla="*/ 30 w 578"/>
                <a:gd name="T49" fmla="*/ 388 h 656"/>
                <a:gd name="T50" fmla="*/ 23 w 578"/>
                <a:gd name="T51" fmla="*/ 371 h 656"/>
                <a:gd name="T52" fmla="*/ 5 w 578"/>
                <a:gd name="T53" fmla="*/ 316 h 656"/>
                <a:gd name="T54" fmla="*/ 0 w 578"/>
                <a:gd name="T55" fmla="*/ 268 h 656"/>
                <a:gd name="T56" fmla="*/ 30 w 578"/>
                <a:gd name="T57" fmla="*/ 205 h 656"/>
                <a:gd name="T58" fmla="*/ 65 w 578"/>
                <a:gd name="T59" fmla="*/ 163 h 656"/>
                <a:gd name="T60" fmla="*/ 120 w 578"/>
                <a:gd name="T61" fmla="*/ 95 h 656"/>
                <a:gd name="T62" fmla="*/ 148 w 578"/>
                <a:gd name="T63" fmla="*/ 78 h 656"/>
                <a:gd name="T64" fmla="*/ 183 w 578"/>
                <a:gd name="T65" fmla="*/ 65 h 656"/>
                <a:gd name="T66" fmla="*/ 220 w 578"/>
                <a:gd name="T67" fmla="*/ 60 h 656"/>
                <a:gd name="T68" fmla="*/ 268 w 578"/>
                <a:gd name="T69" fmla="*/ 45 h 656"/>
                <a:gd name="T70" fmla="*/ 330 w 578"/>
                <a:gd name="T71" fmla="*/ 0 h 656"/>
                <a:gd name="T72" fmla="*/ 578 w 578"/>
                <a:gd name="T73" fmla="*/ 88 h 656"/>
                <a:gd name="T74" fmla="*/ 563 w 578"/>
                <a:gd name="T75" fmla="*/ 195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8" h="656">
                  <a:moveTo>
                    <a:pt x="563" y="195"/>
                  </a:moveTo>
                  <a:lnTo>
                    <a:pt x="558" y="361"/>
                  </a:lnTo>
                  <a:lnTo>
                    <a:pt x="550" y="448"/>
                  </a:lnTo>
                  <a:lnTo>
                    <a:pt x="543" y="503"/>
                  </a:lnTo>
                  <a:lnTo>
                    <a:pt x="528" y="563"/>
                  </a:lnTo>
                  <a:lnTo>
                    <a:pt x="505" y="588"/>
                  </a:lnTo>
                  <a:lnTo>
                    <a:pt x="480" y="596"/>
                  </a:lnTo>
                  <a:lnTo>
                    <a:pt x="455" y="606"/>
                  </a:lnTo>
                  <a:lnTo>
                    <a:pt x="438" y="621"/>
                  </a:lnTo>
                  <a:lnTo>
                    <a:pt x="410" y="636"/>
                  </a:lnTo>
                  <a:lnTo>
                    <a:pt x="383" y="648"/>
                  </a:lnTo>
                  <a:lnTo>
                    <a:pt x="345" y="656"/>
                  </a:lnTo>
                  <a:lnTo>
                    <a:pt x="318" y="653"/>
                  </a:lnTo>
                  <a:lnTo>
                    <a:pt x="290" y="638"/>
                  </a:lnTo>
                  <a:lnTo>
                    <a:pt x="263" y="638"/>
                  </a:lnTo>
                  <a:lnTo>
                    <a:pt x="223" y="633"/>
                  </a:lnTo>
                  <a:lnTo>
                    <a:pt x="185" y="631"/>
                  </a:lnTo>
                  <a:lnTo>
                    <a:pt x="143" y="613"/>
                  </a:lnTo>
                  <a:lnTo>
                    <a:pt x="113" y="608"/>
                  </a:lnTo>
                  <a:lnTo>
                    <a:pt x="78" y="556"/>
                  </a:lnTo>
                  <a:lnTo>
                    <a:pt x="70" y="526"/>
                  </a:lnTo>
                  <a:lnTo>
                    <a:pt x="60" y="478"/>
                  </a:lnTo>
                  <a:lnTo>
                    <a:pt x="60" y="391"/>
                  </a:lnTo>
                  <a:lnTo>
                    <a:pt x="45" y="396"/>
                  </a:lnTo>
                  <a:lnTo>
                    <a:pt x="30" y="388"/>
                  </a:lnTo>
                  <a:lnTo>
                    <a:pt x="23" y="371"/>
                  </a:lnTo>
                  <a:lnTo>
                    <a:pt x="5" y="316"/>
                  </a:lnTo>
                  <a:lnTo>
                    <a:pt x="0" y="268"/>
                  </a:lnTo>
                  <a:lnTo>
                    <a:pt x="30" y="205"/>
                  </a:lnTo>
                  <a:lnTo>
                    <a:pt x="65" y="163"/>
                  </a:lnTo>
                  <a:lnTo>
                    <a:pt x="120" y="95"/>
                  </a:lnTo>
                  <a:lnTo>
                    <a:pt x="148" y="78"/>
                  </a:lnTo>
                  <a:lnTo>
                    <a:pt x="183" y="65"/>
                  </a:lnTo>
                  <a:lnTo>
                    <a:pt x="220" y="60"/>
                  </a:lnTo>
                  <a:lnTo>
                    <a:pt x="268" y="45"/>
                  </a:lnTo>
                  <a:lnTo>
                    <a:pt x="330" y="0"/>
                  </a:lnTo>
                  <a:lnTo>
                    <a:pt x="578" y="88"/>
                  </a:lnTo>
                  <a:lnTo>
                    <a:pt x="563" y="19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96645" name="Freeform 37"/>
            <p:cNvSpPr>
              <a:spLocks/>
            </p:cNvSpPr>
            <p:nvPr/>
          </p:nvSpPr>
          <p:spPr bwMode="auto">
            <a:xfrm>
              <a:off x="5383" y="9758"/>
              <a:ext cx="457" cy="277"/>
            </a:xfrm>
            <a:custGeom>
              <a:avLst/>
              <a:gdLst>
                <a:gd name="T0" fmla="*/ 0 w 460"/>
                <a:gd name="T1" fmla="*/ 92 h 275"/>
                <a:gd name="T2" fmla="*/ 22 w 460"/>
                <a:gd name="T3" fmla="*/ 120 h 275"/>
                <a:gd name="T4" fmla="*/ 42 w 460"/>
                <a:gd name="T5" fmla="*/ 137 h 275"/>
                <a:gd name="T6" fmla="*/ 90 w 460"/>
                <a:gd name="T7" fmla="*/ 157 h 275"/>
                <a:gd name="T8" fmla="*/ 137 w 460"/>
                <a:gd name="T9" fmla="*/ 187 h 275"/>
                <a:gd name="T10" fmla="*/ 217 w 460"/>
                <a:gd name="T11" fmla="*/ 220 h 275"/>
                <a:gd name="T12" fmla="*/ 285 w 460"/>
                <a:gd name="T13" fmla="*/ 245 h 275"/>
                <a:gd name="T14" fmla="*/ 360 w 460"/>
                <a:gd name="T15" fmla="*/ 265 h 275"/>
                <a:gd name="T16" fmla="*/ 432 w 460"/>
                <a:gd name="T17" fmla="*/ 275 h 275"/>
                <a:gd name="T18" fmla="*/ 460 w 460"/>
                <a:gd name="T19" fmla="*/ 195 h 275"/>
                <a:gd name="T20" fmla="*/ 42 w 460"/>
                <a:gd name="T21" fmla="*/ 0 h 275"/>
                <a:gd name="T22" fmla="*/ 0 w 460"/>
                <a:gd name="T23" fmla="*/ 9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0" h="275">
                  <a:moveTo>
                    <a:pt x="0" y="92"/>
                  </a:moveTo>
                  <a:lnTo>
                    <a:pt x="22" y="120"/>
                  </a:lnTo>
                  <a:lnTo>
                    <a:pt x="42" y="137"/>
                  </a:lnTo>
                  <a:lnTo>
                    <a:pt x="90" y="157"/>
                  </a:lnTo>
                  <a:lnTo>
                    <a:pt x="137" y="187"/>
                  </a:lnTo>
                  <a:lnTo>
                    <a:pt x="217" y="220"/>
                  </a:lnTo>
                  <a:lnTo>
                    <a:pt x="285" y="245"/>
                  </a:lnTo>
                  <a:lnTo>
                    <a:pt x="360" y="265"/>
                  </a:lnTo>
                  <a:lnTo>
                    <a:pt x="432" y="275"/>
                  </a:lnTo>
                  <a:lnTo>
                    <a:pt x="460" y="195"/>
                  </a:lnTo>
                  <a:lnTo>
                    <a:pt x="42" y="0"/>
                  </a:lnTo>
                  <a:lnTo>
                    <a:pt x="0" y="9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</p:grpSp>
      <p:sp>
        <p:nvSpPr>
          <p:cNvPr id="196646" name="Freeform 38"/>
          <p:cNvSpPr>
            <a:spLocks/>
          </p:cNvSpPr>
          <p:nvPr/>
        </p:nvSpPr>
        <p:spPr bwMode="auto">
          <a:xfrm flipH="1">
            <a:off x="5268913" y="2744788"/>
            <a:ext cx="200025" cy="573087"/>
          </a:xfrm>
          <a:custGeom>
            <a:avLst/>
            <a:gdLst>
              <a:gd name="T0" fmla="*/ 95 w 802"/>
              <a:gd name="T1" fmla="*/ 5 h 3017"/>
              <a:gd name="T2" fmla="*/ 150 w 802"/>
              <a:gd name="T3" fmla="*/ 0 h 3017"/>
              <a:gd name="T4" fmla="*/ 217 w 802"/>
              <a:gd name="T5" fmla="*/ 52 h 3017"/>
              <a:gd name="T6" fmla="*/ 262 w 802"/>
              <a:gd name="T7" fmla="*/ 97 h 3017"/>
              <a:gd name="T8" fmla="*/ 305 w 802"/>
              <a:gd name="T9" fmla="*/ 160 h 3017"/>
              <a:gd name="T10" fmla="*/ 355 w 802"/>
              <a:gd name="T11" fmla="*/ 255 h 3017"/>
              <a:gd name="T12" fmla="*/ 400 w 802"/>
              <a:gd name="T13" fmla="*/ 318 h 3017"/>
              <a:gd name="T14" fmla="*/ 442 w 802"/>
              <a:gd name="T15" fmla="*/ 423 h 3017"/>
              <a:gd name="T16" fmla="*/ 480 w 802"/>
              <a:gd name="T17" fmla="*/ 535 h 3017"/>
              <a:gd name="T18" fmla="*/ 512 w 802"/>
              <a:gd name="T19" fmla="*/ 668 h 3017"/>
              <a:gd name="T20" fmla="*/ 675 w 802"/>
              <a:gd name="T21" fmla="*/ 1273 h 3017"/>
              <a:gd name="T22" fmla="*/ 780 w 802"/>
              <a:gd name="T23" fmla="*/ 1609 h 3017"/>
              <a:gd name="T24" fmla="*/ 802 w 802"/>
              <a:gd name="T25" fmla="*/ 1769 h 3017"/>
              <a:gd name="T26" fmla="*/ 780 w 802"/>
              <a:gd name="T27" fmla="*/ 1919 h 3017"/>
              <a:gd name="T28" fmla="*/ 780 w 802"/>
              <a:gd name="T29" fmla="*/ 1987 h 3017"/>
              <a:gd name="T30" fmla="*/ 632 w 802"/>
              <a:gd name="T31" fmla="*/ 2682 h 3017"/>
              <a:gd name="T32" fmla="*/ 552 w 802"/>
              <a:gd name="T33" fmla="*/ 3017 h 3017"/>
              <a:gd name="T34" fmla="*/ 425 w 802"/>
              <a:gd name="T35" fmla="*/ 2992 h 3017"/>
              <a:gd name="T36" fmla="*/ 345 w 802"/>
              <a:gd name="T37" fmla="*/ 2970 h 3017"/>
              <a:gd name="T38" fmla="*/ 250 w 802"/>
              <a:gd name="T39" fmla="*/ 2932 h 3017"/>
              <a:gd name="T40" fmla="*/ 55 w 802"/>
              <a:gd name="T41" fmla="*/ 2837 h 3017"/>
              <a:gd name="T42" fmla="*/ 260 w 802"/>
              <a:gd name="T43" fmla="*/ 1919 h 3017"/>
              <a:gd name="T44" fmla="*/ 272 w 802"/>
              <a:gd name="T45" fmla="*/ 1596 h 3017"/>
              <a:gd name="T46" fmla="*/ 57 w 802"/>
              <a:gd name="T47" fmla="*/ 963 h 3017"/>
              <a:gd name="T48" fmla="*/ 5 w 802"/>
              <a:gd name="T49" fmla="*/ 603 h 3017"/>
              <a:gd name="T50" fmla="*/ 0 w 802"/>
              <a:gd name="T51" fmla="*/ 435 h 3017"/>
              <a:gd name="T52" fmla="*/ 25 w 802"/>
              <a:gd name="T53" fmla="*/ 303 h 3017"/>
              <a:gd name="T54" fmla="*/ 52 w 802"/>
              <a:gd name="T55" fmla="*/ 135 h 3017"/>
              <a:gd name="T56" fmla="*/ 95 w 802"/>
              <a:gd name="T57" fmla="*/ 5 h 3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02" h="3017">
                <a:moveTo>
                  <a:pt x="95" y="5"/>
                </a:moveTo>
                <a:lnTo>
                  <a:pt x="150" y="0"/>
                </a:lnTo>
                <a:lnTo>
                  <a:pt x="217" y="52"/>
                </a:lnTo>
                <a:lnTo>
                  <a:pt x="262" y="97"/>
                </a:lnTo>
                <a:lnTo>
                  <a:pt x="305" y="160"/>
                </a:lnTo>
                <a:lnTo>
                  <a:pt x="355" y="255"/>
                </a:lnTo>
                <a:lnTo>
                  <a:pt x="400" y="318"/>
                </a:lnTo>
                <a:lnTo>
                  <a:pt x="442" y="423"/>
                </a:lnTo>
                <a:lnTo>
                  <a:pt x="480" y="535"/>
                </a:lnTo>
                <a:lnTo>
                  <a:pt x="512" y="668"/>
                </a:lnTo>
                <a:lnTo>
                  <a:pt x="675" y="1273"/>
                </a:lnTo>
                <a:lnTo>
                  <a:pt x="780" y="1609"/>
                </a:lnTo>
                <a:lnTo>
                  <a:pt x="802" y="1769"/>
                </a:lnTo>
                <a:lnTo>
                  <a:pt x="780" y="1919"/>
                </a:lnTo>
                <a:lnTo>
                  <a:pt x="780" y="1987"/>
                </a:lnTo>
                <a:lnTo>
                  <a:pt x="632" y="2682"/>
                </a:lnTo>
                <a:lnTo>
                  <a:pt x="552" y="3017"/>
                </a:lnTo>
                <a:lnTo>
                  <a:pt x="425" y="2992"/>
                </a:lnTo>
                <a:lnTo>
                  <a:pt x="345" y="2970"/>
                </a:lnTo>
                <a:lnTo>
                  <a:pt x="250" y="2932"/>
                </a:lnTo>
                <a:lnTo>
                  <a:pt x="55" y="2837"/>
                </a:lnTo>
                <a:lnTo>
                  <a:pt x="260" y="1919"/>
                </a:lnTo>
                <a:lnTo>
                  <a:pt x="272" y="1596"/>
                </a:lnTo>
                <a:lnTo>
                  <a:pt x="57" y="963"/>
                </a:lnTo>
                <a:lnTo>
                  <a:pt x="5" y="603"/>
                </a:lnTo>
                <a:lnTo>
                  <a:pt x="0" y="435"/>
                </a:lnTo>
                <a:lnTo>
                  <a:pt x="25" y="303"/>
                </a:lnTo>
                <a:lnTo>
                  <a:pt x="52" y="135"/>
                </a:lnTo>
                <a:lnTo>
                  <a:pt x="95" y="5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grpSp>
        <p:nvGrpSpPr>
          <p:cNvPr id="196647" name="Group 39"/>
          <p:cNvGrpSpPr>
            <a:grpSpLocks/>
          </p:cNvGrpSpPr>
          <p:nvPr/>
        </p:nvGrpSpPr>
        <p:grpSpPr bwMode="auto">
          <a:xfrm flipH="1" flipV="1">
            <a:off x="6061075" y="3146425"/>
            <a:ext cx="300038" cy="130175"/>
            <a:chOff x="1177" y="8699"/>
            <a:chExt cx="1312" cy="586"/>
          </a:xfrm>
        </p:grpSpPr>
        <p:sp>
          <p:nvSpPr>
            <p:cNvPr id="196648" name="Freeform 40"/>
            <p:cNvSpPr>
              <a:spLocks/>
            </p:cNvSpPr>
            <p:nvPr/>
          </p:nvSpPr>
          <p:spPr bwMode="auto">
            <a:xfrm>
              <a:off x="1177" y="8699"/>
              <a:ext cx="1312" cy="586"/>
            </a:xfrm>
            <a:custGeom>
              <a:avLst/>
              <a:gdLst>
                <a:gd name="T0" fmla="*/ 1112 w 1312"/>
                <a:gd name="T1" fmla="*/ 168 h 586"/>
                <a:gd name="T2" fmla="*/ 972 w 1312"/>
                <a:gd name="T3" fmla="*/ 168 h 586"/>
                <a:gd name="T4" fmla="*/ 907 w 1312"/>
                <a:gd name="T5" fmla="*/ 140 h 586"/>
                <a:gd name="T6" fmla="*/ 849 w 1312"/>
                <a:gd name="T7" fmla="*/ 118 h 586"/>
                <a:gd name="T8" fmla="*/ 769 w 1312"/>
                <a:gd name="T9" fmla="*/ 103 h 586"/>
                <a:gd name="T10" fmla="*/ 722 w 1312"/>
                <a:gd name="T11" fmla="*/ 103 h 586"/>
                <a:gd name="T12" fmla="*/ 654 w 1312"/>
                <a:gd name="T13" fmla="*/ 103 h 586"/>
                <a:gd name="T14" fmla="*/ 579 w 1312"/>
                <a:gd name="T15" fmla="*/ 75 h 586"/>
                <a:gd name="T16" fmla="*/ 479 w 1312"/>
                <a:gd name="T17" fmla="*/ 38 h 586"/>
                <a:gd name="T18" fmla="*/ 449 w 1312"/>
                <a:gd name="T19" fmla="*/ 23 h 586"/>
                <a:gd name="T20" fmla="*/ 412 w 1312"/>
                <a:gd name="T21" fmla="*/ 0 h 586"/>
                <a:gd name="T22" fmla="*/ 389 w 1312"/>
                <a:gd name="T23" fmla="*/ 0 h 586"/>
                <a:gd name="T24" fmla="*/ 379 w 1312"/>
                <a:gd name="T25" fmla="*/ 15 h 586"/>
                <a:gd name="T26" fmla="*/ 379 w 1312"/>
                <a:gd name="T27" fmla="*/ 38 h 586"/>
                <a:gd name="T28" fmla="*/ 394 w 1312"/>
                <a:gd name="T29" fmla="*/ 65 h 586"/>
                <a:gd name="T30" fmla="*/ 429 w 1312"/>
                <a:gd name="T31" fmla="*/ 103 h 586"/>
                <a:gd name="T32" fmla="*/ 469 w 1312"/>
                <a:gd name="T33" fmla="*/ 135 h 586"/>
                <a:gd name="T34" fmla="*/ 519 w 1312"/>
                <a:gd name="T35" fmla="*/ 175 h 586"/>
                <a:gd name="T36" fmla="*/ 497 w 1312"/>
                <a:gd name="T37" fmla="*/ 213 h 586"/>
                <a:gd name="T38" fmla="*/ 469 w 1312"/>
                <a:gd name="T39" fmla="*/ 233 h 586"/>
                <a:gd name="T40" fmla="*/ 422 w 1312"/>
                <a:gd name="T41" fmla="*/ 263 h 586"/>
                <a:gd name="T42" fmla="*/ 322 w 1312"/>
                <a:gd name="T43" fmla="*/ 296 h 586"/>
                <a:gd name="T44" fmla="*/ 135 w 1312"/>
                <a:gd name="T45" fmla="*/ 296 h 586"/>
                <a:gd name="T46" fmla="*/ 97 w 1312"/>
                <a:gd name="T47" fmla="*/ 291 h 586"/>
                <a:gd name="T48" fmla="*/ 47 w 1312"/>
                <a:gd name="T49" fmla="*/ 281 h 586"/>
                <a:gd name="T50" fmla="*/ 27 w 1312"/>
                <a:gd name="T51" fmla="*/ 278 h 586"/>
                <a:gd name="T52" fmla="*/ 10 w 1312"/>
                <a:gd name="T53" fmla="*/ 283 h 586"/>
                <a:gd name="T54" fmla="*/ 0 w 1312"/>
                <a:gd name="T55" fmla="*/ 308 h 586"/>
                <a:gd name="T56" fmla="*/ 15 w 1312"/>
                <a:gd name="T57" fmla="*/ 333 h 586"/>
                <a:gd name="T58" fmla="*/ 42 w 1312"/>
                <a:gd name="T59" fmla="*/ 371 h 586"/>
                <a:gd name="T60" fmla="*/ 80 w 1312"/>
                <a:gd name="T61" fmla="*/ 446 h 586"/>
                <a:gd name="T62" fmla="*/ 180 w 1312"/>
                <a:gd name="T63" fmla="*/ 511 h 586"/>
                <a:gd name="T64" fmla="*/ 417 w 1312"/>
                <a:gd name="T65" fmla="*/ 576 h 586"/>
                <a:gd name="T66" fmla="*/ 529 w 1312"/>
                <a:gd name="T67" fmla="*/ 586 h 586"/>
                <a:gd name="T68" fmla="*/ 657 w 1312"/>
                <a:gd name="T69" fmla="*/ 583 h 586"/>
                <a:gd name="T70" fmla="*/ 982 w 1312"/>
                <a:gd name="T71" fmla="*/ 498 h 586"/>
                <a:gd name="T72" fmla="*/ 1149 w 1312"/>
                <a:gd name="T73" fmla="*/ 411 h 586"/>
                <a:gd name="T74" fmla="*/ 1312 w 1312"/>
                <a:gd name="T75" fmla="*/ 336 h 586"/>
                <a:gd name="T76" fmla="*/ 1297 w 1312"/>
                <a:gd name="T77" fmla="*/ 143 h 586"/>
                <a:gd name="T78" fmla="*/ 1112 w 1312"/>
                <a:gd name="T79" fmla="*/ 168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12" h="586">
                  <a:moveTo>
                    <a:pt x="1112" y="168"/>
                  </a:moveTo>
                  <a:lnTo>
                    <a:pt x="972" y="168"/>
                  </a:lnTo>
                  <a:lnTo>
                    <a:pt x="907" y="140"/>
                  </a:lnTo>
                  <a:lnTo>
                    <a:pt x="849" y="118"/>
                  </a:lnTo>
                  <a:lnTo>
                    <a:pt x="769" y="103"/>
                  </a:lnTo>
                  <a:lnTo>
                    <a:pt x="722" y="103"/>
                  </a:lnTo>
                  <a:lnTo>
                    <a:pt x="654" y="103"/>
                  </a:lnTo>
                  <a:lnTo>
                    <a:pt x="579" y="75"/>
                  </a:lnTo>
                  <a:lnTo>
                    <a:pt x="479" y="38"/>
                  </a:lnTo>
                  <a:lnTo>
                    <a:pt x="449" y="23"/>
                  </a:lnTo>
                  <a:lnTo>
                    <a:pt x="412" y="0"/>
                  </a:lnTo>
                  <a:lnTo>
                    <a:pt x="389" y="0"/>
                  </a:lnTo>
                  <a:lnTo>
                    <a:pt x="379" y="15"/>
                  </a:lnTo>
                  <a:lnTo>
                    <a:pt x="379" y="38"/>
                  </a:lnTo>
                  <a:lnTo>
                    <a:pt x="394" y="65"/>
                  </a:lnTo>
                  <a:lnTo>
                    <a:pt x="429" y="103"/>
                  </a:lnTo>
                  <a:lnTo>
                    <a:pt x="469" y="135"/>
                  </a:lnTo>
                  <a:lnTo>
                    <a:pt x="519" y="175"/>
                  </a:lnTo>
                  <a:lnTo>
                    <a:pt x="497" y="213"/>
                  </a:lnTo>
                  <a:lnTo>
                    <a:pt x="469" y="233"/>
                  </a:lnTo>
                  <a:lnTo>
                    <a:pt x="422" y="263"/>
                  </a:lnTo>
                  <a:lnTo>
                    <a:pt x="322" y="296"/>
                  </a:lnTo>
                  <a:lnTo>
                    <a:pt x="135" y="296"/>
                  </a:lnTo>
                  <a:lnTo>
                    <a:pt x="97" y="291"/>
                  </a:lnTo>
                  <a:lnTo>
                    <a:pt x="47" y="281"/>
                  </a:lnTo>
                  <a:lnTo>
                    <a:pt x="27" y="278"/>
                  </a:lnTo>
                  <a:lnTo>
                    <a:pt x="10" y="283"/>
                  </a:lnTo>
                  <a:lnTo>
                    <a:pt x="0" y="308"/>
                  </a:lnTo>
                  <a:lnTo>
                    <a:pt x="15" y="333"/>
                  </a:lnTo>
                  <a:lnTo>
                    <a:pt x="42" y="371"/>
                  </a:lnTo>
                  <a:lnTo>
                    <a:pt x="80" y="446"/>
                  </a:lnTo>
                  <a:lnTo>
                    <a:pt x="180" y="511"/>
                  </a:lnTo>
                  <a:lnTo>
                    <a:pt x="417" y="576"/>
                  </a:lnTo>
                  <a:lnTo>
                    <a:pt x="529" y="586"/>
                  </a:lnTo>
                  <a:lnTo>
                    <a:pt x="657" y="583"/>
                  </a:lnTo>
                  <a:lnTo>
                    <a:pt x="982" y="498"/>
                  </a:lnTo>
                  <a:lnTo>
                    <a:pt x="1149" y="411"/>
                  </a:lnTo>
                  <a:lnTo>
                    <a:pt x="1312" y="336"/>
                  </a:lnTo>
                  <a:lnTo>
                    <a:pt x="1297" y="143"/>
                  </a:lnTo>
                  <a:lnTo>
                    <a:pt x="1112" y="16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96649" name="Freeform 41"/>
            <p:cNvSpPr>
              <a:spLocks/>
            </p:cNvSpPr>
            <p:nvPr/>
          </p:nvSpPr>
          <p:spPr bwMode="auto">
            <a:xfrm>
              <a:off x="2149" y="8720"/>
              <a:ext cx="215" cy="557"/>
            </a:xfrm>
            <a:custGeom>
              <a:avLst/>
              <a:gdLst>
                <a:gd name="T0" fmla="*/ 8 w 215"/>
                <a:gd name="T1" fmla="*/ 3 h 551"/>
                <a:gd name="T2" fmla="*/ 0 w 215"/>
                <a:gd name="T3" fmla="*/ 258 h 551"/>
                <a:gd name="T4" fmla="*/ 5 w 215"/>
                <a:gd name="T5" fmla="*/ 396 h 551"/>
                <a:gd name="T6" fmla="*/ 18 w 215"/>
                <a:gd name="T7" fmla="*/ 471 h 551"/>
                <a:gd name="T8" fmla="*/ 38 w 215"/>
                <a:gd name="T9" fmla="*/ 551 h 551"/>
                <a:gd name="T10" fmla="*/ 215 w 215"/>
                <a:gd name="T11" fmla="*/ 481 h 551"/>
                <a:gd name="T12" fmla="*/ 155 w 215"/>
                <a:gd name="T13" fmla="*/ 0 h 551"/>
                <a:gd name="T14" fmla="*/ 8 w 215"/>
                <a:gd name="T15" fmla="*/ 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551">
                  <a:moveTo>
                    <a:pt x="8" y="3"/>
                  </a:moveTo>
                  <a:lnTo>
                    <a:pt x="0" y="258"/>
                  </a:lnTo>
                  <a:lnTo>
                    <a:pt x="5" y="396"/>
                  </a:lnTo>
                  <a:lnTo>
                    <a:pt x="18" y="471"/>
                  </a:lnTo>
                  <a:lnTo>
                    <a:pt x="38" y="551"/>
                  </a:lnTo>
                  <a:lnTo>
                    <a:pt x="215" y="481"/>
                  </a:lnTo>
                  <a:lnTo>
                    <a:pt x="155" y="0"/>
                  </a:lnTo>
                  <a:lnTo>
                    <a:pt x="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</p:grpSp>
      <p:sp>
        <p:nvSpPr>
          <p:cNvPr id="196650" name="Freeform 42"/>
          <p:cNvSpPr>
            <a:spLocks/>
          </p:cNvSpPr>
          <p:nvPr/>
        </p:nvSpPr>
        <p:spPr bwMode="auto">
          <a:xfrm flipH="1">
            <a:off x="5703888" y="2738438"/>
            <a:ext cx="377825" cy="779462"/>
          </a:xfrm>
          <a:custGeom>
            <a:avLst/>
            <a:gdLst>
              <a:gd name="T0" fmla="*/ 1722 w 1982"/>
              <a:gd name="T1" fmla="*/ 85 h 3798"/>
              <a:gd name="T2" fmla="*/ 1620 w 1982"/>
              <a:gd name="T3" fmla="*/ 140 h 3798"/>
              <a:gd name="T4" fmla="*/ 1537 w 1982"/>
              <a:gd name="T5" fmla="*/ 182 h 3798"/>
              <a:gd name="T6" fmla="*/ 1447 w 1982"/>
              <a:gd name="T7" fmla="*/ 232 h 3798"/>
              <a:gd name="T8" fmla="*/ 1362 w 1982"/>
              <a:gd name="T9" fmla="*/ 282 h 3798"/>
              <a:gd name="T10" fmla="*/ 1287 w 1982"/>
              <a:gd name="T11" fmla="*/ 327 h 3798"/>
              <a:gd name="T12" fmla="*/ 1220 w 1982"/>
              <a:gd name="T13" fmla="*/ 380 h 3798"/>
              <a:gd name="T14" fmla="*/ 1175 w 1982"/>
              <a:gd name="T15" fmla="*/ 425 h 3798"/>
              <a:gd name="T16" fmla="*/ 1142 w 1982"/>
              <a:gd name="T17" fmla="*/ 463 h 3798"/>
              <a:gd name="T18" fmla="*/ 1115 w 1982"/>
              <a:gd name="T19" fmla="*/ 508 h 3798"/>
              <a:gd name="T20" fmla="*/ 1092 w 1982"/>
              <a:gd name="T21" fmla="*/ 568 h 3798"/>
              <a:gd name="T22" fmla="*/ 1077 w 1982"/>
              <a:gd name="T23" fmla="*/ 658 h 3798"/>
              <a:gd name="T24" fmla="*/ 955 w 1982"/>
              <a:gd name="T25" fmla="*/ 1348 h 3798"/>
              <a:gd name="T26" fmla="*/ 852 w 1982"/>
              <a:gd name="T27" fmla="*/ 1641 h 3798"/>
              <a:gd name="T28" fmla="*/ 807 w 1982"/>
              <a:gd name="T29" fmla="*/ 1699 h 3798"/>
              <a:gd name="T30" fmla="*/ 780 w 1982"/>
              <a:gd name="T31" fmla="*/ 1721 h 3798"/>
              <a:gd name="T32" fmla="*/ 700 w 1982"/>
              <a:gd name="T33" fmla="*/ 1759 h 3798"/>
              <a:gd name="T34" fmla="*/ 565 w 1982"/>
              <a:gd name="T35" fmla="*/ 1809 h 3798"/>
              <a:gd name="T36" fmla="*/ 403 w 1982"/>
              <a:gd name="T37" fmla="*/ 1861 h 3798"/>
              <a:gd name="T38" fmla="*/ 235 w 1982"/>
              <a:gd name="T39" fmla="*/ 1901 h 3798"/>
              <a:gd name="T40" fmla="*/ 105 w 1982"/>
              <a:gd name="T41" fmla="*/ 1929 h 3798"/>
              <a:gd name="T42" fmla="*/ 0 w 1982"/>
              <a:gd name="T43" fmla="*/ 1944 h 3798"/>
              <a:gd name="T44" fmla="*/ 0 w 1982"/>
              <a:gd name="T45" fmla="*/ 2054 h 3798"/>
              <a:gd name="T46" fmla="*/ 0 w 1982"/>
              <a:gd name="T47" fmla="*/ 2182 h 3798"/>
              <a:gd name="T48" fmla="*/ 5 w 1982"/>
              <a:gd name="T49" fmla="*/ 2264 h 3798"/>
              <a:gd name="T50" fmla="*/ 20 w 1982"/>
              <a:gd name="T51" fmla="*/ 2362 h 3798"/>
              <a:gd name="T52" fmla="*/ 63 w 1982"/>
              <a:gd name="T53" fmla="*/ 2517 h 3798"/>
              <a:gd name="T54" fmla="*/ 268 w 1982"/>
              <a:gd name="T55" fmla="*/ 2472 h 3798"/>
              <a:gd name="T56" fmla="*/ 612 w 1982"/>
              <a:gd name="T57" fmla="*/ 2382 h 3798"/>
              <a:gd name="T58" fmla="*/ 1032 w 1982"/>
              <a:gd name="T59" fmla="*/ 2249 h 3798"/>
              <a:gd name="T60" fmla="*/ 1135 w 1982"/>
              <a:gd name="T61" fmla="*/ 2189 h 3798"/>
              <a:gd name="T62" fmla="*/ 1240 w 1982"/>
              <a:gd name="T63" fmla="*/ 2129 h 3798"/>
              <a:gd name="T64" fmla="*/ 1305 w 1982"/>
              <a:gd name="T65" fmla="*/ 2036 h 3798"/>
              <a:gd name="T66" fmla="*/ 1327 w 1982"/>
              <a:gd name="T67" fmla="*/ 2006 h 3798"/>
              <a:gd name="T68" fmla="*/ 1400 w 1982"/>
              <a:gd name="T69" fmla="*/ 1814 h 3798"/>
              <a:gd name="T70" fmla="*/ 1430 w 1982"/>
              <a:gd name="T71" fmla="*/ 1529 h 3798"/>
              <a:gd name="T72" fmla="*/ 1375 w 1982"/>
              <a:gd name="T73" fmla="*/ 1931 h 3798"/>
              <a:gd name="T74" fmla="*/ 1375 w 1982"/>
              <a:gd name="T75" fmla="*/ 2091 h 3798"/>
              <a:gd name="T76" fmla="*/ 1355 w 1982"/>
              <a:gd name="T77" fmla="*/ 2309 h 3798"/>
              <a:gd name="T78" fmla="*/ 1330 w 1982"/>
              <a:gd name="T79" fmla="*/ 2607 h 3798"/>
              <a:gd name="T80" fmla="*/ 1285 w 1982"/>
              <a:gd name="T81" fmla="*/ 2907 h 3798"/>
              <a:gd name="T82" fmla="*/ 1255 w 1982"/>
              <a:gd name="T83" fmla="*/ 3260 h 3798"/>
              <a:gd name="T84" fmla="*/ 1225 w 1982"/>
              <a:gd name="T85" fmla="*/ 3798 h 3798"/>
              <a:gd name="T86" fmla="*/ 1352 w 1982"/>
              <a:gd name="T87" fmla="*/ 3783 h 3798"/>
              <a:gd name="T88" fmla="*/ 1465 w 1982"/>
              <a:gd name="T89" fmla="*/ 3768 h 3798"/>
              <a:gd name="T90" fmla="*/ 1622 w 1982"/>
              <a:gd name="T91" fmla="*/ 3718 h 3798"/>
              <a:gd name="T92" fmla="*/ 1719 w 1982"/>
              <a:gd name="T93" fmla="*/ 3658 h 3798"/>
              <a:gd name="T94" fmla="*/ 1779 w 1982"/>
              <a:gd name="T95" fmla="*/ 3598 h 3798"/>
              <a:gd name="T96" fmla="*/ 1839 w 1982"/>
              <a:gd name="T97" fmla="*/ 3388 h 3798"/>
              <a:gd name="T98" fmla="*/ 1867 w 1982"/>
              <a:gd name="T99" fmla="*/ 2997 h 3798"/>
              <a:gd name="T100" fmla="*/ 1897 w 1982"/>
              <a:gd name="T101" fmla="*/ 2622 h 3798"/>
              <a:gd name="T102" fmla="*/ 1897 w 1982"/>
              <a:gd name="T103" fmla="*/ 2322 h 3798"/>
              <a:gd name="T104" fmla="*/ 1854 w 1982"/>
              <a:gd name="T105" fmla="*/ 1769 h 3798"/>
              <a:gd name="T106" fmla="*/ 1889 w 1982"/>
              <a:gd name="T107" fmla="*/ 1251 h 3798"/>
              <a:gd name="T108" fmla="*/ 1952 w 1982"/>
              <a:gd name="T109" fmla="*/ 900 h 3798"/>
              <a:gd name="T110" fmla="*/ 1982 w 1982"/>
              <a:gd name="T111" fmla="*/ 453 h 3798"/>
              <a:gd name="T112" fmla="*/ 1944 w 1982"/>
              <a:gd name="T113" fmla="*/ 205 h 3798"/>
              <a:gd name="T114" fmla="*/ 1907 w 1982"/>
              <a:gd name="T115" fmla="*/ 0 h 3798"/>
              <a:gd name="T116" fmla="*/ 1722 w 1982"/>
              <a:gd name="T117" fmla="*/ 85 h 3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82" h="3798">
                <a:moveTo>
                  <a:pt x="1722" y="85"/>
                </a:moveTo>
                <a:lnTo>
                  <a:pt x="1620" y="140"/>
                </a:lnTo>
                <a:lnTo>
                  <a:pt x="1537" y="182"/>
                </a:lnTo>
                <a:lnTo>
                  <a:pt x="1447" y="232"/>
                </a:lnTo>
                <a:lnTo>
                  <a:pt x="1362" y="282"/>
                </a:lnTo>
                <a:lnTo>
                  <a:pt x="1287" y="327"/>
                </a:lnTo>
                <a:lnTo>
                  <a:pt x="1220" y="380"/>
                </a:lnTo>
                <a:lnTo>
                  <a:pt x="1175" y="425"/>
                </a:lnTo>
                <a:lnTo>
                  <a:pt x="1142" y="463"/>
                </a:lnTo>
                <a:lnTo>
                  <a:pt x="1115" y="508"/>
                </a:lnTo>
                <a:lnTo>
                  <a:pt x="1092" y="568"/>
                </a:lnTo>
                <a:lnTo>
                  <a:pt x="1077" y="658"/>
                </a:lnTo>
                <a:lnTo>
                  <a:pt x="955" y="1348"/>
                </a:lnTo>
                <a:lnTo>
                  <a:pt x="852" y="1641"/>
                </a:lnTo>
                <a:lnTo>
                  <a:pt x="807" y="1699"/>
                </a:lnTo>
                <a:lnTo>
                  <a:pt x="780" y="1721"/>
                </a:lnTo>
                <a:lnTo>
                  <a:pt x="700" y="1759"/>
                </a:lnTo>
                <a:lnTo>
                  <a:pt x="565" y="1809"/>
                </a:lnTo>
                <a:lnTo>
                  <a:pt x="403" y="1861"/>
                </a:lnTo>
                <a:lnTo>
                  <a:pt x="235" y="1901"/>
                </a:lnTo>
                <a:lnTo>
                  <a:pt x="105" y="1929"/>
                </a:lnTo>
                <a:lnTo>
                  <a:pt x="0" y="1944"/>
                </a:lnTo>
                <a:lnTo>
                  <a:pt x="0" y="2054"/>
                </a:lnTo>
                <a:lnTo>
                  <a:pt x="0" y="2182"/>
                </a:lnTo>
                <a:lnTo>
                  <a:pt x="5" y="2264"/>
                </a:lnTo>
                <a:lnTo>
                  <a:pt x="20" y="2362"/>
                </a:lnTo>
                <a:lnTo>
                  <a:pt x="63" y="2517"/>
                </a:lnTo>
                <a:lnTo>
                  <a:pt x="268" y="2472"/>
                </a:lnTo>
                <a:lnTo>
                  <a:pt x="612" y="2382"/>
                </a:lnTo>
                <a:lnTo>
                  <a:pt x="1032" y="2249"/>
                </a:lnTo>
                <a:lnTo>
                  <a:pt x="1135" y="2189"/>
                </a:lnTo>
                <a:lnTo>
                  <a:pt x="1240" y="2129"/>
                </a:lnTo>
                <a:lnTo>
                  <a:pt x="1305" y="2036"/>
                </a:lnTo>
                <a:lnTo>
                  <a:pt x="1327" y="2006"/>
                </a:lnTo>
                <a:lnTo>
                  <a:pt x="1400" y="1814"/>
                </a:lnTo>
                <a:lnTo>
                  <a:pt x="1430" y="1529"/>
                </a:lnTo>
                <a:lnTo>
                  <a:pt x="1375" y="1931"/>
                </a:lnTo>
                <a:lnTo>
                  <a:pt x="1375" y="2091"/>
                </a:lnTo>
                <a:lnTo>
                  <a:pt x="1355" y="2309"/>
                </a:lnTo>
                <a:lnTo>
                  <a:pt x="1330" y="2607"/>
                </a:lnTo>
                <a:lnTo>
                  <a:pt x="1285" y="2907"/>
                </a:lnTo>
                <a:lnTo>
                  <a:pt x="1255" y="3260"/>
                </a:lnTo>
                <a:lnTo>
                  <a:pt x="1225" y="3798"/>
                </a:lnTo>
                <a:lnTo>
                  <a:pt x="1352" y="3783"/>
                </a:lnTo>
                <a:lnTo>
                  <a:pt x="1465" y="3768"/>
                </a:lnTo>
                <a:lnTo>
                  <a:pt x="1622" y="3718"/>
                </a:lnTo>
                <a:lnTo>
                  <a:pt x="1719" y="3658"/>
                </a:lnTo>
                <a:lnTo>
                  <a:pt x="1779" y="3598"/>
                </a:lnTo>
                <a:lnTo>
                  <a:pt x="1839" y="3388"/>
                </a:lnTo>
                <a:lnTo>
                  <a:pt x="1867" y="2997"/>
                </a:lnTo>
                <a:lnTo>
                  <a:pt x="1897" y="2622"/>
                </a:lnTo>
                <a:lnTo>
                  <a:pt x="1897" y="2322"/>
                </a:lnTo>
                <a:lnTo>
                  <a:pt x="1854" y="1769"/>
                </a:lnTo>
                <a:lnTo>
                  <a:pt x="1889" y="1251"/>
                </a:lnTo>
                <a:lnTo>
                  <a:pt x="1952" y="900"/>
                </a:lnTo>
                <a:lnTo>
                  <a:pt x="1982" y="453"/>
                </a:lnTo>
                <a:lnTo>
                  <a:pt x="1944" y="205"/>
                </a:lnTo>
                <a:lnTo>
                  <a:pt x="1907" y="0"/>
                </a:lnTo>
                <a:lnTo>
                  <a:pt x="1722" y="85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196651" name="Freeform 43"/>
          <p:cNvSpPr>
            <a:spLocks/>
          </p:cNvSpPr>
          <p:nvPr/>
        </p:nvSpPr>
        <p:spPr bwMode="auto">
          <a:xfrm flipH="1">
            <a:off x="5834063" y="3105150"/>
            <a:ext cx="82550" cy="66675"/>
          </a:xfrm>
          <a:custGeom>
            <a:avLst/>
            <a:gdLst>
              <a:gd name="T0" fmla="*/ 45 w 355"/>
              <a:gd name="T1" fmla="*/ 2 h 297"/>
              <a:gd name="T2" fmla="*/ 68 w 355"/>
              <a:gd name="T3" fmla="*/ 0 h 297"/>
              <a:gd name="T4" fmla="*/ 90 w 355"/>
              <a:gd name="T5" fmla="*/ 2 h 297"/>
              <a:gd name="T6" fmla="*/ 115 w 355"/>
              <a:gd name="T7" fmla="*/ 7 h 297"/>
              <a:gd name="T8" fmla="*/ 153 w 355"/>
              <a:gd name="T9" fmla="*/ 27 h 297"/>
              <a:gd name="T10" fmla="*/ 355 w 355"/>
              <a:gd name="T11" fmla="*/ 165 h 297"/>
              <a:gd name="T12" fmla="*/ 155 w 355"/>
              <a:gd name="T13" fmla="*/ 62 h 297"/>
              <a:gd name="T14" fmla="*/ 108 w 355"/>
              <a:gd name="T15" fmla="*/ 47 h 297"/>
              <a:gd name="T16" fmla="*/ 75 w 355"/>
              <a:gd name="T17" fmla="*/ 45 h 297"/>
              <a:gd name="T18" fmla="*/ 48 w 355"/>
              <a:gd name="T19" fmla="*/ 45 h 297"/>
              <a:gd name="T20" fmla="*/ 83 w 355"/>
              <a:gd name="T21" fmla="*/ 85 h 297"/>
              <a:gd name="T22" fmla="*/ 110 w 355"/>
              <a:gd name="T23" fmla="*/ 112 h 297"/>
              <a:gd name="T24" fmla="*/ 125 w 355"/>
              <a:gd name="T25" fmla="*/ 142 h 297"/>
              <a:gd name="T26" fmla="*/ 170 w 355"/>
              <a:gd name="T27" fmla="*/ 297 h 297"/>
              <a:gd name="T28" fmla="*/ 103 w 355"/>
              <a:gd name="T29" fmla="*/ 152 h 297"/>
              <a:gd name="T30" fmla="*/ 73 w 355"/>
              <a:gd name="T31" fmla="*/ 112 h 297"/>
              <a:gd name="T32" fmla="*/ 35 w 355"/>
              <a:gd name="T33" fmla="*/ 75 h 297"/>
              <a:gd name="T34" fmla="*/ 0 w 355"/>
              <a:gd name="T35" fmla="*/ 60 h 297"/>
              <a:gd name="T36" fmla="*/ 45 w 355"/>
              <a:gd name="T37" fmla="*/ 2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5" h="297">
                <a:moveTo>
                  <a:pt x="45" y="2"/>
                </a:moveTo>
                <a:lnTo>
                  <a:pt x="68" y="0"/>
                </a:lnTo>
                <a:lnTo>
                  <a:pt x="90" y="2"/>
                </a:lnTo>
                <a:lnTo>
                  <a:pt x="115" y="7"/>
                </a:lnTo>
                <a:lnTo>
                  <a:pt x="153" y="27"/>
                </a:lnTo>
                <a:lnTo>
                  <a:pt x="355" y="165"/>
                </a:lnTo>
                <a:lnTo>
                  <a:pt x="155" y="62"/>
                </a:lnTo>
                <a:lnTo>
                  <a:pt x="108" y="47"/>
                </a:lnTo>
                <a:lnTo>
                  <a:pt x="75" y="45"/>
                </a:lnTo>
                <a:lnTo>
                  <a:pt x="48" y="45"/>
                </a:lnTo>
                <a:lnTo>
                  <a:pt x="83" y="85"/>
                </a:lnTo>
                <a:lnTo>
                  <a:pt x="110" y="112"/>
                </a:lnTo>
                <a:lnTo>
                  <a:pt x="125" y="142"/>
                </a:lnTo>
                <a:lnTo>
                  <a:pt x="170" y="297"/>
                </a:lnTo>
                <a:lnTo>
                  <a:pt x="103" y="152"/>
                </a:lnTo>
                <a:lnTo>
                  <a:pt x="73" y="112"/>
                </a:lnTo>
                <a:lnTo>
                  <a:pt x="35" y="75"/>
                </a:lnTo>
                <a:lnTo>
                  <a:pt x="0" y="60"/>
                </a:lnTo>
                <a:lnTo>
                  <a:pt x="45" y="2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32786" name="AutoShape 45"/>
          <p:cNvSpPr>
            <a:spLocks noChangeArrowheads="1"/>
          </p:cNvSpPr>
          <p:nvPr/>
        </p:nvSpPr>
        <p:spPr bwMode="auto">
          <a:xfrm flipH="1">
            <a:off x="4738688" y="3656013"/>
            <a:ext cx="741362" cy="384175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2787" name="Line 46"/>
          <p:cNvSpPr>
            <a:spLocks noChangeShapeType="1"/>
          </p:cNvSpPr>
          <p:nvPr/>
        </p:nvSpPr>
        <p:spPr bwMode="auto">
          <a:xfrm flipH="1">
            <a:off x="5278438" y="3656013"/>
            <a:ext cx="1587" cy="153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2788" name="Line 47"/>
          <p:cNvSpPr>
            <a:spLocks noChangeShapeType="1"/>
          </p:cNvSpPr>
          <p:nvPr/>
        </p:nvSpPr>
        <p:spPr bwMode="auto">
          <a:xfrm>
            <a:off x="4873625" y="3810000"/>
            <a:ext cx="40481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2789" name="Freeform 48"/>
          <p:cNvSpPr>
            <a:spLocks/>
          </p:cNvSpPr>
          <p:nvPr/>
        </p:nvSpPr>
        <p:spPr bwMode="auto">
          <a:xfrm flipH="1">
            <a:off x="5278438" y="3810000"/>
            <a:ext cx="63500" cy="68263"/>
          </a:xfrm>
          <a:custGeom>
            <a:avLst/>
            <a:gdLst>
              <a:gd name="T0" fmla="*/ 63500 w 170"/>
              <a:gd name="T1" fmla="*/ 0 h 160"/>
              <a:gd name="T2" fmla="*/ 0 w 170"/>
              <a:gd name="T3" fmla="*/ 68263 h 1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" h="160">
                <a:moveTo>
                  <a:pt x="170" y="0"/>
                </a:moveTo>
                <a:lnTo>
                  <a:pt x="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2790" name="Freeform 49"/>
          <p:cNvSpPr>
            <a:spLocks/>
          </p:cNvSpPr>
          <p:nvPr/>
        </p:nvSpPr>
        <p:spPr bwMode="auto">
          <a:xfrm flipH="1">
            <a:off x="4941888" y="3609975"/>
            <a:ext cx="336550" cy="238125"/>
          </a:xfrm>
          <a:custGeom>
            <a:avLst/>
            <a:gdLst>
              <a:gd name="T0" fmla="*/ 0 w 900"/>
              <a:gd name="T1" fmla="*/ 238125 h 560"/>
              <a:gd name="T2" fmla="*/ 336550 w 900"/>
              <a:gd name="T3" fmla="*/ 238125 h 560"/>
              <a:gd name="T4" fmla="*/ 336550 w 900"/>
              <a:gd name="T5" fmla="*/ 0 h 560"/>
              <a:gd name="T6" fmla="*/ 0 w 900"/>
              <a:gd name="T7" fmla="*/ 0 h 560"/>
              <a:gd name="T8" fmla="*/ 0 w 900"/>
              <a:gd name="T9" fmla="*/ 2381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2791" name="Oval 50"/>
          <p:cNvSpPr>
            <a:spLocks noChangeArrowheads="1"/>
          </p:cNvSpPr>
          <p:nvPr/>
        </p:nvSpPr>
        <p:spPr bwMode="auto">
          <a:xfrm flipH="1">
            <a:off x="5019675" y="3656013"/>
            <a:ext cx="134938" cy="1539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2792" name="Text Box 51"/>
          <p:cNvSpPr txBox="1">
            <a:spLocks noChangeArrowheads="1"/>
          </p:cNvSpPr>
          <p:nvPr/>
        </p:nvSpPr>
        <p:spPr bwMode="auto">
          <a:xfrm flipH="1">
            <a:off x="4979988" y="3821113"/>
            <a:ext cx="538162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sz="1200" b="0"/>
              <a:t>p</a:t>
            </a:r>
            <a:endParaRPr lang="en-US" altLang="bg-BG" sz="1200"/>
          </a:p>
        </p:txBody>
      </p:sp>
      <p:grpSp>
        <p:nvGrpSpPr>
          <p:cNvPr id="32793" name="Group 52"/>
          <p:cNvGrpSpPr>
            <a:grpSpLocks/>
          </p:cNvGrpSpPr>
          <p:nvPr/>
        </p:nvGrpSpPr>
        <p:grpSpPr bwMode="auto">
          <a:xfrm>
            <a:off x="5629275" y="3503613"/>
            <a:ext cx="1414463" cy="1076325"/>
            <a:chOff x="3240" y="3240"/>
            <a:chExt cx="4574" cy="3060"/>
          </a:xfrm>
        </p:grpSpPr>
        <p:sp>
          <p:nvSpPr>
            <p:cNvPr id="32803" name="AutoShape 53"/>
            <p:cNvSpPr>
              <a:spLocks noChangeArrowheads="1"/>
            </p:cNvSpPr>
            <p:nvPr/>
          </p:nvSpPr>
          <p:spPr bwMode="auto">
            <a:xfrm>
              <a:off x="3960" y="3240"/>
              <a:ext cx="3854" cy="2340"/>
            </a:xfrm>
            <a:prstGeom prst="cube">
              <a:avLst>
                <a:gd name="adj" fmla="val 3128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804" name="Freeform 54"/>
            <p:cNvSpPr>
              <a:spLocks/>
            </p:cNvSpPr>
            <p:nvPr/>
          </p:nvSpPr>
          <p:spPr bwMode="auto">
            <a:xfrm>
              <a:off x="3960" y="3240"/>
              <a:ext cx="720" cy="720"/>
            </a:xfrm>
            <a:custGeom>
              <a:avLst/>
              <a:gdLst>
                <a:gd name="T0" fmla="*/ 0 w 720"/>
                <a:gd name="T1" fmla="*/ 720 h 720"/>
                <a:gd name="T2" fmla="*/ 720 w 720"/>
                <a:gd name="T3" fmla="*/ 720 h 720"/>
                <a:gd name="T4" fmla="*/ 720 w 720"/>
                <a:gd name="T5" fmla="*/ 180 h 720"/>
                <a:gd name="T6" fmla="*/ 720 w 720"/>
                <a:gd name="T7" fmla="*/ 0 h 720"/>
                <a:gd name="T8" fmla="*/ 0 w 720"/>
                <a:gd name="T9" fmla="*/ 720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0" h="720">
                  <a:moveTo>
                    <a:pt x="0" y="720"/>
                  </a:moveTo>
                  <a:lnTo>
                    <a:pt x="720" y="720"/>
                  </a:lnTo>
                  <a:lnTo>
                    <a:pt x="720" y="180"/>
                  </a:lnTo>
                  <a:lnTo>
                    <a:pt x="720" y="0"/>
                  </a:lnTo>
                  <a:lnTo>
                    <a:pt x="0" y="72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805" name="AutoShape 55"/>
            <p:cNvSpPr>
              <a:spLocks noChangeArrowheads="1"/>
            </p:cNvSpPr>
            <p:nvPr/>
          </p:nvSpPr>
          <p:spPr bwMode="auto">
            <a:xfrm>
              <a:off x="3240" y="3960"/>
              <a:ext cx="3854" cy="2340"/>
            </a:xfrm>
            <a:prstGeom prst="cube">
              <a:avLst>
                <a:gd name="adj" fmla="val 3128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806" name="Freeform 56"/>
            <p:cNvSpPr>
              <a:spLocks/>
            </p:cNvSpPr>
            <p:nvPr/>
          </p:nvSpPr>
          <p:spPr bwMode="auto">
            <a:xfrm>
              <a:off x="3240" y="3960"/>
              <a:ext cx="720" cy="720"/>
            </a:xfrm>
            <a:custGeom>
              <a:avLst/>
              <a:gdLst>
                <a:gd name="T0" fmla="*/ 0 w 720"/>
                <a:gd name="T1" fmla="*/ 720 h 720"/>
                <a:gd name="T2" fmla="*/ 720 w 720"/>
                <a:gd name="T3" fmla="*/ 720 h 720"/>
                <a:gd name="T4" fmla="*/ 720 w 720"/>
                <a:gd name="T5" fmla="*/ 180 h 720"/>
                <a:gd name="T6" fmla="*/ 720 w 720"/>
                <a:gd name="T7" fmla="*/ 0 h 720"/>
                <a:gd name="T8" fmla="*/ 0 w 720"/>
                <a:gd name="T9" fmla="*/ 720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0" h="720">
                  <a:moveTo>
                    <a:pt x="0" y="720"/>
                  </a:moveTo>
                  <a:lnTo>
                    <a:pt x="720" y="720"/>
                  </a:lnTo>
                  <a:lnTo>
                    <a:pt x="720" y="180"/>
                  </a:lnTo>
                  <a:lnTo>
                    <a:pt x="720" y="0"/>
                  </a:lnTo>
                  <a:lnTo>
                    <a:pt x="0" y="72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2794" name="Freeform 57"/>
          <p:cNvSpPr>
            <a:spLocks/>
          </p:cNvSpPr>
          <p:nvPr/>
        </p:nvSpPr>
        <p:spPr bwMode="auto">
          <a:xfrm flipH="1">
            <a:off x="6122988" y="3457575"/>
            <a:ext cx="336550" cy="238125"/>
          </a:xfrm>
          <a:custGeom>
            <a:avLst/>
            <a:gdLst>
              <a:gd name="T0" fmla="*/ 0 w 900"/>
              <a:gd name="T1" fmla="*/ 238125 h 560"/>
              <a:gd name="T2" fmla="*/ 336550 w 900"/>
              <a:gd name="T3" fmla="*/ 238125 h 560"/>
              <a:gd name="T4" fmla="*/ 336550 w 900"/>
              <a:gd name="T5" fmla="*/ 0 h 560"/>
              <a:gd name="T6" fmla="*/ 0 w 900"/>
              <a:gd name="T7" fmla="*/ 0 h 560"/>
              <a:gd name="T8" fmla="*/ 0 w 900"/>
              <a:gd name="T9" fmla="*/ 2381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2795" name="Oval 58"/>
          <p:cNvSpPr>
            <a:spLocks noChangeArrowheads="1"/>
          </p:cNvSpPr>
          <p:nvPr/>
        </p:nvSpPr>
        <p:spPr bwMode="auto">
          <a:xfrm flipH="1">
            <a:off x="6210300" y="3503613"/>
            <a:ext cx="134938" cy="1539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2796" name="Text Box 59"/>
          <p:cNvSpPr txBox="1">
            <a:spLocks noChangeArrowheads="1"/>
          </p:cNvSpPr>
          <p:nvPr/>
        </p:nvSpPr>
        <p:spPr bwMode="auto">
          <a:xfrm>
            <a:off x="5883275" y="3773488"/>
            <a:ext cx="73342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000"/>
              <a:t>data</a:t>
            </a:r>
          </a:p>
        </p:txBody>
      </p:sp>
      <p:sp>
        <p:nvSpPr>
          <p:cNvPr id="32797" name="Text Box 60"/>
          <p:cNvSpPr txBox="1">
            <a:spLocks noChangeArrowheads="1"/>
          </p:cNvSpPr>
          <p:nvPr/>
        </p:nvSpPr>
        <p:spPr bwMode="auto">
          <a:xfrm>
            <a:off x="6424613" y="3465513"/>
            <a:ext cx="5238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000"/>
              <a:t>next</a:t>
            </a:r>
          </a:p>
        </p:txBody>
      </p:sp>
      <p:sp>
        <p:nvSpPr>
          <p:cNvPr id="32798" name="Oval 61"/>
          <p:cNvSpPr>
            <a:spLocks noChangeArrowheads="1"/>
          </p:cNvSpPr>
          <p:nvPr/>
        </p:nvSpPr>
        <p:spPr bwMode="auto">
          <a:xfrm flipV="1">
            <a:off x="5973763" y="3667125"/>
            <a:ext cx="365125" cy="342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2799" name="Freeform 62"/>
          <p:cNvSpPr>
            <a:spLocks/>
          </p:cNvSpPr>
          <p:nvPr/>
        </p:nvSpPr>
        <p:spPr bwMode="auto">
          <a:xfrm rot="852811">
            <a:off x="4687888" y="3074988"/>
            <a:ext cx="836612" cy="815975"/>
          </a:xfrm>
          <a:custGeom>
            <a:avLst/>
            <a:gdLst>
              <a:gd name="T0" fmla="*/ 384947 w 1580"/>
              <a:gd name="T1" fmla="*/ 148359 h 1540"/>
              <a:gd name="T2" fmla="*/ 173147 w 1580"/>
              <a:gd name="T3" fmla="*/ 233136 h 1540"/>
              <a:gd name="T4" fmla="*/ 67247 w 1580"/>
              <a:gd name="T5" fmla="*/ 381495 h 1540"/>
              <a:gd name="T6" fmla="*/ 3707 w 1580"/>
              <a:gd name="T7" fmla="*/ 635825 h 1540"/>
              <a:gd name="T8" fmla="*/ 46067 w 1580"/>
              <a:gd name="T9" fmla="*/ 572242 h 1540"/>
              <a:gd name="T10" fmla="*/ 99017 w 1580"/>
              <a:gd name="T11" fmla="*/ 434480 h 1540"/>
              <a:gd name="T12" fmla="*/ 141377 w 1580"/>
              <a:gd name="T13" fmla="*/ 360301 h 1540"/>
              <a:gd name="T14" fmla="*/ 35477 w 1580"/>
              <a:gd name="T15" fmla="*/ 614631 h 1540"/>
              <a:gd name="T16" fmla="*/ 24887 w 1580"/>
              <a:gd name="T17" fmla="*/ 720601 h 1540"/>
              <a:gd name="T18" fmla="*/ 77837 w 1580"/>
              <a:gd name="T19" fmla="*/ 688810 h 1540"/>
              <a:gd name="T20" fmla="*/ 109607 w 1580"/>
              <a:gd name="T21" fmla="*/ 614631 h 1540"/>
              <a:gd name="T22" fmla="*/ 151967 w 1580"/>
              <a:gd name="T23" fmla="*/ 508660 h 1540"/>
              <a:gd name="T24" fmla="*/ 215507 w 1580"/>
              <a:gd name="T25" fmla="*/ 392092 h 1540"/>
              <a:gd name="T26" fmla="*/ 162557 w 1580"/>
              <a:gd name="T27" fmla="*/ 551048 h 1540"/>
              <a:gd name="T28" fmla="*/ 120197 w 1580"/>
              <a:gd name="T29" fmla="*/ 710004 h 1540"/>
              <a:gd name="T30" fmla="*/ 109607 w 1580"/>
              <a:gd name="T31" fmla="*/ 815975 h 1540"/>
              <a:gd name="T32" fmla="*/ 204917 w 1580"/>
              <a:gd name="T33" fmla="*/ 710004 h 1540"/>
              <a:gd name="T34" fmla="*/ 247277 w 1580"/>
              <a:gd name="T35" fmla="*/ 572242 h 1540"/>
              <a:gd name="T36" fmla="*/ 321407 w 1580"/>
              <a:gd name="T37" fmla="*/ 423883 h 1540"/>
              <a:gd name="T38" fmla="*/ 289637 w 1580"/>
              <a:gd name="T39" fmla="*/ 561645 h 1540"/>
              <a:gd name="T40" fmla="*/ 279047 w 1580"/>
              <a:gd name="T41" fmla="*/ 752393 h 1540"/>
              <a:gd name="T42" fmla="*/ 374357 w 1580"/>
              <a:gd name="T43" fmla="*/ 773587 h 1540"/>
              <a:gd name="T44" fmla="*/ 374357 w 1580"/>
              <a:gd name="T45" fmla="*/ 614631 h 1540"/>
              <a:gd name="T46" fmla="*/ 437898 w 1580"/>
              <a:gd name="T47" fmla="*/ 466271 h 1540"/>
              <a:gd name="T48" fmla="*/ 522618 w 1580"/>
              <a:gd name="T49" fmla="*/ 445077 h 1540"/>
              <a:gd name="T50" fmla="*/ 543798 w 1580"/>
              <a:gd name="T51" fmla="*/ 519257 h 1540"/>
              <a:gd name="T52" fmla="*/ 543798 w 1580"/>
              <a:gd name="T53" fmla="*/ 635825 h 1540"/>
              <a:gd name="T54" fmla="*/ 469668 w 1580"/>
              <a:gd name="T55" fmla="*/ 699407 h 1540"/>
              <a:gd name="T56" fmla="*/ 512028 w 1580"/>
              <a:gd name="T57" fmla="*/ 762990 h 1540"/>
              <a:gd name="T58" fmla="*/ 617928 w 1580"/>
              <a:gd name="T59" fmla="*/ 699407 h 1540"/>
              <a:gd name="T60" fmla="*/ 692058 w 1580"/>
              <a:gd name="T61" fmla="*/ 572242 h 1540"/>
              <a:gd name="T62" fmla="*/ 723828 w 1580"/>
              <a:gd name="T63" fmla="*/ 423883 h 1540"/>
              <a:gd name="T64" fmla="*/ 713238 w 1580"/>
              <a:gd name="T65" fmla="*/ 296718 h 1540"/>
              <a:gd name="T66" fmla="*/ 808548 w 1580"/>
              <a:gd name="T67" fmla="*/ 169553 h 1540"/>
              <a:gd name="T68" fmla="*/ 543798 w 1580"/>
              <a:gd name="T69" fmla="*/ 21194 h 1540"/>
              <a:gd name="T70" fmla="*/ 480258 w 1580"/>
              <a:gd name="T71" fmla="*/ 42388 h 1540"/>
              <a:gd name="T72" fmla="*/ 437898 w 1580"/>
              <a:gd name="T73" fmla="*/ 116568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2800" name="Line 63"/>
          <p:cNvSpPr>
            <a:spLocks noChangeShapeType="1"/>
          </p:cNvSpPr>
          <p:nvPr/>
        </p:nvSpPr>
        <p:spPr bwMode="auto">
          <a:xfrm>
            <a:off x="5105400" y="3724275"/>
            <a:ext cx="650875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6674" name="Freeform 66"/>
          <p:cNvSpPr>
            <a:spLocks/>
          </p:cNvSpPr>
          <p:nvPr/>
        </p:nvSpPr>
        <p:spPr bwMode="auto">
          <a:xfrm rot="10326327" flipV="1">
            <a:off x="5684838" y="2522538"/>
            <a:ext cx="971550" cy="958850"/>
          </a:xfrm>
          <a:custGeom>
            <a:avLst/>
            <a:gdLst>
              <a:gd name="T0" fmla="*/ 447036 w 1580"/>
              <a:gd name="T1" fmla="*/ 174336 h 1540"/>
              <a:gd name="T2" fmla="*/ 201074 w 1580"/>
              <a:gd name="T3" fmla="*/ 273957 h 1540"/>
              <a:gd name="T4" fmla="*/ 78093 w 1580"/>
              <a:gd name="T5" fmla="*/ 448294 h 1540"/>
              <a:gd name="T6" fmla="*/ 4304 w 1580"/>
              <a:gd name="T7" fmla="*/ 747156 h 1540"/>
              <a:gd name="T8" fmla="*/ 53497 w 1580"/>
              <a:gd name="T9" fmla="*/ 672440 h 1540"/>
              <a:gd name="T10" fmla="*/ 114987 w 1580"/>
              <a:gd name="T11" fmla="*/ 510556 h 1540"/>
              <a:gd name="T12" fmla="*/ 164180 w 1580"/>
              <a:gd name="T13" fmla="*/ 423388 h 1540"/>
              <a:gd name="T14" fmla="*/ 41199 w 1580"/>
              <a:gd name="T15" fmla="*/ 722251 h 1540"/>
              <a:gd name="T16" fmla="*/ 28901 w 1580"/>
              <a:gd name="T17" fmla="*/ 846777 h 1540"/>
              <a:gd name="T18" fmla="*/ 90391 w 1580"/>
              <a:gd name="T19" fmla="*/ 809419 h 1540"/>
              <a:gd name="T20" fmla="*/ 127285 w 1580"/>
              <a:gd name="T21" fmla="*/ 722251 h 1540"/>
              <a:gd name="T22" fmla="*/ 176478 w 1580"/>
              <a:gd name="T23" fmla="*/ 597725 h 1540"/>
              <a:gd name="T24" fmla="*/ 250266 w 1580"/>
              <a:gd name="T25" fmla="*/ 460746 h 1540"/>
              <a:gd name="T26" fmla="*/ 188776 w 1580"/>
              <a:gd name="T27" fmla="*/ 647535 h 1540"/>
              <a:gd name="T28" fmla="*/ 139583 w 1580"/>
              <a:gd name="T29" fmla="*/ 834324 h 1540"/>
              <a:gd name="T30" fmla="*/ 127285 w 1580"/>
              <a:gd name="T31" fmla="*/ 958850 h 1540"/>
              <a:gd name="T32" fmla="*/ 237968 w 1580"/>
              <a:gd name="T33" fmla="*/ 834324 h 1540"/>
              <a:gd name="T34" fmla="*/ 287161 w 1580"/>
              <a:gd name="T35" fmla="*/ 672440 h 1540"/>
              <a:gd name="T36" fmla="*/ 373247 w 1580"/>
              <a:gd name="T37" fmla="*/ 498104 h 1540"/>
              <a:gd name="T38" fmla="*/ 336353 w 1580"/>
              <a:gd name="T39" fmla="*/ 659988 h 1540"/>
              <a:gd name="T40" fmla="*/ 324055 w 1580"/>
              <a:gd name="T41" fmla="*/ 884134 h 1540"/>
              <a:gd name="T42" fmla="*/ 434738 w 1580"/>
              <a:gd name="T43" fmla="*/ 909040 h 1540"/>
              <a:gd name="T44" fmla="*/ 434738 w 1580"/>
              <a:gd name="T45" fmla="*/ 722251 h 1540"/>
              <a:gd name="T46" fmla="*/ 508526 w 1580"/>
              <a:gd name="T47" fmla="*/ 547914 h 1540"/>
              <a:gd name="T48" fmla="*/ 606911 w 1580"/>
              <a:gd name="T49" fmla="*/ 523009 h 1540"/>
              <a:gd name="T50" fmla="*/ 631508 w 1580"/>
              <a:gd name="T51" fmla="*/ 610177 h 1540"/>
              <a:gd name="T52" fmla="*/ 631508 w 1580"/>
              <a:gd name="T53" fmla="*/ 747156 h 1540"/>
              <a:gd name="T54" fmla="*/ 545421 w 1580"/>
              <a:gd name="T55" fmla="*/ 821871 h 1540"/>
              <a:gd name="T56" fmla="*/ 594613 w 1580"/>
              <a:gd name="T57" fmla="*/ 896587 h 1540"/>
              <a:gd name="T58" fmla="*/ 717594 w 1580"/>
              <a:gd name="T59" fmla="*/ 821871 h 1540"/>
              <a:gd name="T60" fmla="*/ 803681 w 1580"/>
              <a:gd name="T61" fmla="*/ 672440 h 1540"/>
              <a:gd name="T62" fmla="*/ 840575 w 1580"/>
              <a:gd name="T63" fmla="*/ 498104 h 1540"/>
              <a:gd name="T64" fmla="*/ 828277 w 1580"/>
              <a:gd name="T65" fmla="*/ 348673 h 1540"/>
              <a:gd name="T66" fmla="*/ 938960 w 1580"/>
              <a:gd name="T67" fmla="*/ 199242 h 1540"/>
              <a:gd name="T68" fmla="*/ 631508 w 1580"/>
              <a:gd name="T69" fmla="*/ 24905 h 1540"/>
              <a:gd name="T70" fmla="*/ 557719 w 1580"/>
              <a:gd name="T71" fmla="*/ 49810 h 1540"/>
              <a:gd name="T72" fmla="*/ 508526 w 1580"/>
              <a:gd name="T73" fmla="*/ 136979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2802" name="Rectangle 67"/>
          <p:cNvSpPr>
            <a:spLocks noChangeArrowheads="1"/>
          </p:cNvSpPr>
          <p:nvPr/>
        </p:nvSpPr>
        <p:spPr bwMode="auto">
          <a:xfrm>
            <a:off x="401638" y="1203325"/>
            <a:ext cx="4437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 b="0"/>
              <a:t>II) Включване на елемента към структурата.</a:t>
            </a:r>
            <a:r>
              <a:rPr lang="bg-BG" altLang="bg-BG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496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96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96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96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96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6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96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96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6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96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6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6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96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96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96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6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96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96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96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96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96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6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96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96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96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96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96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96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8" name="Freeform 6"/>
          <p:cNvSpPr>
            <a:spLocks/>
          </p:cNvSpPr>
          <p:nvPr/>
        </p:nvSpPr>
        <p:spPr bwMode="auto">
          <a:xfrm>
            <a:off x="2701925" y="2273300"/>
            <a:ext cx="1714500" cy="1298575"/>
          </a:xfrm>
          <a:custGeom>
            <a:avLst/>
            <a:gdLst>
              <a:gd name="T0" fmla="*/ 925286 w 2520"/>
              <a:gd name="T1" fmla="*/ 0 h 2880"/>
              <a:gd name="T2" fmla="*/ 884464 w 2520"/>
              <a:gd name="T3" fmla="*/ 18036 h 2880"/>
              <a:gd name="T4" fmla="*/ 843643 w 2520"/>
              <a:gd name="T5" fmla="*/ 27054 h 2880"/>
              <a:gd name="T6" fmla="*/ 762000 w 2520"/>
              <a:gd name="T7" fmla="*/ 81161 h 2880"/>
              <a:gd name="T8" fmla="*/ 721179 w 2520"/>
              <a:gd name="T9" fmla="*/ 99197 h 2880"/>
              <a:gd name="T10" fmla="*/ 693964 w 2520"/>
              <a:gd name="T11" fmla="*/ 126250 h 2880"/>
              <a:gd name="T12" fmla="*/ 571500 w 2520"/>
              <a:gd name="T13" fmla="*/ 189376 h 2880"/>
              <a:gd name="T14" fmla="*/ 544286 w 2520"/>
              <a:gd name="T15" fmla="*/ 216429 h 2880"/>
              <a:gd name="T16" fmla="*/ 530679 w 2520"/>
              <a:gd name="T17" fmla="*/ 243483 h 2880"/>
              <a:gd name="T18" fmla="*/ 449036 w 2520"/>
              <a:gd name="T19" fmla="*/ 297590 h 2880"/>
              <a:gd name="T20" fmla="*/ 408214 w 2520"/>
              <a:gd name="T21" fmla="*/ 333662 h 2880"/>
              <a:gd name="T22" fmla="*/ 204107 w 2520"/>
              <a:gd name="T23" fmla="*/ 459912 h 2880"/>
              <a:gd name="T24" fmla="*/ 163286 w 2520"/>
              <a:gd name="T25" fmla="*/ 595180 h 2880"/>
              <a:gd name="T26" fmla="*/ 204107 w 2520"/>
              <a:gd name="T27" fmla="*/ 604198 h 2880"/>
              <a:gd name="T28" fmla="*/ 190500 w 2520"/>
              <a:gd name="T29" fmla="*/ 676341 h 2880"/>
              <a:gd name="T30" fmla="*/ 95250 w 2520"/>
              <a:gd name="T31" fmla="*/ 739466 h 2880"/>
              <a:gd name="T32" fmla="*/ 0 w 2520"/>
              <a:gd name="T33" fmla="*/ 883752 h 2880"/>
              <a:gd name="T34" fmla="*/ 204107 w 2520"/>
              <a:gd name="T35" fmla="*/ 1109199 h 2880"/>
              <a:gd name="T36" fmla="*/ 381000 w 2520"/>
              <a:gd name="T37" fmla="*/ 1127235 h 2880"/>
              <a:gd name="T38" fmla="*/ 680357 w 2520"/>
              <a:gd name="T39" fmla="*/ 1136253 h 2880"/>
              <a:gd name="T40" fmla="*/ 789214 w 2520"/>
              <a:gd name="T41" fmla="*/ 1190360 h 2880"/>
              <a:gd name="T42" fmla="*/ 843643 w 2520"/>
              <a:gd name="T43" fmla="*/ 1235450 h 2880"/>
              <a:gd name="T44" fmla="*/ 898071 w 2520"/>
              <a:gd name="T45" fmla="*/ 1253486 h 2880"/>
              <a:gd name="T46" fmla="*/ 1115786 w 2520"/>
              <a:gd name="T47" fmla="*/ 1298575 h 2880"/>
              <a:gd name="T48" fmla="*/ 1347107 w 2520"/>
              <a:gd name="T49" fmla="*/ 1280539 h 2880"/>
              <a:gd name="T50" fmla="*/ 1415143 w 2520"/>
              <a:gd name="T51" fmla="*/ 1253486 h 2880"/>
              <a:gd name="T52" fmla="*/ 1524000 w 2520"/>
              <a:gd name="T53" fmla="*/ 1217414 h 2880"/>
              <a:gd name="T54" fmla="*/ 1551214 w 2520"/>
              <a:gd name="T55" fmla="*/ 1073128 h 2880"/>
              <a:gd name="T56" fmla="*/ 1524000 w 2520"/>
              <a:gd name="T57" fmla="*/ 1019021 h 2880"/>
              <a:gd name="T58" fmla="*/ 1619250 w 2520"/>
              <a:gd name="T59" fmla="*/ 892770 h 2880"/>
              <a:gd name="T60" fmla="*/ 1660071 w 2520"/>
              <a:gd name="T61" fmla="*/ 856699 h 2880"/>
              <a:gd name="T62" fmla="*/ 1714500 w 2520"/>
              <a:gd name="T63" fmla="*/ 802591 h 2880"/>
              <a:gd name="T64" fmla="*/ 1700893 w 2520"/>
              <a:gd name="T65" fmla="*/ 676341 h 2880"/>
              <a:gd name="T66" fmla="*/ 1551214 w 2520"/>
              <a:gd name="T67" fmla="*/ 595180 h 2880"/>
              <a:gd name="T68" fmla="*/ 1115786 w 2520"/>
              <a:gd name="T69" fmla="*/ 396787 h 2880"/>
              <a:gd name="T70" fmla="*/ 1129393 w 2520"/>
              <a:gd name="T71" fmla="*/ 225447 h 2880"/>
              <a:gd name="T72" fmla="*/ 1061357 w 2520"/>
              <a:gd name="T73" fmla="*/ 36072 h 2880"/>
              <a:gd name="T74" fmla="*/ 1020536 w 2520"/>
              <a:gd name="T75" fmla="*/ 27054 h 2880"/>
              <a:gd name="T76" fmla="*/ 925286 w 2520"/>
              <a:gd name="T77" fmla="*/ 0 h 288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520" h="2880">
                <a:moveTo>
                  <a:pt x="1360" y="0"/>
                </a:moveTo>
                <a:cubicBezTo>
                  <a:pt x="1340" y="13"/>
                  <a:pt x="1321" y="29"/>
                  <a:pt x="1300" y="40"/>
                </a:cubicBezTo>
                <a:cubicBezTo>
                  <a:pt x="1281" y="49"/>
                  <a:pt x="1257" y="47"/>
                  <a:pt x="1240" y="60"/>
                </a:cubicBezTo>
                <a:cubicBezTo>
                  <a:pt x="1195" y="95"/>
                  <a:pt x="1167" y="149"/>
                  <a:pt x="1120" y="180"/>
                </a:cubicBezTo>
                <a:cubicBezTo>
                  <a:pt x="1100" y="193"/>
                  <a:pt x="1080" y="207"/>
                  <a:pt x="1060" y="220"/>
                </a:cubicBezTo>
                <a:cubicBezTo>
                  <a:pt x="1047" y="240"/>
                  <a:pt x="1038" y="264"/>
                  <a:pt x="1020" y="280"/>
                </a:cubicBezTo>
                <a:cubicBezTo>
                  <a:pt x="964" y="331"/>
                  <a:pt x="882" y="357"/>
                  <a:pt x="840" y="420"/>
                </a:cubicBezTo>
                <a:cubicBezTo>
                  <a:pt x="827" y="440"/>
                  <a:pt x="811" y="459"/>
                  <a:pt x="800" y="480"/>
                </a:cubicBezTo>
                <a:cubicBezTo>
                  <a:pt x="791" y="499"/>
                  <a:pt x="793" y="523"/>
                  <a:pt x="780" y="540"/>
                </a:cubicBezTo>
                <a:cubicBezTo>
                  <a:pt x="745" y="585"/>
                  <a:pt x="700" y="620"/>
                  <a:pt x="660" y="660"/>
                </a:cubicBezTo>
                <a:cubicBezTo>
                  <a:pt x="636" y="684"/>
                  <a:pt x="622" y="715"/>
                  <a:pt x="600" y="740"/>
                </a:cubicBezTo>
                <a:cubicBezTo>
                  <a:pt x="507" y="843"/>
                  <a:pt x="398" y="922"/>
                  <a:pt x="300" y="1020"/>
                </a:cubicBezTo>
                <a:cubicBezTo>
                  <a:pt x="263" y="1114"/>
                  <a:pt x="180" y="1215"/>
                  <a:pt x="240" y="1320"/>
                </a:cubicBezTo>
                <a:cubicBezTo>
                  <a:pt x="250" y="1338"/>
                  <a:pt x="280" y="1333"/>
                  <a:pt x="300" y="1340"/>
                </a:cubicBezTo>
                <a:cubicBezTo>
                  <a:pt x="293" y="1393"/>
                  <a:pt x="305" y="1453"/>
                  <a:pt x="280" y="1500"/>
                </a:cubicBezTo>
                <a:cubicBezTo>
                  <a:pt x="249" y="1558"/>
                  <a:pt x="177" y="1585"/>
                  <a:pt x="140" y="1640"/>
                </a:cubicBezTo>
                <a:cubicBezTo>
                  <a:pt x="61" y="1758"/>
                  <a:pt x="34" y="1825"/>
                  <a:pt x="0" y="1960"/>
                </a:cubicBezTo>
                <a:cubicBezTo>
                  <a:pt x="34" y="2148"/>
                  <a:pt x="69" y="2406"/>
                  <a:pt x="300" y="2460"/>
                </a:cubicBezTo>
                <a:cubicBezTo>
                  <a:pt x="385" y="2480"/>
                  <a:pt x="473" y="2493"/>
                  <a:pt x="560" y="2500"/>
                </a:cubicBezTo>
                <a:cubicBezTo>
                  <a:pt x="706" y="2513"/>
                  <a:pt x="853" y="2513"/>
                  <a:pt x="1000" y="2520"/>
                </a:cubicBezTo>
                <a:cubicBezTo>
                  <a:pt x="1053" y="2560"/>
                  <a:pt x="1118" y="2588"/>
                  <a:pt x="1160" y="2640"/>
                </a:cubicBezTo>
                <a:cubicBezTo>
                  <a:pt x="1187" y="2673"/>
                  <a:pt x="1208" y="2712"/>
                  <a:pt x="1240" y="2740"/>
                </a:cubicBezTo>
                <a:cubicBezTo>
                  <a:pt x="1262" y="2760"/>
                  <a:pt x="1294" y="2765"/>
                  <a:pt x="1320" y="2780"/>
                </a:cubicBezTo>
                <a:cubicBezTo>
                  <a:pt x="1421" y="2838"/>
                  <a:pt x="1526" y="2857"/>
                  <a:pt x="1640" y="2880"/>
                </a:cubicBezTo>
                <a:cubicBezTo>
                  <a:pt x="1753" y="2867"/>
                  <a:pt x="1869" y="2865"/>
                  <a:pt x="1980" y="2840"/>
                </a:cubicBezTo>
                <a:cubicBezTo>
                  <a:pt x="2018" y="2831"/>
                  <a:pt x="2045" y="2797"/>
                  <a:pt x="2080" y="2780"/>
                </a:cubicBezTo>
                <a:cubicBezTo>
                  <a:pt x="2276" y="2682"/>
                  <a:pt x="2101" y="2793"/>
                  <a:pt x="2240" y="2700"/>
                </a:cubicBezTo>
                <a:cubicBezTo>
                  <a:pt x="2314" y="2589"/>
                  <a:pt x="2308" y="2522"/>
                  <a:pt x="2280" y="2380"/>
                </a:cubicBezTo>
                <a:cubicBezTo>
                  <a:pt x="2272" y="2339"/>
                  <a:pt x="2240" y="2260"/>
                  <a:pt x="2240" y="2260"/>
                </a:cubicBezTo>
                <a:cubicBezTo>
                  <a:pt x="2356" y="1798"/>
                  <a:pt x="2209" y="2127"/>
                  <a:pt x="2380" y="1980"/>
                </a:cubicBezTo>
                <a:cubicBezTo>
                  <a:pt x="2405" y="1958"/>
                  <a:pt x="2421" y="1927"/>
                  <a:pt x="2440" y="1900"/>
                </a:cubicBezTo>
                <a:cubicBezTo>
                  <a:pt x="2468" y="1861"/>
                  <a:pt x="2520" y="1780"/>
                  <a:pt x="2520" y="1780"/>
                </a:cubicBezTo>
                <a:cubicBezTo>
                  <a:pt x="2513" y="1687"/>
                  <a:pt x="2520" y="1591"/>
                  <a:pt x="2500" y="1500"/>
                </a:cubicBezTo>
                <a:cubicBezTo>
                  <a:pt x="2480" y="1408"/>
                  <a:pt x="2350" y="1360"/>
                  <a:pt x="2280" y="1320"/>
                </a:cubicBezTo>
                <a:cubicBezTo>
                  <a:pt x="2035" y="1180"/>
                  <a:pt x="1781" y="1162"/>
                  <a:pt x="1640" y="880"/>
                </a:cubicBezTo>
                <a:cubicBezTo>
                  <a:pt x="1618" y="746"/>
                  <a:pt x="1627" y="632"/>
                  <a:pt x="1660" y="500"/>
                </a:cubicBezTo>
                <a:cubicBezTo>
                  <a:pt x="1659" y="489"/>
                  <a:pt x="1685" y="122"/>
                  <a:pt x="1560" y="80"/>
                </a:cubicBezTo>
                <a:cubicBezTo>
                  <a:pt x="1540" y="73"/>
                  <a:pt x="1521" y="64"/>
                  <a:pt x="1500" y="60"/>
                </a:cubicBezTo>
                <a:cubicBezTo>
                  <a:pt x="1347" y="29"/>
                  <a:pt x="1360" y="90"/>
                  <a:pt x="136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7160" name="AutoShape 8"/>
          <p:cNvSpPr>
            <a:spLocks noChangeArrowheads="1"/>
          </p:cNvSpPr>
          <p:nvPr/>
        </p:nvSpPr>
        <p:spPr bwMode="auto">
          <a:xfrm flipH="1">
            <a:off x="5238750" y="2081213"/>
            <a:ext cx="2244725" cy="849312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7161" name="Line 9"/>
          <p:cNvSpPr>
            <a:spLocks noChangeShapeType="1"/>
          </p:cNvSpPr>
          <p:nvPr/>
        </p:nvSpPr>
        <p:spPr bwMode="auto">
          <a:xfrm flipH="1">
            <a:off x="6870700" y="2081213"/>
            <a:ext cx="0" cy="339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7162" name="Line 10"/>
          <p:cNvSpPr>
            <a:spLocks noChangeShapeType="1"/>
          </p:cNvSpPr>
          <p:nvPr/>
        </p:nvSpPr>
        <p:spPr bwMode="auto">
          <a:xfrm>
            <a:off x="5646738" y="2420938"/>
            <a:ext cx="12239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7163" name="Freeform 11"/>
          <p:cNvSpPr>
            <a:spLocks/>
          </p:cNvSpPr>
          <p:nvPr/>
        </p:nvSpPr>
        <p:spPr bwMode="auto">
          <a:xfrm flipH="1">
            <a:off x="6870700" y="2420938"/>
            <a:ext cx="193675" cy="150812"/>
          </a:xfrm>
          <a:custGeom>
            <a:avLst/>
            <a:gdLst>
              <a:gd name="T0" fmla="*/ 193675 w 170"/>
              <a:gd name="T1" fmla="*/ 0 h 160"/>
              <a:gd name="T2" fmla="*/ 0 w 170"/>
              <a:gd name="T3" fmla="*/ 150812 h 1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" h="160">
                <a:moveTo>
                  <a:pt x="170" y="0"/>
                </a:moveTo>
                <a:lnTo>
                  <a:pt x="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7164" name="Freeform 12"/>
          <p:cNvSpPr>
            <a:spLocks/>
          </p:cNvSpPr>
          <p:nvPr/>
        </p:nvSpPr>
        <p:spPr bwMode="auto">
          <a:xfrm flipH="1">
            <a:off x="5849938" y="2028825"/>
            <a:ext cx="1020762" cy="476250"/>
          </a:xfrm>
          <a:custGeom>
            <a:avLst/>
            <a:gdLst>
              <a:gd name="T0" fmla="*/ 0 w 900"/>
              <a:gd name="T1" fmla="*/ 476250 h 560"/>
              <a:gd name="T2" fmla="*/ 1020762 w 900"/>
              <a:gd name="T3" fmla="*/ 476250 h 560"/>
              <a:gd name="T4" fmla="*/ 1020762 w 900"/>
              <a:gd name="T5" fmla="*/ 0 h 560"/>
              <a:gd name="T6" fmla="*/ 0 w 900"/>
              <a:gd name="T7" fmla="*/ 0 h 560"/>
              <a:gd name="T8" fmla="*/ 0 w 900"/>
              <a:gd name="T9" fmla="*/ 476250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7165" name="Line 13"/>
          <p:cNvSpPr>
            <a:spLocks noChangeShapeType="1"/>
          </p:cNvSpPr>
          <p:nvPr/>
        </p:nvSpPr>
        <p:spPr bwMode="auto">
          <a:xfrm flipH="1" flipV="1">
            <a:off x="3683000" y="2239963"/>
            <a:ext cx="2576513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7166" name="Text Box 14"/>
          <p:cNvSpPr txBox="1">
            <a:spLocks noChangeArrowheads="1"/>
          </p:cNvSpPr>
          <p:nvPr/>
        </p:nvSpPr>
        <p:spPr bwMode="auto">
          <a:xfrm flipH="1">
            <a:off x="5745163" y="2544763"/>
            <a:ext cx="1633537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sz="2000"/>
              <a:t>na</a:t>
            </a:r>
          </a:p>
        </p:txBody>
      </p:sp>
      <p:sp>
        <p:nvSpPr>
          <p:cNvPr id="177167" name="Text Box 15"/>
          <p:cNvSpPr txBox="1">
            <a:spLocks noChangeArrowheads="1"/>
          </p:cNvSpPr>
          <p:nvPr/>
        </p:nvSpPr>
        <p:spPr bwMode="auto">
          <a:xfrm>
            <a:off x="2997200" y="2717006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sz="1000" b="0" i="1" dirty="0" err="1">
                <a:latin typeface="Times New Roman" pitchFamily="18" charset="0"/>
              </a:rPr>
              <a:t>Динамична</a:t>
            </a:r>
            <a:r>
              <a:rPr lang="en-US" altLang="bg-BG" sz="1000" b="0" i="1" dirty="0">
                <a:latin typeface="Times New Roman" pitchFamily="18" charset="0"/>
              </a:rPr>
              <a:t> </a:t>
            </a:r>
            <a:r>
              <a:rPr lang="en-US" altLang="bg-BG" sz="1000" b="0" i="1" dirty="0" err="1">
                <a:latin typeface="Times New Roman" pitchFamily="18" charset="0"/>
              </a:rPr>
              <a:t>структура</a:t>
            </a:r>
            <a:endParaRPr lang="en-US" altLang="bg-BG" dirty="0"/>
          </a:p>
        </p:txBody>
      </p:sp>
      <p:sp>
        <p:nvSpPr>
          <p:cNvPr id="177178" name="Rectangle 26"/>
          <p:cNvSpPr>
            <a:spLocks noChangeArrowheads="1"/>
          </p:cNvSpPr>
          <p:nvPr/>
        </p:nvSpPr>
        <p:spPr bwMode="auto">
          <a:xfrm>
            <a:off x="706438" y="4799013"/>
            <a:ext cx="786765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buFontTx/>
              <a:buAutoNum type="arabicPeriod"/>
              <a:tabLst>
                <a:tab pos="2970213" algn="l"/>
              </a:tabLst>
            </a:pPr>
            <a:r>
              <a:rPr lang="bg-BG" altLang="bg-BG" b="0"/>
              <a:t> Структурата има “начален” адрес, </a:t>
            </a:r>
          </a:p>
          <a:p>
            <a:pPr algn="just">
              <a:tabLst>
                <a:tab pos="2970213" algn="l"/>
              </a:tabLst>
            </a:pPr>
            <a:r>
              <a:rPr lang="bg-BG" altLang="bg-BG" b="0"/>
              <a:t>за който трябва винаги да се предвижда отделно една променлива – указател към началото на структурата;</a:t>
            </a:r>
          </a:p>
          <a:p>
            <a:pPr algn="just">
              <a:tabLst>
                <a:tab pos="2970213" algn="l"/>
              </a:tabLst>
            </a:pPr>
            <a:r>
              <a:rPr lang="bg-BG" altLang="bg-BG" b="0"/>
              <a:t> (В примерите нататък ще бележим тази променлива с </a:t>
            </a:r>
            <a:r>
              <a:rPr lang="en-US" altLang="bg-BG"/>
              <a:t>na - </a:t>
            </a:r>
            <a:r>
              <a:rPr lang="en-US" altLang="bg-BG" b="0"/>
              <a:t>начало)</a:t>
            </a:r>
          </a:p>
        </p:txBody>
      </p:sp>
      <p:sp>
        <p:nvSpPr>
          <p:cNvPr id="177179" name="Rectangle 27"/>
          <p:cNvSpPr>
            <a:spLocks noChangeArrowheads="1"/>
          </p:cNvSpPr>
          <p:nvPr/>
        </p:nvSpPr>
        <p:spPr bwMode="auto">
          <a:xfrm>
            <a:off x="182563" y="785813"/>
            <a:ext cx="87995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bg-BG" altLang="bg-BG" b="0" dirty="0"/>
              <a:t>Принцип на </a:t>
            </a:r>
            <a:r>
              <a:rPr lang="bg-BG" altLang="bg-BG" dirty="0"/>
              <a:t>изграждане на среда </a:t>
            </a:r>
            <a:r>
              <a:rPr lang="bg-BG" altLang="bg-BG" b="0" dirty="0"/>
              <a:t>за поддържане на структура с динамично отреждане на памет:</a:t>
            </a:r>
            <a:r>
              <a:rPr lang="bg-BG" altLang="bg-BG" dirty="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941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8" grpId="0" animBg="1"/>
      <p:bldP spid="177160" grpId="0" animBg="1"/>
      <p:bldP spid="177161" grpId="0" animBg="1"/>
      <p:bldP spid="177162" grpId="0" animBg="1"/>
      <p:bldP spid="177163" grpId="0" animBg="1"/>
      <p:bldP spid="177164" grpId="0" animBg="1"/>
      <p:bldP spid="177165" grpId="0" animBg="1"/>
      <p:bldP spid="177166" grpId="0"/>
      <p:bldP spid="177167" grpId="0"/>
      <p:bldP spid="1771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Line 2"/>
          <p:cNvSpPr>
            <a:spLocks noChangeShapeType="1"/>
          </p:cNvSpPr>
          <p:nvPr/>
        </p:nvSpPr>
        <p:spPr bwMode="auto">
          <a:xfrm>
            <a:off x="4676775" y="3324225"/>
            <a:ext cx="1914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4381500" y="3114675"/>
            <a:ext cx="1552575" cy="33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54375" y="200025"/>
            <a:ext cx="3830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bg-BG" altLang="bg-BG" i="1"/>
              <a:t>Алгоритъм за образуване на стек</a:t>
            </a:r>
            <a:r>
              <a:rPr lang="en-US" altLang="bg-BG"/>
              <a:t> 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720725" y="682625"/>
            <a:ext cx="2065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/>
              <a:t>Логически стъпки:</a:t>
            </a:r>
            <a:endParaRPr lang="en-US" altLang="bg-BG"/>
          </a:p>
        </p:txBody>
      </p:sp>
      <p:grpSp>
        <p:nvGrpSpPr>
          <p:cNvPr id="33798" name="Group 6"/>
          <p:cNvGrpSpPr>
            <a:grpSpLocks/>
          </p:cNvGrpSpPr>
          <p:nvPr/>
        </p:nvGrpSpPr>
        <p:grpSpPr bwMode="auto">
          <a:xfrm>
            <a:off x="6621463" y="3125788"/>
            <a:ext cx="2181225" cy="482600"/>
            <a:chOff x="4147" y="811"/>
            <a:chExt cx="798" cy="208"/>
          </a:xfrm>
        </p:grpSpPr>
        <p:sp>
          <p:nvSpPr>
            <p:cNvPr id="33830" name="Oval 7"/>
            <p:cNvSpPr>
              <a:spLocks noChangeArrowheads="1"/>
            </p:cNvSpPr>
            <p:nvPr/>
          </p:nvSpPr>
          <p:spPr bwMode="auto">
            <a:xfrm>
              <a:off x="4169" y="811"/>
              <a:ext cx="86" cy="1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831" name="Text Box 8"/>
            <p:cNvSpPr txBox="1">
              <a:spLocks noChangeArrowheads="1"/>
            </p:cNvSpPr>
            <p:nvPr/>
          </p:nvSpPr>
          <p:spPr bwMode="auto">
            <a:xfrm>
              <a:off x="4147" y="904"/>
              <a:ext cx="87" cy="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bg-BG" altLang="bg-BG"/>
            </a:p>
          </p:txBody>
        </p:sp>
        <p:sp>
          <p:nvSpPr>
            <p:cNvPr id="33832" name="Rectangle 9"/>
            <p:cNvSpPr>
              <a:spLocks noChangeArrowheads="1"/>
            </p:cNvSpPr>
            <p:nvPr/>
          </p:nvSpPr>
          <p:spPr bwMode="auto">
            <a:xfrm>
              <a:off x="4147" y="858"/>
              <a:ext cx="87" cy="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833" name="Line 10"/>
            <p:cNvSpPr>
              <a:spLocks noChangeShapeType="1"/>
            </p:cNvSpPr>
            <p:nvPr/>
          </p:nvSpPr>
          <p:spPr bwMode="auto">
            <a:xfrm>
              <a:off x="4190" y="881"/>
              <a:ext cx="1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3834" name="Line 11"/>
            <p:cNvSpPr>
              <a:spLocks noChangeShapeType="1"/>
            </p:cNvSpPr>
            <p:nvPr/>
          </p:nvSpPr>
          <p:spPr bwMode="auto">
            <a:xfrm>
              <a:off x="4794" y="881"/>
              <a:ext cx="1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3835" name="Oval 12"/>
            <p:cNvSpPr>
              <a:spLocks noChangeArrowheads="1"/>
            </p:cNvSpPr>
            <p:nvPr/>
          </p:nvSpPr>
          <p:spPr bwMode="auto">
            <a:xfrm>
              <a:off x="4902" y="858"/>
              <a:ext cx="43" cy="4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836" name="Line 13"/>
            <p:cNvSpPr>
              <a:spLocks noChangeShapeType="1"/>
            </p:cNvSpPr>
            <p:nvPr/>
          </p:nvSpPr>
          <p:spPr bwMode="auto">
            <a:xfrm>
              <a:off x="4902" y="858"/>
              <a:ext cx="43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3837" name="Line 14"/>
            <p:cNvSpPr>
              <a:spLocks noChangeShapeType="1"/>
            </p:cNvSpPr>
            <p:nvPr/>
          </p:nvSpPr>
          <p:spPr bwMode="auto">
            <a:xfrm flipV="1">
              <a:off x="4902" y="858"/>
              <a:ext cx="43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3838" name="Freeform 15"/>
            <p:cNvSpPr>
              <a:spLocks/>
            </p:cNvSpPr>
            <p:nvPr/>
          </p:nvSpPr>
          <p:spPr bwMode="auto">
            <a:xfrm>
              <a:off x="4212" y="811"/>
              <a:ext cx="129" cy="23"/>
            </a:xfrm>
            <a:custGeom>
              <a:avLst/>
              <a:gdLst>
                <a:gd name="T0" fmla="*/ 0 w 4590"/>
                <a:gd name="T1" fmla="*/ 0 h 1"/>
                <a:gd name="T2" fmla="*/ 129 w 459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90" h="1">
                  <a:moveTo>
                    <a:pt x="0" y="0"/>
                  </a:moveTo>
                  <a:lnTo>
                    <a:pt x="459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3839" name="Freeform 16"/>
            <p:cNvSpPr>
              <a:spLocks/>
            </p:cNvSpPr>
            <p:nvPr/>
          </p:nvSpPr>
          <p:spPr bwMode="auto">
            <a:xfrm>
              <a:off x="4212" y="996"/>
              <a:ext cx="129" cy="23"/>
            </a:xfrm>
            <a:custGeom>
              <a:avLst/>
              <a:gdLst>
                <a:gd name="T0" fmla="*/ 0 w 4620"/>
                <a:gd name="T1" fmla="*/ 0 h 1"/>
                <a:gd name="T2" fmla="*/ 129 w 462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20" h="1">
                  <a:moveTo>
                    <a:pt x="0" y="0"/>
                  </a:moveTo>
                  <a:lnTo>
                    <a:pt x="462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3840" name="AutoShape 17"/>
            <p:cNvSpPr>
              <a:spLocks noChangeArrowheads="1"/>
            </p:cNvSpPr>
            <p:nvPr/>
          </p:nvSpPr>
          <p:spPr bwMode="auto">
            <a:xfrm rot="-5412519">
              <a:off x="4464" y="645"/>
              <a:ext cx="185" cy="517"/>
            </a:xfrm>
            <a:prstGeom prst="can">
              <a:avLst>
                <a:gd name="adj" fmla="val 4364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01746" name="Group 18"/>
          <p:cNvGrpSpPr>
            <a:grpSpLocks/>
          </p:cNvGrpSpPr>
          <p:nvPr/>
        </p:nvGrpSpPr>
        <p:grpSpPr bwMode="auto">
          <a:xfrm>
            <a:off x="5829300" y="3224213"/>
            <a:ext cx="847725" cy="390525"/>
            <a:chOff x="816" y="3159"/>
            <a:chExt cx="504" cy="258"/>
          </a:xfrm>
        </p:grpSpPr>
        <p:sp>
          <p:nvSpPr>
            <p:cNvPr id="33823" name="AutoShape 19"/>
            <p:cNvSpPr>
              <a:spLocks noChangeArrowheads="1"/>
            </p:cNvSpPr>
            <p:nvPr/>
          </p:nvSpPr>
          <p:spPr bwMode="auto">
            <a:xfrm>
              <a:off x="816" y="3181"/>
              <a:ext cx="396" cy="185"/>
            </a:xfrm>
            <a:prstGeom prst="cube">
              <a:avLst>
                <a:gd name="adj" fmla="val 58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824" name="Line 20"/>
            <p:cNvSpPr>
              <a:spLocks noChangeShapeType="1"/>
            </p:cNvSpPr>
            <p:nvPr/>
          </p:nvSpPr>
          <p:spPr bwMode="auto">
            <a:xfrm>
              <a:off x="924" y="3181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3825" name="Line 21"/>
            <p:cNvSpPr>
              <a:spLocks noChangeShapeType="1"/>
            </p:cNvSpPr>
            <p:nvPr/>
          </p:nvSpPr>
          <p:spPr bwMode="auto">
            <a:xfrm flipH="1">
              <a:off x="924" y="3255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3826" name="Freeform 22"/>
            <p:cNvSpPr>
              <a:spLocks/>
            </p:cNvSpPr>
            <p:nvPr/>
          </p:nvSpPr>
          <p:spPr bwMode="auto">
            <a:xfrm>
              <a:off x="890" y="3255"/>
              <a:ext cx="34" cy="33"/>
            </a:xfrm>
            <a:custGeom>
              <a:avLst/>
              <a:gdLst>
                <a:gd name="T0" fmla="*/ 34 w 170"/>
                <a:gd name="T1" fmla="*/ 0 h 160"/>
                <a:gd name="T2" fmla="*/ 0 w 170"/>
                <a:gd name="T3" fmla="*/ 33 h 16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0" h="160">
                  <a:moveTo>
                    <a:pt x="170" y="0"/>
                  </a:moveTo>
                  <a:lnTo>
                    <a:pt x="0" y="1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3827" name="Freeform 23"/>
            <p:cNvSpPr>
              <a:spLocks/>
            </p:cNvSpPr>
            <p:nvPr/>
          </p:nvSpPr>
          <p:spPr bwMode="auto">
            <a:xfrm>
              <a:off x="924" y="3159"/>
              <a:ext cx="180" cy="115"/>
            </a:xfrm>
            <a:custGeom>
              <a:avLst/>
              <a:gdLst>
                <a:gd name="T0" fmla="*/ 0 w 900"/>
                <a:gd name="T1" fmla="*/ 115 h 560"/>
                <a:gd name="T2" fmla="*/ 180 w 900"/>
                <a:gd name="T3" fmla="*/ 115 h 560"/>
                <a:gd name="T4" fmla="*/ 180 w 900"/>
                <a:gd name="T5" fmla="*/ 0 h 560"/>
                <a:gd name="T6" fmla="*/ 0 w 900"/>
                <a:gd name="T7" fmla="*/ 0 h 560"/>
                <a:gd name="T8" fmla="*/ 0 w 900"/>
                <a:gd name="T9" fmla="*/ 115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828" name="Line 24"/>
            <p:cNvSpPr>
              <a:spLocks noChangeShapeType="1"/>
            </p:cNvSpPr>
            <p:nvPr/>
          </p:nvSpPr>
          <p:spPr bwMode="auto">
            <a:xfrm>
              <a:off x="1032" y="3219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3829" name="Text Box 25"/>
            <p:cNvSpPr txBox="1">
              <a:spLocks noChangeArrowheads="1"/>
            </p:cNvSpPr>
            <p:nvPr/>
          </p:nvSpPr>
          <p:spPr bwMode="auto">
            <a:xfrm>
              <a:off x="816" y="3233"/>
              <a:ext cx="2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bg-BG" altLang="bg-BG" sz="200" b="0"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r>
                <a:rPr lang="en-US" altLang="bg-BG" sz="1000" b="0">
                  <a:cs typeface="Times New Roman" pitchFamily="18" charset="0"/>
                </a:rPr>
                <a:t>na</a:t>
              </a:r>
              <a:endParaRPr lang="en-US" altLang="bg-BG" sz="1800" b="0"/>
            </a:p>
          </p:txBody>
        </p:sp>
      </p:grpSp>
      <p:grpSp>
        <p:nvGrpSpPr>
          <p:cNvPr id="201754" name="Group 26"/>
          <p:cNvGrpSpPr>
            <a:grpSpLocks/>
          </p:cNvGrpSpPr>
          <p:nvPr/>
        </p:nvGrpSpPr>
        <p:grpSpPr bwMode="auto">
          <a:xfrm>
            <a:off x="5629275" y="3457575"/>
            <a:ext cx="1414463" cy="1122363"/>
            <a:chOff x="3546" y="2178"/>
            <a:chExt cx="891" cy="707"/>
          </a:xfrm>
        </p:grpSpPr>
        <p:grpSp>
          <p:nvGrpSpPr>
            <p:cNvPr id="33813" name="Group 27"/>
            <p:cNvGrpSpPr>
              <a:grpSpLocks/>
            </p:cNvGrpSpPr>
            <p:nvPr/>
          </p:nvGrpSpPr>
          <p:grpSpPr bwMode="auto">
            <a:xfrm>
              <a:off x="3546" y="2207"/>
              <a:ext cx="891" cy="678"/>
              <a:chOff x="3240" y="3240"/>
              <a:chExt cx="4574" cy="3060"/>
            </a:xfrm>
          </p:grpSpPr>
          <p:sp>
            <p:nvSpPr>
              <p:cNvPr id="33819" name="AutoShape 28"/>
              <p:cNvSpPr>
                <a:spLocks noChangeArrowheads="1"/>
              </p:cNvSpPr>
              <p:nvPr/>
            </p:nvSpPr>
            <p:spPr bwMode="auto">
              <a:xfrm>
                <a:off x="3960" y="3240"/>
                <a:ext cx="3854" cy="2340"/>
              </a:xfrm>
              <a:prstGeom prst="cube">
                <a:avLst>
                  <a:gd name="adj" fmla="val 3128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3820" name="Freeform 29"/>
              <p:cNvSpPr>
                <a:spLocks/>
              </p:cNvSpPr>
              <p:nvPr/>
            </p:nvSpPr>
            <p:spPr bwMode="auto">
              <a:xfrm>
                <a:off x="3960" y="3240"/>
                <a:ext cx="720" cy="720"/>
              </a:xfrm>
              <a:custGeom>
                <a:avLst/>
                <a:gdLst>
                  <a:gd name="T0" fmla="*/ 0 w 720"/>
                  <a:gd name="T1" fmla="*/ 720 h 720"/>
                  <a:gd name="T2" fmla="*/ 720 w 720"/>
                  <a:gd name="T3" fmla="*/ 720 h 720"/>
                  <a:gd name="T4" fmla="*/ 720 w 720"/>
                  <a:gd name="T5" fmla="*/ 180 h 720"/>
                  <a:gd name="T6" fmla="*/ 720 w 720"/>
                  <a:gd name="T7" fmla="*/ 0 h 720"/>
                  <a:gd name="T8" fmla="*/ 0 w 720"/>
                  <a:gd name="T9" fmla="*/ 72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0" h="720">
                    <a:moveTo>
                      <a:pt x="0" y="720"/>
                    </a:moveTo>
                    <a:lnTo>
                      <a:pt x="720" y="720"/>
                    </a:lnTo>
                    <a:lnTo>
                      <a:pt x="720" y="180"/>
                    </a:lnTo>
                    <a:lnTo>
                      <a:pt x="720" y="0"/>
                    </a:lnTo>
                    <a:lnTo>
                      <a:pt x="0" y="72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3821" name="AutoShape 30"/>
              <p:cNvSpPr>
                <a:spLocks noChangeArrowheads="1"/>
              </p:cNvSpPr>
              <p:nvPr/>
            </p:nvSpPr>
            <p:spPr bwMode="auto">
              <a:xfrm>
                <a:off x="3240" y="3960"/>
                <a:ext cx="3854" cy="2340"/>
              </a:xfrm>
              <a:prstGeom prst="cube">
                <a:avLst>
                  <a:gd name="adj" fmla="val 3128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3822" name="Freeform 31"/>
              <p:cNvSpPr>
                <a:spLocks/>
              </p:cNvSpPr>
              <p:nvPr/>
            </p:nvSpPr>
            <p:spPr bwMode="auto">
              <a:xfrm>
                <a:off x="3240" y="3960"/>
                <a:ext cx="720" cy="720"/>
              </a:xfrm>
              <a:custGeom>
                <a:avLst/>
                <a:gdLst>
                  <a:gd name="T0" fmla="*/ 0 w 720"/>
                  <a:gd name="T1" fmla="*/ 720 h 720"/>
                  <a:gd name="T2" fmla="*/ 720 w 720"/>
                  <a:gd name="T3" fmla="*/ 720 h 720"/>
                  <a:gd name="T4" fmla="*/ 720 w 720"/>
                  <a:gd name="T5" fmla="*/ 180 h 720"/>
                  <a:gd name="T6" fmla="*/ 720 w 720"/>
                  <a:gd name="T7" fmla="*/ 0 h 720"/>
                  <a:gd name="T8" fmla="*/ 0 w 720"/>
                  <a:gd name="T9" fmla="*/ 72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0" h="720">
                    <a:moveTo>
                      <a:pt x="0" y="720"/>
                    </a:moveTo>
                    <a:lnTo>
                      <a:pt x="720" y="720"/>
                    </a:lnTo>
                    <a:lnTo>
                      <a:pt x="720" y="180"/>
                    </a:lnTo>
                    <a:lnTo>
                      <a:pt x="720" y="0"/>
                    </a:lnTo>
                    <a:lnTo>
                      <a:pt x="0" y="72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3814" name="Freeform 32"/>
            <p:cNvSpPr>
              <a:spLocks/>
            </p:cNvSpPr>
            <p:nvPr/>
          </p:nvSpPr>
          <p:spPr bwMode="auto">
            <a:xfrm flipH="1">
              <a:off x="3857" y="2178"/>
              <a:ext cx="212" cy="150"/>
            </a:xfrm>
            <a:custGeom>
              <a:avLst/>
              <a:gdLst>
                <a:gd name="T0" fmla="*/ 0 w 900"/>
                <a:gd name="T1" fmla="*/ 150 h 560"/>
                <a:gd name="T2" fmla="*/ 212 w 900"/>
                <a:gd name="T3" fmla="*/ 150 h 560"/>
                <a:gd name="T4" fmla="*/ 212 w 900"/>
                <a:gd name="T5" fmla="*/ 0 h 560"/>
                <a:gd name="T6" fmla="*/ 0 w 900"/>
                <a:gd name="T7" fmla="*/ 0 h 560"/>
                <a:gd name="T8" fmla="*/ 0 w 900"/>
                <a:gd name="T9" fmla="*/ 150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815" name="Oval 33"/>
            <p:cNvSpPr>
              <a:spLocks noChangeArrowheads="1"/>
            </p:cNvSpPr>
            <p:nvPr/>
          </p:nvSpPr>
          <p:spPr bwMode="auto">
            <a:xfrm flipH="1">
              <a:off x="3912" y="2207"/>
              <a:ext cx="85" cy="9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816" name="Text Box 34"/>
            <p:cNvSpPr txBox="1">
              <a:spLocks noChangeArrowheads="1"/>
            </p:cNvSpPr>
            <p:nvPr/>
          </p:nvSpPr>
          <p:spPr bwMode="auto">
            <a:xfrm>
              <a:off x="3706" y="2377"/>
              <a:ext cx="46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altLang="bg-BG" sz="1000"/>
                <a:t>data</a:t>
              </a:r>
            </a:p>
          </p:txBody>
        </p:sp>
        <p:sp>
          <p:nvSpPr>
            <p:cNvPr id="33817" name="Text Box 35"/>
            <p:cNvSpPr txBox="1">
              <a:spLocks noChangeArrowheads="1"/>
            </p:cNvSpPr>
            <p:nvPr/>
          </p:nvSpPr>
          <p:spPr bwMode="auto">
            <a:xfrm>
              <a:off x="4047" y="2183"/>
              <a:ext cx="330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altLang="bg-BG" sz="1000"/>
                <a:t>next</a:t>
              </a:r>
            </a:p>
          </p:txBody>
        </p:sp>
        <p:sp>
          <p:nvSpPr>
            <p:cNvPr id="33818" name="Oval 36"/>
            <p:cNvSpPr>
              <a:spLocks noChangeArrowheads="1"/>
            </p:cNvSpPr>
            <p:nvPr/>
          </p:nvSpPr>
          <p:spPr bwMode="auto">
            <a:xfrm flipV="1">
              <a:off x="3763" y="2310"/>
              <a:ext cx="230" cy="21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59595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01765" name="Group 37"/>
          <p:cNvGrpSpPr>
            <a:grpSpLocks/>
          </p:cNvGrpSpPr>
          <p:nvPr/>
        </p:nvGrpSpPr>
        <p:grpSpPr bwMode="auto">
          <a:xfrm>
            <a:off x="4687888" y="3074988"/>
            <a:ext cx="1068387" cy="1128712"/>
            <a:chOff x="2953" y="1937"/>
            <a:chExt cx="673" cy="711"/>
          </a:xfrm>
        </p:grpSpPr>
        <p:sp>
          <p:nvSpPr>
            <p:cNvPr id="33804" name="AutoShape 38"/>
            <p:cNvSpPr>
              <a:spLocks noChangeArrowheads="1"/>
            </p:cNvSpPr>
            <p:nvPr/>
          </p:nvSpPr>
          <p:spPr bwMode="auto">
            <a:xfrm flipH="1">
              <a:off x="2985" y="2303"/>
              <a:ext cx="467" cy="242"/>
            </a:xfrm>
            <a:prstGeom prst="cube">
              <a:avLst>
                <a:gd name="adj" fmla="val 58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805" name="Line 39"/>
            <p:cNvSpPr>
              <a:spLocks noChangeShapeType="1"/>
            </p:cNvSpPr>
            <p:nvPr/>
          </p:nvSpPr>
          <p:spPr bwMode="auto">
            <a:xfrm flipH="1">
              <a:off x="3325" y="2303"/>
              <a:ext cx="1" cy="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3806" name="Line 40"/>
            <p:cNvSpPr>
              <a:spLocks noChangeShapeType="1"/>
            </p:cNvSpPr>
            <p:nvPr/>
          </p:nvSpPr>
          <p:spPr bwMode="auto">
            <a:xfrm>
              <a:off x="3070" y="2400"/>
              <a:ext cx="25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3807" name="Freeform 41"/>
            <p:cNvSpPr>
              <a:spLocks/>
            </p:cNvSpPr>
            <p:nvPr/>
          </p:nvSpPr>
          <p:spPr bwMode="auto">
            <a:xfrm flipH="1">
              <a:off x="3325" y="2400"/>
              <a:ext cx="40" cy="43"/>
            </a:xfrm>
            <a:custGeom>
              <a:avLst/>
              <a:gdLst>
                <a:gd name="T0" fmla="*/ 40 w 170"/>
                <a:gd name="T1" fmla="*/ 0 h 160"/>
                <a:gd name="T2" fmla="*/ 0 w 170"/>
                <a:gd name="T3" fmla="*/ 43 h 16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0" h="160">
                  <a:moveTo>
                    <a:pt x="170" y="0"/>
                  </a:moveTo>
                  <a:lnTo>
                    <a:pt x="0" y="1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3808" name="Freeform 42"/>
            <p:cNvSpPr>
              <a:spLocks/>
            </p:cNvSpPr>
            <p:nvPr/>
          </p:nvSpPr>
          <p:spPr bwMode="auto">
            <a:xfrm flipH="1">
              <a:off x="3113" y="2274"/>
              <a:ext cx="212" cy="150"/>
            </a:xfrm>
            <a:custGeom>
              <a:avLst/>
              <a:gdLst>
                <a:gd name="T0" fmla="*/ 0 w 900"/>
                <a:gd name="T1" fmla="*/ 150 h 560"/>
                <a:gd name="T2" fmla="*/ 212 w 900"/>
                <a:gd name="T3" fmla="*/ 150 h 560"/>
                <a:gd name="T4" fmla="*/ 212 w 900"/>
                <a:gd name="T5" fmla="*/ 0 h 560"/>
                <a:gd name="T6" fmla="*/ 0 w 900"/>
                <a:gd name="T7" fmla="*/ 0 h 560"/>
                <a:gd name="T8" fmla="*/ 0 w 900"/>
                <a:gd name="T9" fmla="*/ 150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809" name="Oval 43"/>
            <p:cNvSpPr>
              <a:spLocks noChangeArrowheads="1"/>
            </p:cNvSpPr>
            <p:nvPr/>
          </p:nvSpPr>
          <p:spPr bwMode="auto">
            <a:xfrm flipH="1">
              <a:off x="3162" y="2303"/>
              <a:ext cx="85" cy="9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810" name="Text Box 44"/>
            <p:cNvSpPr txBox="1">
              <a:spLocks noChangeArrowheads="1"/>
            </p:cNvSpPr>
            <p:nvPr/>
          </p:nvSpPr>
          <p:spPr bwMode="auto">
            <a:xfrm flipH="1">
              <a:off x="3137" y="2407"/>
              <a:ext cx="339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bg-BG" sz="1200" b="0"/>
                <a:t>p</a:t>
              </a:r>
              <a:endParaRPr lang="en-US" altLang="bg-BG" sz="1200"/>
            </a:p>
          </p:txBody>
        </p:sp>
        <p:sp>
          <p:nvSpPr>
            <p:cNvPr id="33811" name="Freeform 45"/>
            <p:cNvSpPr>
              <a:spLocks/>
            </p:cNvSpPr>
            <p:nvPr/>
          </p:nvSpPr>
          <p:spPr bwMode="auto">
            <a:xfrm rot="852811">
              <a:off x="2953" y="1937"/>
              <a:ext cx="527" cy="514"/>
            </a:xfrm>
            <a:custGeom>
              <a:avLst/>
              <a:gdLst>
                <a:gd name="T0" fmla="*/ 242 w 1580"/>
                <a:gd name="T1" fmla="*/ 93 h 1540"/>
                <a:gd name="T2" fmla="*/ 109 w 1580"/>
                <a:gd name="T3" fmla="*/ 147 h 1540"/>
                <a:gd name="T4" fmla="*/ 42 w 1580"/>
                <a:gd name="T5" fmla="*/ 240 h 1540"/>
                <a:gd name="T6" fmla="*/ 2 w 1580"/>
                <a:gd name="T7" fmla="*/ 401 h 1540"/>
                <a:gd name="T8" fmla="*/ 29 w 1580"/>
                <a:gd name="T9" fmla="*/ 360 h 1540"/>
                <a:gd name="T10" fmla="*/ 62 w 1580"/>
                <a:gd name="T11" fmla="*/ 274 h 1540"/>
                <a:gd name="T12" fmla="*/ 89 w 1580"/>
                <a:gd name="T13" fmla="*/ 227 h 1540"/>
                <a:gd name="T14" fmla="*/ 22 w 1580"/>
                <a:gd name="T15" fmla="*/ 387 h 1540"/>
                <a:gd name="T16" fmla="*/ 16 w 1580"/>
                <a:gd name="T17" fmla="*/ 454 h 1540"/>
                <a:gd name="T18" fmla="*/ 49 w 1580"/>
                <a:gd name="T19" fmla="*/ 434 h 1540"/>
                <a:gd name="T20" fmla="*/ 69 w 1580"/>
                <a:gd name="T21" fmla="*/ 387 h 1540"/>
                <a:gd name="T22" fmla="*/ 96 w 1580"/>
                <a:gd name="T23" fmla="*/ 320 h 1540"/>
                <a:gd name="T24" fmla="*/ 136 w 1580"/>
                <a:gd name="T25" fmla="*/ 247 h 1540"/>
                <a:gd name="T26" fmla="*/ 102 w 1580"/>
                <a:gd name="T27" fmla="*/ 347 h 1540"/>
                <a:gd name="T28" fmla="*/ 76 w 1580"/>
                <a:gd name="T29" fmla="*/ 447 h 1540"/>
                <a:gd name="T30" fmla="*/ 69 w 1580"/>
                <a:gd name="T31" fmla="*/ 514 h 1540"/>
                <a:gd name="T32" fmla="*/ 129 w 1580"/>
                <a:gd name="T33" fmla="*/ 447 h 1540"/>
                <a:gd name="T34" fmla="*/ 156 w 1580"/>
                <a:gd name="T35" fmla="*/ 360 h 1540"/>
                <a:gd name="T36" fmla="*/ 202 w 1580"/>
                <a:gd name="T37" fmla="*/ 267 h 1540"/>
                <a:gd name="T38" fmla="*/ 182 w 1580"/>
                <a:gd name="T39" fmla="*/ 354 h 1540"/>
                <a:gd name="T40" fmla="*/ 176 w 1580"/>
                <a:gd name="T41" fmla="*/ 474 h 1540"/>
                <a:gd name="T42" fmla="*/ 236 w 1580"/>
                <a:gd name="T43" fmla="*/ 487 h 1540"/>
                <a:gd name="T44" fmla="*/ 236 w 1580"/>
                <a:gd name="T45" fmla="*/ 387 h 1540"/>
                <a:gd name="T46" fmla="*/ 276 w 1580"/>
                <a:gd name="T47" fmla="*/ 294 h 1540"/>
                <a:gd name="T48" fmla="*/ 329 w 1580"/>
                <a:gd name="T49" fmla="*/ 280 h 1540"/>
                <a:gd name="T50" fmla="*/ 343 w 1580"/>
                <a:gd name="T51" fmla="*/ 327 h 1540"/>
                <a:gd name="T52" fmla="*/ 343 w 1580"/>
                <a:gd name="T53" fmla="*/ 401 h 1540"/>
                <a:gd name="T54" fmla="*/ 296 w 1580"/>
                <a:gd name="T55" fmla="*/ 441 h 1540"/>
                <a:gd name="T56" fmla="*/ 323 w 1580"/>
                <a:gd name="T57" fmla="*/ 481 h 1540"/>
                <a:gd name="T58" fmla="*/ 389 w 1580"/>
                <a:gd name="T59" fmla="*/ 441 h 1540"/>
                <a:gd name="T60" fmla="*/ 436 w 1580"/>
                <a:gd name="T61" fmla="*/ 360 h 1540"/>
                <a:gd name="T62" fmla="*/ 456 w 1580"/>
                <a:gd name="T63" fmla="*/ 267 h 1540"/>
                <a:gd name="T64" fmla="*/ 449 w 1580"/>
                <a:gd name="T65" fmla="*/ 187 h 1540"/>
                <a:gd name="T66" fmla="*/ 509 w 1580"/>
                <a:gd name="T67" fmla="*/ 107 h 1540"/>
                <a:gd name="T68" fmla="*/ 343 w 1580"/>
                <a:gd name="T69" fmla="*/ 13 h 1540"/>
                <a:gd name="T70" fmla="*/ 303 w 1580"/>
                <a:gd name="T71" fmla="*/ 27 h 1540"/>
                <a:gd name="T72" fmla="*/ 276 w 1580"/>
                <a:gd name="T73" fmla="*/ 73 h 154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gradFill rotWithShape="1">
              <a:gsLst>
                <a:gs pos="0">
                  <a:srgbClr val="476163"/>
                </a:gs>
                <a:gs pos="100000">
                  <a:srgbClr val="9AD2D6">
                    <a:alpha val="29999"/>
                  </a:srgbClr>
                </a:gs>
              </a:gsLst>
              <a:lin ang="18900000" scaled="1"/>
            </a:gra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812" name="Line 46"/>
            <p:cNvSpPr>
              <a:spLocks noChangeShapeType="1"/>
            </p:cNvSpPr>
            <p:nvPr/>
          </p:nvSpPr>
          <p:spPr bwMode="auto">
            <a:xfrm>
              <a:off x="3216" y="2346"/>
              <a:ext cx="41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01775" name="Freeform 47"/>
          <p:cNvSpPr>
            <a:spLocks/>
          </p:cNvSpPr>
          <p:nvPr/>
        </p:nvSpPr>
        <p:spPr bwMode="auto">
          <a:xfrm rot="10326327" flipV="1">
            <a:off x="5684838" y="2522538"/>
            <a:ext cx="971550" cy="958850"/>
          </a:xfrm>
          <a:custGeom>
            <a:avLst/>
            <a:gdLst>
              <a:gd name="T0" fmla="*/ 447036 w 1580"/>
              <a:gd name="T1" fmla="*/ 174336 h 1540"/>
              <a:gd name="T2" fmla="*/ 201074 w 1580"/>
              <a:gd name="T3" fmla="*/ 273957 h 1540"/>
              <a:gd name="T4" fmla="*/ 78093 w 1580"/>
              <a:gd name="T5" fmla="*/ 448294 h 1540"/>
              <a:gd name="T6" fmla="*/ 4304 w 1580"/>
              <a:gd name="T7" fmla="*/ 747156 h 1540"/>
              <a:gd name="T8" fmla="*/ 53497 w 1580"/>
              <a:gd name="T9" fmla="*/ 672440 h 1540"/>
              <a:gd name="T10" fmla="*/ 114987 w 1580"/>
              <a:gd name="T11" fmla="*/ 510556 h 1540"/>
              <a:gd name="T12" fmla="*/ 164180 w 1580"/>
              <a:gd name="T13" fmla="*/ 423388 h 1540"/>
              <a:gd name="T14" fmla="*/ 41199 w 1580"/>
              <a:gd name="T15" fmla="*/ 722251 h 1540"/>
              <a:gd name="T16" fmla="*/ 28901 w 1580"/>
              <a:gd name="T17" fmla="*/ 846777 h 1540"/>
              <a:gd name="T18" fmla="*/ 90391 w 1580"/>
              <a:gd name="T19" fmla="*/ 809419 h 1540"/>
              <a:gd name="T20" fmla="*/ 127285 w 1580"/>
              <a:gd name="T21" fmla="*/ 722251 h 1540"/>
              <a:gd name="T22" fmla="*/ 176478 w 1580"/>
              <a:gd name="T23" fmla="*/ 597725 h 1540"/>
              <a:gd name="T24" fmla="*/ 250266 w 1580"/>
              <a:gd name="T25" fmla="*/ 460746 h 1540"/>
              <a:gd name="T26" fmla="*/ 188776 w 1580"/>
              <a:gd name="T27" fmla="*/ 647535 h 1540"/>
              <a:gd name="T28" fmla="*/ 139583 w 1580"/>
              <a:gd name="T29" fmla="*/ 834324 h 1540"/>
              <a:gd name="T30" fmla="*/ 127285 w 1580"/>
              <a:gd name="T31" fmla="*/ 958850 h 1540"/>
              <a:gd name="T32" fmla="*/ 237968 w 1580"/>
              <a:gd name="T33" fmla="*/ 834324 h 1540"/>
              <a:gd name="T34" fmla="*/ 287161 w 1580"/>
              <a:gd name="T35" fmla="*/ 672440 h 1540"/>
              <a:gd name="T36" fmla="*/ 373247 w 1580"/>
              <a:gd name="T37" fmla="*/ 498104 h 1540"/>
              <a:gd name="T38" fmla="*/ 336353 w 1580"/>
              <a:gd name="T39" fmla="*/ 659988 h 1540"/>
              <a:gd name="T40" fmla="*/ 324055 w 1580"/>
              <a:gd name="T41" fmla="*/ 884134 h 1540"/>
              <a:gd name="T42" fmla="*/ 434738 w 1580"/>
              <a:gd name="T43" fmla="*/ 909040 h 1540"/>
              <a:gd name="T44" fmla="*/ 434738 w 1580"/>
              <a:gd name="T45" fmla="*/ 722251 h 1540"/>
              <a:gd name="T46" fmla="*/ 508526 w 1580"/>
              <a:gd name="T47" fmla="*/ 547914 h 1540"/>
              <a:gd name="T48" fmla="*/ 606911 w 1580"/>
              <a:gd name="T49" fmla="*/ 523009 h 1540"/>
              <a:gd name="T50" fmla="*/ 631508 w 1580"/>
              <a:gd name="T51" fmla="*/ 610177 h 1540"/>
              <a:gd name="T52" fmla="*/ 631508 w 1580"/>
              <a:gd name="T53" fmla="*/ 747156 h 1540"/>
              <a:gd name="T54" fmla="*/ 545421 w 1580"/>
              <a:gd name="T55" fmla="*/ 821871 h 1540"/>
              <a:gd name="T56" fmla="*/ 594613 w 1580"/>
              <a:gd name="T57" fmla="*/ 896587 h 1540"/>
              <a:gd name="T58" fmla="*/ 717594 w 1580"/>
              <a:gd name="T59" fmla="*/ 821871 h 1540"/>
              <a:gd name="T60" fmla="*/ 803681 w 1580"/>
              <a:gd name="T61" fmla="*/ 672440 h 1540"/>
              <a:gd name="T62" fmla="*/ 840575 w 1580"/>
              <a:gd name="T63" fmla="*/ 498104 h 1540"/>
              <a:gd name="T64" fmla="*/ 828277 w 1580"/>
              <a:gd name="T65" fmla="*/ 348673 h 1540"/>
              <a:gd name="T66" fmla="*/ 938960 w 1580"/>
              <a:gd name="T67" fmla="*/ 199242 h 1540"/>
              <a:gd name="T68" fmla="*/ 631508 w 1580"/>
              <a:gd name="T69" fmla="*/ 24905 h 1540"/>
              <a:gd name="T70" fmla="*/ 557719 w 1580"/>
              <a:gd name="T71" fmla="*/ 49810 h 1540"/>
              <a:gd name="T72" fmla="*/ 508526 w 1580"/>
              <a:gd name="T73" fmla="*/ 136979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3803" name="Rectangle 48"/>
          <p:cNvSpPr>
            <a:spLocks noChangeArrowheads="1"/>
          </p:cNvSpPr>
          <p:nvPr/>
        </p:nvSpPr>
        <p:spPr bwMode="auto">
          <a:xfrm>
            <a:off x="401638" y="1203325"/>
            <a:ext cx="4437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 b="0"/>
              <a:t>II) Включване на елемента към структурата.</a:t>
            </a:r>
            <a:r>
              <a:rPr lang="bg-BG" altLang="bg-BG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421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44444E-6 L -0.05834 -0.229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17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114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7 L -0.06458 -0.244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1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-12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18958 0.00278 " pathEditMode="relative" ptsTypes="AA">
                                      <p:cBhvr>
                                        <p:cTn id="10" dur="2000" fill="hold"/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48148E-6 L -0.21771 0.0013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01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5" y="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0.28541 -0.00139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7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0" grpId="0" animBg="1"/>
      <p:bldP spid="201731" grpId="0" animBg="1"/>
      <p:bldP spid="20177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74"/>
          <p:cNvSpPr txBox="1">
            <a:spLocks noChangeArrowheads="1"/>
          </p:cNvSpPr>
          <p:nvPr/>
        </p:nvSpPr>
        <p:spPr bwMode="auto">
          <a:xfrm>
            <a:off x="5326063" y="2284413"/>
            <a:ext cx="371475" cy="3032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34819" name="Oval 58"/>
          <p:cNvSpPr>
            <a:spLocks noChangeArrowheads="1"/>
          </p:cNvSpPr>
          <p:nvPr/>
        </p:nvSpPr>
        <p:spPr bwMode="auto">
          <a:xfrm flipV="1">
            <a:off x="5356225" y="2274888"/>
            <a:ext cx="331788" cy="3063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4820" name="Rectangle 75"/>
          <p:cNvSpPr>
            <a:spLocks noChangeArrowheads="1"/>
          </p:cNvSpPr>
          <p:nvPr/>
        </p:nvSpPr>
        <p:spPr bwMode="auto">
          <a:xfrm>
            <a:off x="5326063" y="2101850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4821" name="Rectangle 2"/>
          <p:cNvSpPr>
            <a:spLocks noChangeArrowheads="1"/>
          </p:cNvSpPr>
          <p:nvPr/>
        </p:nvSpPr>
        <p:spPr bwMode="auto">
          <a:xfrm>
            <a:off x="3254375" y="200025"/>
            <a:ext cx="3830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bg-BG" altLang="bg-BG" i="1"/>
              <a:t>Алгоритъм за образуване на стек</a:t>
            </a:r>
            <a:r>
              <a:rPr lang="en-US" altLang="bg-BG"/>
              <a:t> </a:t>
            </a:r>
          </a:p>
        </p:txBody>
      </p:sp>
      <p:sp>
        <p:nvSpPr>
          <p:cNvPr id="34822" name="Rectangle 3"/>
          <p:cNvSpPr>
            <a:spLocks noChangeArrowheads="1"/>
          </p:cNvSpPr>
          <p:nvPr/>
        </p:nvSpPr>
        <p:spPr bwMode="auto">
          <a:xfrm>
            <a:off x="720725" y="682625"/>
            <a:ext cx="2065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/>
              <a:t>Логически стъпки:</a:t>
            </a:r>
            <a:endParaRPr lang="en-US" altLang="bg-BG"/>
          </a:p>
        </p:txBody>
      </p:sp>
      <p:sp>
        <p:nvSpPr>
          <p:cNvPr id="34823" name="Oval 5"/>
          <p:cNvSpPr>
            <a:spLocks noChangeArrowheads="1"/>
          </p:cNvSpPr>
          <p:nvPr/>
        </p:nvSpPr>
        <p:spPr bwMode="auto">
          <a:xfrm>
            <a:off x="6681788" y="3125788"/>
            <a:ext cx="234950" cy="428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4824" name="Text Box 6"/>
          <p:cNvSpPr txBox="1">
            <a:spLocks noChangeArrowheads="1"/>
          </p:cNvSpPr>
          <p:nvPr/>
        </p:nvSpPr>
        <p:spPr bwMode="auto">
          <a:xfrm>
            <a:off x="6621463" y="3341688"/>
            <a:ext cx="238125" cy="160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34825" name="Rectangle 7"/>
          <p:cNvSpPr>
            <a:spLocks noChangeArrowheads="1"/>
          </p:cNvSpPr>
          <p:nvPr/>
        </p:nvSpPr>
        <p:spPr bwMode="auto">
          <a:xfrm>
            <a:off x="6621463" y="3235325"/>
            <a:ext cx="238125" cy="106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4826" name="Line 8"/>
          <p:cNvSpPr>
            <a:spLocks noChangeShapeType="1"/>
          </p:cNvSpPr>
          <p:nvPr/>
        </p:nvSpPr>
        <p:spPr bwMode="auto">
          <a:xfrm>
            <a:off x="6738938" y="3287713"/>
            <a:ext cx="29527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4827" name="Line 9"/>
          <p:cNvSpPr>
            <a:spLocks noChangeShapeType="1"/>
          </p:cNvSpPr>
          <p:nvPr/>
        </p:nvSpPr>
        <p:spPr bwMode="auto">
          <a:xfrm>
            <a:off x="8389938" y="3287713"/>
            <a:ext cx="29527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lg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4828" name="Oval 10"/>
          <p:cNvSpPr>
            <a:spLocks noChangeArrowheads="1"/>
          </p:cNvSpPr>
          <p:nvPr/>
        </p:nvSpPr>
        <p:spPr bwMode="auto">
          <a:xfrm>
            <a:off x="8685213" y="3235325"/>
            <a:ext cx="117475" cy="106363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4829" name="Line 11"/>
          <p:cNvSpPr>
            <a:spLocks noChangeShapeType="1"/>
          </p:cNvSpPr>
          <p:nvPr/>
        </p:nvSpPr>
        <p:spPr bwMode="auto">
          <a:xfrm>
            <a:off x="8685213" y="3235325"/>
            <a:ext cx="117475" cy="106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4830" name="Line 12"/>
          <p:cNvSpPr>
            <a:spLocks noChangeShapeType="1"/>
          </p:cNvSpPr>
          <p:nvPr/>
        </p:nvSpPr>
        <p:spPr bwMode="auto">
          <a:xfrm flipV="1">
            <a:off x="8685213" y="3235325"/>
            <a:ext cx="117475" cy="106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4831" name="Freeform 13"/>
          <p:cNvSpPr>
            <a:spLocks/>
          </p:cNvSpPr>
          <p:nvPr/>
        </p:nvSpPr>
        <p:spPr bwMode="auto">
          <a:xfrm>
            <a:off x="6799263" y="3125788"/>
            <a:ext cx="352425" cy="53975"/>
          </a:xfrm>
          <a:custGeom>
            <a:avLst/>
            <a:gdLst>
              <a:gd name="T0" fmla="*/ 0 w 4590"/>
              <a:gd name="T1" fmla="*/ 0 h 1"/>
              <a:gd name="T2" fmla="*/ 352425 w 459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590" h="1">
                <a:moveTo>
                  <a:pt x="0" y="0"/>
                </a:moveTo>
                <a:lnTo>
                  <a:pt x="459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4832" name="Freeform 14"/>
          <p:cNvSpPr>
            <a:spLocks/>
          </p:cNvSpPr>
          <p:nvPr/>
        </p:nvSpPr>
        <p:spPr bwMode="auto">
          <a:xfrm>
            <a:off x="6799263" y="3554413"/>
            <a:ext cx="352425" cy="53975"/>
          </a:xfrm>
          <a:custGeom>
            <a:avLst/>
            <a:gdLst>
              <a:gd name="T0" fmla="*/ 0 w 4620"/>
              <a:gd name="T1" fmla="*/ 0 h 1"/>
              <a:gd name="T2" fmla="*/ 352425 w 462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620" h="1">
                <a:moveTo>
                  <a:pt x="0" y="0"/>
                </a:moveTo>
                <a:lnTo>
                  <a:pt x="462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4833" name="AutoShape 15"/>
          <p:cNvSpPr>
            <a:spLocks noChangeArrowheads="1"/>
          </p:cNvSpPr>
          <p:nvPr/>
        </p:nvSpPr>
        <p:spPr bwMode="auto">
          <a:xfrm rot="-5412519">
            <a:off x="7526338" y="2633663"/>
            <a:ext cx="428625" cy="1412875"/>
          </a:xfrm>
          <a:prstGeom prst="can">
            <a:avLst>
              <a:gd name="adj" fmla="val 51474"/>
            </a:avLst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4834" name="AutoShape 17"/>
          <p:cNvSpPr>
            <a:spLocks noChangeArrowheads="1"/>
          </p:cNvSpPr>
          <p:nvPr/>
        </p:nvSpPr>
        <p:spPr bwMode="auto">
          <a:xfrm>
            <a:off x="4048125" y="3267075"/>
            <a:ext cx="666750" cy="279400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4835" name="Line 18"/>
          <p:cNvSpPr>
            <a:spLocks noChangeShapeType="1"/>
          </p:cNvSpPr>
          <p:nvPr/>
        </p:nvSpPr>
        <p:spPr bwMode="auto">
          <a:xfrm>
            <a:off x="4229100" y="3267075"/>
            <a:ext cx="0" cy="112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4836" name="Line 19"/>
          <p:cNvSpPr>
            <a:spLocks noChangeShapeType="1"/>
          </p:cNvSpPr>
          <p:nvPr/>
        </p:nvSpPr>
        <p:spPr bwMode="auto">
          <a:xfrm flipH="1">
            <a:off x="4229100" y="3379788"/>
            <a:ext cx="363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4837" name="Freeform 20"/>
          <p:cNvSpPr>
            <a:spLocks/>
          </p:cNvSpPr>
          <p:nvPr/>
        </p:nvSpPr>
        <p:spPr bwMode="auto">
          <a:xfrm>
            <a:off x="4171950" y="3379788"/>
            <a:ext cx="57150" cy="49212"/>
          </a:xfrm>
          <a:custGeom>
            <a:avLst/>
            <a:gdLst>
              <a:gd name="T0" fmla="*/ 57150 w 170"/>
              <a:gd name="T1" fmla="*/ 0 h 160"/>
              <a:gd name="T2" fmla="*/ 0 w 170"/>
              <a:gd name="T3" fmla="*/ 49212 h 1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" h="160">
                <a:moveTo>
                  <a:pt x="170" y="0"/>
                </a:moveTo>
                <a:lnTo>
                  <a:pt x="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9701" name="Freeform 21"/>
          <p:cNvSpPr>
            <a:spLocks/>
          </p:cNvSpPr>
          <p:nvPr/>
        </p:nvSpPr>
        <p:spPr bwMode="auto">
          <a:xfrm>
            <a:off x="4229100" y="3233738"/>
            <a:ext cx="303213" cy="174625"/>
          </a:xfrm>
          <a:custGeom>
            <a:avLst/>
            <a:gdLst>
              <a:gd name="T0" fmla="*/ 0 w 900"/>
              <a:gd name="T1" fmla="*/ 174625 h 560"/>
              <a:gd name="T2" fmla="*/ 303213 w 900"/>
              <a:gd name="T3" fmla="*/ 174625 h 560"/>
              <a:gd name="T4" fmla="*/ 303213 w 900"/>
              <a:gd name="T5" fmla="*/ 0 h 560"/>
              <a:gd name="T6" fmla="*/ 0 w 900"/>
              <a:gd name="T7" fmla="*/ 0 h 560"/>
              <a:gd name="T8" fmla="*/ 0 w 900"/>
              <a:gd name="T9" fmla="*/ 1746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4048125" y="3346450"/>
            <a:ext cx="4841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altLang="bg-BG" sz="2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r>
              <a:rPr lang="en-US" altLang="bg-BG" sz="1000" b="0">
                <a:cs typeface="Times New Roman" pitchFamily="18" charset="0"/>
              </a:rPr>
              <a:t>na</a:t>
            </a:r>
            <a:endParaRPr lang="en-US" altLang="bg-BG" sz="1800" b="0"/>
          </a:p>
        </p:txBody>
      </p:sp>
      <p:sp>
        <p:nvSpPr>
          <p:cNvPr id="199735" name="Oval 55"/>
          <p:cNvSpPr>
            <a:spLocks noChangeArrowheads="1"/>
          </p:cNvSpPr>
          <p:nvPr/>
        </p:nvSpPr>
        <p:spPr bwMode="auto">
          <a:xfrm flipH="1">
            <a:off x="5448300" y="2122488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4841" name="Group 63"/>
          <p:cNvGrpSpPr>
            <a:grpSpLocks/>
          </p:cNvGrpSpPr>
          <p:nvPr/>
        </p:nvGrpSpPr>
        <p:grpSpPr bwMode="auto">
          <a:xfrm>
            <a:off x="4240213" y="1446213"/>
            <a:ext cx="1068387" cy="1128712"/>
            <a:chOff x="2953" y="1937"/>
            <a:chExt cx="673" cy="711"/>
          </a:xfrm>
        </p:grpSpPr>
        <p:sp>
          <p:nvSpPr>
            <p:cNvPr id="34851" name="AutoShape 42"/>
            <p:cNvSpPr>
              <a:spLocks noChangeArrowheads="1"/>
            </p:cNvSpPr>
            <p:nvPr/>
          </p:nvSpPr>
          <p:spPr bwMode="auto">
            <a:xfrm flipH="1">
              <a:off x="2985" y="2303"/>
              <a:ext cx="467" cy="242"/>
            </a:xfrm>
            <a:prstGeom prst="cube">
              <a:avLst>
                <a:gd name="adj" fmla="val 58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4852" name="Line 43"/>
            <p:cNvSpPr>
              <a:spLocks noChangeShapeType="1"/>
            </p:cNvSpPr>
            <p:nvPr/>
          </p:nvSpPr>
          <p:spPr bwMode="auto">
            <a:xfrm flipH="1">
              <a:off x="3325" y="2303"/>
              <a:ext cx="1" cy="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4853" name="Line 44"/>
            <p:cNvSpPr>
              <a:spLocks noChangeShapeType="1"/>
            </p:cNvSpPr>
            <p:nvPr/>
          </p:nvSpPr>
          <p:spPr bwMode="auto">
            <a:xfrm>
              <a:off x="3070" y="2400"/>
              <a:ext cx="25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4854" name="Freeform 45"/>
            <p:cNvSpPr>
              <a:spLocks/>
            </p:cNvSpPr>
            <p:nvPr/>
          </p:nvSpPr>
          <p:spPr bwMode="auto">
            <a:xfrm flipH="1">
              <a:off x="3325" y="2400"/>
              <a:ext cx="40" cy="43"/>
            </a:xfrm>
            <a:custGeom>
              <a:avLst/>
              <a:gdLst>
                <a:gd name="T0" fmla="*/ 40 w 170"/>
                <a:gd name="T1" fmla="*/ 0 h 160"/>
                <a:gd name="T2" fmla="*/ 0 w 170"/>
                <a:gd name="T3" fmla="*/ 43 h 16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0" h="160">
                  <a:moveTo>
                    <a:pt x="170" y="0"/>
                  </a:moveTo>
                  <a:lnTo>
                    <a:pt x="0" y="1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4855" name="Freeform 46"/>
            <p:cNvSpPr>
              <a:spLocks/>
            </p:cNvSpPr>
            <p:nvPr/>
          </p:nvSpPr>
          <p:spPr bwMode="auto">
            <a:xfrm flipH="1">
              <a:off x="3113" y="2274"/>
              <a:ext cx="212" cy="150"/>
            </a:xfrm>
            <a:custGeom>
              <a:avLst/>
              <a:gdLst>
                <a:gd name="T0" fmla="*/ 0 w 900"/>
                <a:gd name="T1" fmla="*/ 150 h 560"/>
                <a:gd name="T2" fmla="*/ 212 w 900"/>
                <a:gd name="T3" fmla="*/ 150 h 560"/>
                <a:gd name="T4" fmla="*/ 212 w 900"/>
                <a:gd name="T5" fmla="*/ 0 h 560"/>
                <a:gd name="T6" fmla="*/ 0 w 900"/>
                <a:gd name="T7" fmla="*/ 0 h 560"/>
                <a:gd name="T8" fmla="*/ 0 w 900"/>
                <a:gd name="T9" fmla="*/ 150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4856" name="Oval 47"/>
            <p:cNvSpPr>
              <a:spLocks noChangeArrowheads="1"/>
            </p:cNvSpPr>
            <p:nvPr/>
          </p:nvSpPr>
          <p:spPr bwMode="auto">
            <a:xfrm flipH="1">
              <a:off x="3162" y="2303"/>
              <a:ext cx="85" cy="9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4857" name="Text Box 48"/>
            <p:cNvSpPr txBox="1">
              <a:spLocks noChangeArrowheads="1"/>
            </p:cNvSpPr>
            <p:nvPr/>
          </p:nvSpPr>
          <p:spPr bwMode="auto">
            <a:xfrm flipH="1">
              <a:off x="3137" y="2407"/>
              <a:ext cx="339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bg-BG" sz="1200" b="0"/>
                <a:t>p</a:t>
              </a:r>
              <a:endParaRPr lang="en-US" altLang="bg-BG" sz="1200"/>
            </a:p>
          </p:txBody>
        </p:sp>
        <p:sp>
          <p:nvSpPr>
            <p:cNvPr id="34858" name="Freeform 59"/>
            <p:cNvSpPr>
              <a:spLocks/>
            </p:cNvSpPr>
            <p:nvPr/>
          </p:nvSpPr>
          <p:spPr bwMode="auto">
            <a:xfrm rot="852811">
              <a:off x="2953" y="1937"/>
              <a:ext cx="527" cy="514"/>
            </a:xfrm>
            <a:custGeom>
              <a:avLst/>
              <a:gdLst>
                <a:gd name="T0" fmla="*/ 242 w 1580"/>
                <a:gd name="T1" fmla="*/ 93 h 1540"/>
                <a:gd name="T2" fmla="*/ 109 w 1580"/>
                <a:gd name="T3" fmla="*/ 147 h 1540"/>
                <a:gd name="T4" fmla="*/ 42 w 1580"/>
                <a:gd name="T5" fmla="*/ 240 h 1540"/>
                <a:gd name="T6" fmla="*/ 2 w 1580"/>
                <a:gd name="T7" fmla="*/ 401 h 1540"/>
                <a:gd name="T8" fmla="*/ 29 w 1580"/>
                <a:gd name="T9" fmla="*/ 360 h 1540"/>
                <a:gd name="T10" fmla="*/ 62 w 1580"/>
                <a:gd name="T11" fmla="*/ 274 h 1540"/>
                <a:gd name="T12" fmla="*/ 89 w 1580"/>
                <a:gd name="T13" fmla="*/ 227 h 1540"/>
                <a:gd name="T14" fmla="*/ 22 w 1580"/>
                <a:gd name="T15" fmla="*/ 387 h 1540"/>
                <a:gd name="T16" fmla="*/ 16 w 1580"/>
                <a:gd name="T17" fmla="*/ 454 h 1540"/>
                <a:gd name="T18" fmla="*/ 49 w 1580"/>
                <a:gd name="T19" fmla="*/ 434 h 1540"/>
                <a:gd name="T20" fmla="*/ 69 w 1580"/>
                <a:gd name="T21" fmla="*/ 387 h 1540"/>
                <a:gd name="T22" fmla="*/ 96 w 1580"/>
                <a:gd name="T23" fmla="*/ 320 h 1540"/>
                <a:gd name="T24" fmla="*/ 136 w 1580"/>
                <a:gd name="T25" fmla="*/ 247 h 1540"/>
                <a:gd name="T26" fmla="*/ 102 w 1580"/>
                <a:gd name="T27" fmla="*/ 347 h 1540"/>
                <a:gd name="T28" fmla="*/ 76 w 1580"/>
                <a:gd name="T29" fmla="*/ 447 h 1540"/>
                <a:gd name="T30" fmla="*/ 69 w 1580"/>
                <a:gd name="T31" fmla="*/ 514 h 1540"/>
                <a:gd name="T32" fmla="*/ 129 w 1580"/>
                <a:gd name="T33" fmla="*/ 447 h 1540"/>
                <a:gd name="T34" fmla="*/ 156 w 1580"/>
                <a:gd name="T35" fmla="*/ 360 h 1540"/>
                <a:gd name="T36" fmla="*/ 202 w 1580"/>
                <a:gd name="T37" fmla="*/ 267 h 1540"/>
                <a:gd name="T38" fmla="*/ 182 w 1580"/>
                <a:gd name="T39" fmla="*/ 354 h 1540"/>
                <a:gd name="T40" fmla="*/ 176 w 1580"/>
                <a:gd name="T41" fmla="*/ 474 h 1540"/>
                <a:gd name="T42" fmla="*/ 236 w 1580"/>
                <a:gd name="T43" fmla="*/ 487 h 1540"/>
                <a:gd name="T44" fmla="*/ 236 w 1580"/>
                <a:gd name="T45" fmla="*/ 387 h 1540"/>
                <a:gd name="T46" fmla="*/ 276 w 1580"/>
                <a:gd name="T47" fmla="*/ 294 h 1540"/>
                <a:gd name="T48" fmla="*/ 329 w 1580"/>
                <a:gd name="T49" fmla="*/ 280 h 1540"/>
                <a:gd name="T50" fmla="*/ 343 w 1580"/>
                <a:gd name="T51" fmla="*/ 327 h 1540"/>
                <a:gd name="T52" fmla="*/ 343 w 1580"/>
                <a:gd name="T53" fmla="*/ 401 h 1540"/>
                <a:gd name="T54" fmla="*/ 296 w 1580"/>
                <a:gd name="T55" fmla="*/ 441 h 1540"/>
                <a:gd name="T56" fmla="*/ 323 w 1580"/>
                <a:gd name="T57" fmla="*/ 481 h 1540"/>
                <a:gd name="T58" fmla="*/ 389 w 1580"/>
                <a:gd name="T59" fmla="*/ 441 h 1540"/>
                <a:gd name="T60" fmla="*/ 436 w 1580"/>
                <a:gd name="T61" fmla="*/ 360 h 1540"/>
                <a:gd name="T62" fmla="*/ 456 w 1580"/>
                <a:gd name="T63" fmla="*/ 267 h 1540"/>
                <a:gd name="T64" fmla="*/ 449 w 1580"/>
                <a:gd name="T65" fmla="*/ 187 h 1540"/>
                <a:gd name="T66" fmla="*/ 509 w 1580"/>
                <a:gd name="T67" fmla="*/ 107 h 1540"/>
                <a:gd name="T68" fmla="*/ 343 w 1580"/>
                <a:gd name="T69" fmla="*/ 13 h 1540"/>
                <a:gd name="T70" fmla="*/ 303 w 1580"/>
                <a:gd name="T71" fmla="*/ 27 h 1540"/>
                <a:gd name="T72" fmla="*/ 276 w 1580"/>
                <a:gd name="T73" fmla="*/ 73 h 154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gradFill rotWithShape="1">
              <a:gsLst>
                <a:gs pos="0">
                  <a:srgbClr val="476163"/>
                </a:gs>
                <a:gs pos="100000">
                  <a:srgbClr val="9AD2D6">
                    <a:alpha val="29999"/>
                  </a:srgbClr>
                </a:gs>
              </a:gsLst>
              <a:lin ang="18900000" scaled="1"/>
            </a:gra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4859" name="Line 60"/>
            <p:cNvSpPr>
              <a:spLocks noChangeShapeType="1"/>
            </p:cNvSpPr>
            <p:nvPr/>
          </p:nvSpPr>
          <p:spPr bwMode="auto">
            <a:xfrm>
              <a:off x="3216" y="2346"/>
              <a:ext cx="41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4842" name="Rectangle 62"/>
          <p:cNvSpPr>
            <a:spLocks noChangeArrowheads="1"/>
          </p:cNvSpPr>
          <p:nvPr/>
        </p:nvSpPr>
        <p:spPr bwMode="auto">
          <a:xfrm>
            <a:off x="401638" y="1203325"/>
            <a:ext cx="4437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 b="0"/>
              <a:t>II) Включване на елемента към структурата.</a:t>
            </a:r>
            <a:r>
              <a:rPr lang="bg-BG" altLang="bg-BG"/>
              <a:t> </a:t>
            </a:r>
          </a:p>
        </p:txBody>
      </p:sp>
      <p:sp>
        <p:nvSpPr>
          <p:cNvPr id="199747" name="Rectangle 67"/>
          <p:cNvSpPr>
            <a:spLocks noChangeArrowheads="1"/>
          </p:cNvSpPr>
          <p:nvPr/>
        </p:nvSpPr>
        <p:spPr bwMode="auto">
          <a:xfrm>
            <a:off x="3232150" y="4356100"/>
            <a:ext cx="1746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>
                <a:solidFill>
                  <a:srgbClr val="800000"/>
                </a:solidFill>
              </a:rPr>
              <a:t>1) p^.next := na;</a:t>
            </a:r>
            <a:endParaRPr lang="en-US" altLang="bg-BG">
              <a:solidFill>
                <a:srgbClr val="800000"/>
              </a:solidFill>
            </a:endParaRPr>
          </a:p>
        </p:txBody>
      </p:sp>
      <p:sp>
        <p:nvSpPr>
          <p:cNvPr id="199748" name="Rectangle 68"/>
          <p:cNvSpPr>
            <a:spLocks noChangeArrowheads="1"/>
          </p:cNvSpPr>
          <p:nvPr/>
        </p:nvSpPr>
        <p:spPr bwMode="auto">
          <a:xfrm>
            <a:off x="6529388" y="4365625"/>
            <a:ext cx="1689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>
                <a:solidFill>
                  <a:schemeClr val="accent2"/>
                </a:solidFill>
              </a:rPr>
              <a:t>1) p</a:t>
            </a:r>
            <a:r>
              <a:rPr lang="en-US" altLang="bg-BG">
                <a:solidFill>
                  <a:schemeClr val="accent2"/>
                </a:solidFill>
              </a:rPr>
              <a:t>-&gt;</a:t>
            </a:r>
            <a:r>
              <a:rPr lang="bg-BG" altLang="bg-BG">
                <a:solidFill>
                  <a:schemeClr val="accent2"/>
                </a:solidFill>
              </a:rPr>
              <a:t>next = na;</a:t>
            </a:r>
            <a:endParaRPr lang="en-US" altLang="bg-BG">
              <a:solidFill>
                <a:schemeClr val="accent2"/>
              </a:solidFill>
            </a:endParaRPr>
          </a:p>
        </p:txBody>
      </p:sp>
      <p:sp>
        <p:nvSpPr>
          <p:cNvPr id="199749" name="Line 69"/>
          <p:cNvSpPr>
            <a:spLocks noChangeShapeType="1"/>
          </p:cNvSpPr>
          <p:nvPr/>
        </p:nvSpPr>
        <p:spPr bwMode="auto">
          <a:xfrm>
            <a:off x="5572125" y="2190750"/>
            <a:ext cx="1038225" cy="1095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9750" name="Rectangle 70"/>
          <p:cNvSpPr>
            <a:spLocks noChangeArrowheads="1"/>
          </p:cNvSpPr>
          <p:nvPr/>
        </p:nvSpPr>
        <p:spPr bwMode="auto">
          <a:xfrm>
            <a:off x="3235325" y="4794250"/>
            <a:ext cx="1152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>
                <a:solidFill>
                  <a:srgbClr val="800000"/>
                </a:solidFill>
              </a:rPr>
              <a:t>2) na </a:t>
            </a:r>
            <a:r>
              <a:rPr lang="en-US" altLang="bg-BG">
                <a:solidFill>
                  <a:srgbClr val="800000"/>
                </a:solidFill>
              </a:rPr>
              <a:t>:</a:t>
            </a:r>
            <a:r>
              <a:rPr lang="bg-BG" altLang="bg-BG">
                <a:solidFill>
                  <a:srgbClr val="800000"/>
                </a:solidFill>
              </a:rPr>
              <a:t>= p;</a:t>
            </a:r>
          </a:p>
        </p:txBody>
      </p:sp>
      <p:sp>
        <p:nvSpPr>
          <p:cNvPr id="199751" name="Rectangle 71"/>
          <p:cNvSpPr>
            <a:spLocks noChangeArrowheads="1"/>
          </p:cNvSpPr>
          <p:nvPr/>
        </p:nvSpPr>
        <p:spPr bwMode="auto">
          <a:xfrm>
            <a:off x="6507163" y="4775200"/>
            <a:ext cx="1084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>
                <a:solidFill>
                  <a:srgbClr val="000099"/>
                </a:solidFill>
              </a:rPr>
              <a:t>2) na = p;</a:t>
            </a:r>
          </a:p>
        </p:txBody>
      </p:sp>
      <p:sp>
        <p:nvSpPr>
          <p:cNvPr id="199745" name="Line 65"/>
          <p:cNvSpPr>
            <a:spLocks noChangeShapeType="1"/>
          </p:cNvSpPr>
          <p:nvPr/>
        </p:nvSpPr>
        <p:spPr bwMode="auto">
          <a:xfrm>
            <a:off x="4352925" y="3305175"/>
            <a:ext cx="227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4849" name="Freeform 61"/>
          <p:cNvSpPr>
            <a:spLocks/>
          </p:cNvSpPr>
          <p:nvPr/>
        </p:nvSpPr>
        <p:spPr bwMode="auto">
          <a:xfrm rot="10326327" flipV="1">
            <a:off x="3694113" y="2532063"/>
            <a:ext cx="971550" cy="958850"/>
          </a:xfrm>
          <a:custGeom>
            <a:avLst/>
            <a:gdLst>
              <a:gd name="T0" fmla="*/ 447036 w 1580"/>
              <a:gd name="T1" fmla="*/ 174336 h 1540"/>
              <a:gd name="T2" fmla="*/ 201074 w 1580"/>
              <a:gd name="T3" fmla="*/ 273957 h 1540"/>
              <a:gd name="T4" fmla="*/ 78093 w 1580"/>
              <a:gd name="T5" fmla="*/ 448294 h 1540"/>
              <a:gd name="T6" fmla="*/ 4304 w 1580"/>
              <a:gd name="T7" fmla="*/ 747156 h 1540"/>
              <a:gd name="T8" fmla="*/ 53497 w 1580"/>
              <a:gd name="T9" fmla="*/ 672440 h 1540"/>
              <a:gd name="T10" fmla="*/ 114987 w 1580"/>
              <a:gd name="T11" fmla="*/ 510556 h 1540"/>
              <a:gd name="T12" fmla="*/ 164180 w 1580"/>
              <a:gd name="T13" fmla="*/ 423388 h 1540"/>
              <a:gd name="T14" fmla="*/ 41199 w 1580"/>
              <a:gd name="T15" fmla="*/ 722251 h 1540"/>
              <a:gd name="T16" fmla="*/ 28901 w 1580"/>
              <a:gd name="T17" fmla="*/ 846777 h 1540"/>
              <a:gd name="T18" fmla="*/ 90391 w 1580"/>
              <a:gd name="T19" fmla="*/ 809419 h 1540"/>
              <a:gd name="T20" fmla="*/ 127285 w 1580"/>
              <a:gd name="T21" fmla="*/ 722251 h 1540"/>
              <a:gd name="T22" fmla="*/ 176478 w 1580"/>
              <a:gd name="T23" fmla="*/ 597725 h 1540"/>
              <a:gd name="T24" fmla="*/ 250266 w 1580"/>
              <a:gd name="T25" fmla="*/ 460746 h 1540"/>
              <a:gd name="T26" fmla="*/ 188776 w 1580"/>
              <a:gd name="T27" fmla="*/ 647535 h 1540"/>
              <a:gd name="T28" fmla="*/ 139583 w 1580"/>
              <a:gd name="T29" fmla="*/ 834324 h 1540"/>
              <a:gd name="T30" fmla="*/ 127285 w 1580"/>
              <a:gd name="T31" fmla="*/ 958850 h 1540"/>
              <a:gd name="T32" fmla="*/ 237968 w 1580"/>
              <a:gd name="T33" fmla="*/ 834324 h 1540"/>
              <a:gd name="T34" fmla="*/ 287161 w 1580"/>
              <a:gd name="T35" fmla="*/ 672440 h 1540"/>
              <a:gd name="T36" fmla="*/ 373247 w 1580"/>
              <a:gd name="T37" fmla="*/ 498104 h 1540"/>
              <a:gd name="T38" fmla="*/ 336353 w 1580"/>
              <a:gd name="T39" fmla="*/ 659988 h 1540"/>
              <a:gd name="T40" fmla="*/ 324055 w 1580"/>
              <a:gd name="T41" fmla="*/ 884134 h 1540"/>
              <a:gd name="T42" fmla="*/ 434738 w 1580"/>
              <a:gd name="T43" fmla="*/ 909040 h 1540"/>
              <a:gd name="T44" fmla="*/ 434738 w 1580"/>
              <a:gd name="T45" fmla="*/ 722251 h 1540"/>
              <a:gd name="T46" fmla="*/ 508526 w 1580"/>
              <a:gd name="T47" fmla="*/ 547914 h 1540"/>
              <a:gd name="T48" fmla="*/ 606911 w 1580"/>
              <a:gd name="T49" fmla="*/ 523009 h 1540"/>
              <a:gd name="T50" fmla="*/ 631508 w 1580"/>
              <a:gd name="T51" fmla="*/ 610177 h 1540"/>
              <a:gd name="T52" fmla="*/ 631508 w 1580"/>
              <a:gd name="T53" fmla="*/ 747156 h 1540"/>
              <a:gd name="T54" fmla="*/ 545421 w 1580"/>
              <a:gd name="T55" fmla="*/ 821871 h 1540"/>
              <a:gd name="T56" fmla="*/ 594613 w 1580"/>
              <a:gd name="T57" fmla="*/ 896587 h 1540"/>
              <a:gd name="T58" fmla="*/ 717594 w 1580"/>
              <a:gd name="T59" fmla="*/ 821871 h 1540"/>
              <a:gd name="T60" fmla="*/ 803681 w 1580"/>
              <a:gd name="T61" fmla="*/ 672440 h 1540"/>
              <a:gd name="T62" fmla="*/ 840575 w 1580"/>
              <a:gd name="T63" fmla="*/ 498104 h 1540"/>
              <a:gd name="T64" fmla="*/ 828277 w 1580"/>
              <a:gd name="T65" fmla="*/ 348673 h 1540"/>
              <a:gd name="T66" fmla="*/ 938960 w 1580"/>
              <a:gd name="T67" fmla="*/ 199242 h 1540"/>
              <a:gd name="T68" fmla="*/ 631508 w 1580"/>
              <a:gd name="T69" fmla="*/ 24905 h 1540"/>
              <a:gd name="T70" fmla="*/ 557719 w 1580"/>
              <a:gd name="T71" fmla="*/ 49810 h 1540"/>
              <a:gd name="T72" fmla="*/ 508526 w 1580"/>
              <a:gd name="T73" fmla="*/ 136979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9752" name="Line 72"/>
          <p:cNvSpPr>
            <a:spLocks noChangeShapeType="1"/>
          </p:cNvSpPr>
          <p:nvPr/>
        </p:nvSpPr>
        <p:spPr bwMode="auto">
          <a:xfrm flipV="1">
            <a:off x="4381500" y="2276475"/>
            <a:ext cx="923925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145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1997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997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997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997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997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997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997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99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99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99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9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9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01" grpId="0" animBg="1"/>
      <p:bldP spid="199735" grpId="0" animBg="1"/>
      <p:bldP spid="199735" grpId="1" animBg="1"/>
      <p:bldP spid="199747" grpId="0"/>
      <p:bldP spid="199748" grpId="0"/>
      <p:bldP spid="199749" grpId="0" animBg="1"/>
      <p:bldP spid="199750" grpId="0"/>
      <p:bldP spid="199751" grpId="0"/>
      <p:bldP spid="199745" grpId="0" animBg="1"/>
      <p:bldP spid="199745" grpId="1" animBg="1"/>
      <p:bldP spid="1997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383213" y="3322638"/>
            <a:ext cx="371475" cy="3032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 flipV="1">
            <a:off x="5413375" y="3313113"/>
            <a:ext cx="331788" cy="3063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383213" y="3140075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254375" y="200025"/>
            <a:ext cx="3830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bg-BG" altLang="bg-BG" i="1"/>
              <a:t>Алгоритъм за образуване на стек</a:t>
            </a:r>
            <a:r>
              <a:rPr lang="en-US" altLang="bg-BG"/>
              <a:t> 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20725" y="682625"/>
            <a:ext cx="2065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/>
              <a:t>Логически стъпки:</a:t>
            </a:r>
            <a:endParaRPr lang="en-US" altLang="bg-BG"/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6681788" y="3125788"/>
            <a:ext cx="234950" cy="428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6621463" y="3341688"/>
            <a:ext cx="238125" cy="160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6621463" y="3235325"/>
            <a:ext cx="238125" cy="106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6738938" y="3287713"/>
            <a:ext cx="29527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8389938" y="3287713"/>
            <a:ext cx="29527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lg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8685213" y="3235325"/>
            <a:ext cx="117475" cy="106363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8685213" y="3235325"/>
            <a:ext cx="117475" cy="106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 flipV="1">
            <a:off x="8685213" y="3235325"/>
            <a:ext cx="117475" cy="106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55" name="Freeform 15"/>
          <p:cNvSpPr>
            <a:spLocks/>
          </p:cNvSpPr>
          <p:nvPr/>
        </p:nvSpPr>
        <p:spPr bwMode="auto">
          <a:xfrm>
            <a:off x="6799263" y="3125788"/>
            <a:ext cx="352425" cy="53975"/>
          </a:xfrm>
          <a:custGeom>
            <a:avLst/>
            <a:gdLst>
              <a:gd name="T0" fmla="*/ 0 w 4590"/>
              <a:gd name="T1" fmla="*/ 0 h 1"/>
              <a:gd name="T2" fmla="*/ 352425 w 459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590" h="1">
                <a:moveTo>
                  <a:pt x="0" y="0"/>
                </a:moveTo>
                <a:lnTo>
                  <a:pt x="459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56" name="Freeform 16"/>
          <p:cNvSpPr>
            <a:spLocks/>
          </p:cNvSpPr>
          <p:nvPr/>
        </p:nvSpPr>
        <p:spPr bwMode="auto">
          <a:xfrm>
            <a:off x="6799263" y="3554413"/>
            <a:ext cx="352425" cy="53975"/>
          </a:xfrm>
          <a:custGeom>
            <a:avLst/>
            <a:gdLst>
              <a:gd name="T0" fmla="*/ 0 w 4620"/>
              <a:gd name="T1" fmla="*/ 0 h 1"/>
              <a:gd name="T2" fmla="*/ 352425 w 462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620" h="1">
                <a:moveTo>
                  <a:pt x="0" y="0"/>
                </a:moveTo>
                <a:lnTo>
                  <a:pt x="462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57" name="AutoShape 17"/>
          <p:cNvSpPr>
            <a:spLocks noChangeArrowheads="1"/>
          </p:cNvSpPr>
          <p:nvPr/>
        </p:nvSpPr>
        <p:spPr bwMode="auto">
          <a:xfrm rot="-5412519">
            <a:off x="7526338" y="2633663"/>
            <a:ext cx="428625" cy="1412875"/>
          </a:xfrm>
          <a:prstGeom prst="can">
            <a:avLst>
              <a:gd name="adj" fmla="val 51474"/>
            </a:avLst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58" name="AutoShape 18"/>
          <p:cNvSpPr>
            <a:spLocks noChangeArrowheads="1"/>
          </p:cNvSpPr>
          <p:nvPr/>
        </p:nvSpPr>
        <p:spPr bwMode="auto">
          <a:xfrm>
            <a:off x="3990975" y="3267075"/>
            <a:ext cx="666750" cy="279400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4171950" y="3267075"/>
            <a:ext cx="0" cy="112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 flipH="1">
            <a:off x="4171950" y="3379788"/>
            <a:ext cx="363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61" name="Freeform 21"/>
          <p:cNvSpPr>
            <a:spLocks/>
          </p:cNvSpPr>
          <p:nvPr/>
        </p:nvSpPr>
        <p:spPr bwMode="auto">
          <a:xfrm>
            <a:off x="4114800" y="3379788"/>
            <a:ext cx="57150" cy="49212"/>
          </a:xfrm>
          <a:custGeom>
            <a:avLst/>
            <a:gdLst>
              <a:gd name="T0" fmla="*/ 57150 w 170"/>
              <a:gd name="T1" fmla="*/ 0 h 160"/>
              <a:gd name="T2" fmla="*/ 0 w 170"/>
              <a:gd name="T3" fmla="*/ 49212 h 1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" h="160">
                <a:moveTo>
                  <a:pt x="170" y="0"/>
                </a:moveTo>
                <a:lnTo>
                  <a:pt x="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62" name="Freeform 22"/>
          <p:cNvSpPr>
            <a:spLocks/>
          </p:cNvSpPr>
          <p:nvPr/>
        </p:nvSpPr>
        <p:spPr bwMode="auto">
          <a:xfrm>
            <a:off x="4171950" y="3233738"/>
            <a:ext cx="303213" cy="174625"/>
          </a:xfrm>
          <a:custGeom>
            <a:avLst/>
            <a:gdLst>
              <a:gd name="T0" fmla="*/ 0 w 900"/>
              <a:gd name="T1" fmla="*/ 174625 h 560"/>
              <a:gd name="T2" fmla="*/ 303213 w 900"/>
              <a:gd name="T3" fmla="*/ 174625 h 560"/>
              <a:gd name="T4" fmla="*/ 303213 w 900"/>
              <a:gd name="T5" fmla="*/ 0 h 560"/>
              <a:gd name="T6" fmla="*/ 0 w 900"/>
              <a:gd name="T7" fmla="*/ 0 h 560"/>
              <a:gd name="T8" fmla="*/ 0 w 900"/>
              <a:gd name="T9" fmla="*/ 1746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3990975" y="3346450"/>
            <a:ext cx="4841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altLang="bg-BG" sz="2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r>
              <a:rPr lang="en-US" altLang="bg-BG" sz="1000" b="0">
                <a:cs typeface="Times New Roman" pitchFamily="18" charset="0"/>
              </a:rPr>
              <a:t>na</a:t>
            </a:r>
            <a:endParaRPr lang="en-US" altLang="bg-BG" sz="1800" b="0"/>
          </a:p>
        </p:txBody>
      </p:sp>
      <p:sp>
        <p:nvSpPr>
          <p:cNvPr id="35864" name="Oval 24"/>
          <p:cNvSpPr>
            <a:spLocks noChangeArrowheads="1"/>
          </p:cNvSpPr>
          <p:nvPr/>
        </p:nvSpPr>
        <p:spPr bwMode="auto">
          <a:xfrm flipH="1">
            <a:off x="5505450" y="3160713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65" name="AutoShape 26"/>
          <p:cNvSpPr>
            <a:spLocks noChangeArrowheads="1"/>
          </p:cNvSpPr>
          <p:nvPr/>
        </p:nvSpPr>
        <p:spPr bwMode="auto">
          <a:xfrm flipH="1">
            <a:off x="4291013" y="2027238"/>
            <a:ext cx="741362" cy="384175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66" name="Line 27"/>
          <p:cNvSpPr>
            <a:spLocks noChangeShapeType="1"/>
          </p:cNvSpPr>
          <p:nvPr/>
        </p:nvSpPr>
        <p:spPr bwMode="auto">
          <a:xfrm flipH="1">
            <a:off x="4830763" y="2027238"/>
            <a:ext cx="1587" cy="153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67" name="Line 28"/>
          <p:cNvSpPr>
            <a:spLocks noChangeShapeType="1"/>
          </p:cNvSpPr>
          <p:nvPr/>
        </p:nvSpPr>
        <p:spPr bwMode="auto">
          <a:xfrm>
            <a:off x="4425950" y="2181225"/>
            <a:ext cx="40481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68" name="Freeform 29"/>
          <p:cNvSpPr>
            <a:spLocks/>
          </p:cNvSpPr>
          <p:nvPr/>
        </p:nvSpPr>
        <p:spPr bwMode="auto">
          <a:xfrm flipH="1">
            <a:off x="4830763" y="2181225"/>
            <a:ext cx="63500" cy="68263"/>
          </a:xfrm>
          <a:custGeom>
            <a:avLst/>
            <a:gdLst>
              <a:gd name="T0" fmla="*/ 63500 w 170"/>
              <a:gd name="T1" fmla="*/ 0 h 160"/>
              <a:gd name="T2" fmla="*/ 0 w 170"/>
              <a:gd name="T3" fmla="*/ 68263 h 1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" h="160">
                <a:moveTo>
                  <a:pt x="170" y="0"/>
                </a:moveTo>
                <a:lnTo>
                  <a:pt x="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69" name="Freeform 30"/>
          <p:cNvSpPr>
            <a:spLocks/>
          </p:cNvSpPr>
          <p:nvPr/>
        </p:nvSpPr>
        <p:spPr bwMode="auto">
          <a:xfrm flipH="1">
            <a:off x="4494213" y="1981200"/>
            <a:ext cx="336550" cy="238125"/>
          </a:xfrm>
          <a:custGeom>
            <a:avLst/>
            <a:gdLst>
              <a:gd name="T0" fmla="*/ 0 w 900"/>
              <a:gd name="T1" fmla="*/ 238125 h 560"/>
              <a:gd name="T2" fmla="*/ 336550 w 900"/>
              <a:gd name="T3" fmla="*/ 238125 h 560"/>
              <a:gd name="T4" fmla="*/ 336550 w 900"/>
              <a:gd name="T5" fmla="*/ 0 h 560"/>
              <a:gd name="T6" fmla="*/ 0 w 900"/>
              <a:gd name="T7" fmla="*/ 0 h 560"/>
              <a:gd name="T8" fmla="*/ 0 w 900"/>
              <a:gd name="T9" fmla="*/ 2381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70" name="Oval 31"/>
          <p:cNvSpPr>
            <a:spLocks noChangeArrowheads="1"/>
          </p:cNvSpPr>
          <p:nvPr/>
        </p:nvSpPr>
        <p:spPr bwMode="auto">
          <a:xfrm flipH="1">
            <a:off x="4572000" y="2027238"/>
            <a:ext cx="134938" cy="1539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71" name="Text Box 32"/>
          <p:cNvSpPr txBox="1">
            <a:spLocks noChangeArrowheads="1"/>
          </p:cNvSpPr>
          <p:nvPr/>
        </p:nvSpPr>
        <p:spPr bwMode="auto">
          <a:xfrm flipH="1">
            <a:off x="4532313" y="2192338"/>
            <a:ext cx="538162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sz="1200" b="0"/>
              <a:t>p</a:t>
            </a:r>
            <a:endParaRPr lang="en-US" altLang="bg-BG" sz="1200"/>
          </a:p>
        </p:txBody>
      </p:sp>
      <p:sp>
        <p:nvSpPr>
          <p:cNvPr id="35872" name="Freeform 33"/>
          <p:cNvSpPr>
            <a:spLocks/>
          </p:cNvSpPr>
          <p:nvPr/>
        </p:nvSpPr>
        <p:spPr bwMode="auto">
          <a:xfrm rot="852811">
            <a:off x="4240213" y="1446213"/>
            <a:ext cx="836612" cy="815975"/>
          </a:xfrm>
          <a:custGeom>
            <a:avLst/>
            <a:gdLst>
              <a:gd name="T0" fmla="*/ 384947 w 1580"/>
              <a:gd name="T1" fmla="*/ 148359 h 1540"/>
              <a:gd name="T2" fmla="*/ 173147 w 1580"/>
              <a:gd name="T3" fmla="*/ 233136 h 1540"/>
              <a:gd name="T4" fmla="*/ 67247 w 1580"/>
              <a:gd name="T5" fmla="*/ 381495 h 1540"/>
              <a:gd name="T6" fmla="*/ 3707 w 1580"/>
              <a:gd name="T7" fmla="*/ 635825 h 1540"/>
              <a:gd name="T8" fmla="*/ 46067 w 1580"/>
              <a:gd name="T9" fmla="*/ 572242 h 1540"/>
              <a:gd name="T10" fmla="*/ 99017 w 1580"/>
              <a:gd name="T11" fmla="*/ 434480 h 1540"/>
              <a:gd name="T12" fmla="*/ 141377 w 1580"/>
              <a:gd name="T13" fmla="*/ 360301 h 1540"/>
              <a:gd name="T14" fmla="*/ 35477 w 1580"/>
              <a:gd name="T15" fmla="*/ 614631 h 1540"/>
              <a:gd name="T16" fmla="*/ 24887 w 1580"/>
              <a:gd name="T17" fmla="*/ 720601 h 1540"/>
              <a:gd name="T18" fmla="*/ 77837 w 1580"/>
              <a:gd name="T19" fmla="*/ 688810 h 1540"/>
              <a:gd name="T20" fmla="*/ 109607 w 1580"/>
              <a:gd name="T21" fmla="*/ 614631 h 1540"/>
              <a:gd name="T22" fmla="*/ 151967 w 1580"/>
              <a:gd name="T23" fmla="*/ 508660 h 1540"/>
              <a:gd name="T24" fmla="*/ 215507 w 1580"/>
              <a:gd name="T25" fmla="*/ 392092 h 1540"/>
              <a:gd name="T26" fmla="*/ 162557 w 1580"/>
              <a:gd name="T27" fmla="*/ 551048 h 1540"/>
              <a:gd name="T28" fmla="*/ 120197 w 1580"/>
              <a:gd name="T29" fmla="*/ 710004 h 1540"/>
              <a:gd name="T30" fmla="*/ 109607 w 1580"/>
              <a:gd name="T31" fmla="*/ 815975 h 1540"/>
              <a:gd name="T32" fmla="*/ 204917 w 1580"/>
              <a:gd name="T33" fmla="*/ 710004 h 1540"/>
              <a:gd name="T34" fmla="*/ 247277 w 1580"/>
              <a:gd name="T35" fmla="*/ 572242 h 1540"/>
              <a:gd name="T36" fmla="*/ 321407 w 1580"/>
              <a:gd name="T37" fmla="*/ 423883 h 1540"/>
              <a:gd name="T38" fmla="*/ 289637 w 1580"/>
              <a:gd name="T39" fmla="*/ 561645 h 1540"/>
              <a:gd name="T40" fmla="*/ 279047 w 1580"/>
              <a:gd name="T41" fmla="*/ 752393 h 1540"/>
              <a:gd name="T42" fmla="*/ 374357 w 1580"/>
              <a:gd name="T43" fmla="*/ 773587 h 1540"/>
              <a:gd name="T44" fmla="*/ 374357 w 1580"/>
              <a:gd name="T45" fmla="*/ 614631 h 1540"/>
              <a:gd name="T46" fmla="*/ 437898 w 1580"/>
              <a:gd name="T47" fmla="*/ 466271 h 1540"/>
              <a:gd name="T48" fmla="*/ 522618 w 1580"/>
              <a:gd name="T49" fmla="*/ 445077 h 1540"/>
              <a:gd name="T50" fmla="*/ 543798 w 1580"/>
              <a:gd name="T51" fmla="*/ 519257 h 1540"/>
              <a:gd name="T52" fmla="*/ 543798 w 1580"/>
              <a:gd name="T53" fmla="*/ 635825 h 1540"/>
              <a:gd name="T54" fmla="*/ 469668 w 1580"/>
              <a:gd name="T55" fmla="*/ 699407 h 1540"/>
              <a:gd name="T56" fmla="*/ 512028 w 1580"/>
              <a:gd name="T57" fmla="*/ 762990 h 1540"/>
              <a:gd name="T58" fmla="*/ 617928 w 1580"/>
              <a:gd name="T59" fmla="*/ 699407 h 1540"/>
              <a:gd name="T60" fmla="*/ 692058 w 1580"/>
              <a:gd name="T61" fmla="*/ 572242 h 1540"/>
              <a:gd name="T62" fmla="*/ 723828 w 1580"/>
              <a:gd name="T63" fmla="*/ 423883 h 1540"/>
              <a:gd name="T64" fmla="*/ 713238 w 1580"/>
              <a:gd name="T65" fmla="*/ 296718 h 1540"/>
              <a:gd name="T66" fmla="*/ 808548 w 1580"/>
              <a:gd name="T67" fmla="*/ 169553 h 1540"/>
              <a:gd name="T68" fmla="*/ 543798 w 1580"/>
              <a:gd name="T69" fmla="*/ 21194 h 1540"/>
              <a:gd name="T70" fmla="*/ 480258 w 1580"/>
              <a:gd name="T71" fmla="*/ 42388 h 1540"/>
              <a:gd name="T72" fmla="*/ 437898 w 1580"/>
              <a:gd name="T73" fmla="*/ 116568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73" name="Line 34"/>
          <p:cNvSpPr>
            <a:spLocks noChangeShapeType="1"/>
          </p:cNvSpPr>
          <p:nvPr/>
        </p:nvSpPr>
        <p:spPr bwMode="auto">
          <a:xfrm>
            <a:off x="4657725" y="2095500"/>
            <a:ext cx="831850" cy="1038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74" name="Rectangle 35"/>
          <p:cNvSpPr>
            <a:spLocks noChangeArrowheads="1"/>
          </p:cNvSpPr>
          <p:nvPr/>
        </p:nvSpPr>
        <p:spPr bwMode="auto">
          <a:xfrm>
            <a:off x="401638" y="1203325"/>
            <a:ext cx="4437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 b="0"/>
              <a:t>II) Включване на елемента към структурата.</a:t>
            </a:r>
            <a:r>
              <a:rPr lang="bg-BG" altLang="bg-BG"/>
              <a:t> </a:t>
            </a:r>
          </a:p>
        </p:txBody>
      </p:sp>
      <p:sp>
        <p:nvSpPr>
          <p:cNvPr id="35875" name="Rectangle 36"/>
          <p:cNvSpPr>
            <a:spLocks noChangeArrowheads="1"/>
          </p:cNvSpPr>
          <p:nvPr/>
        </p:nvSpPr>
        <p:spPr bwMode="auto">
          <a:xfrm>
            <a:off x="3232150" y="4356100"/>
            <a:ext cx="1746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>
                <a:solidFill>
                  <a:srgbClr val="800000"/>
                </a:solidFill>
              </a:rPr>
              <a:t>1) p^.next := na;</a:t>
            </a:r>
            <a:endParaRPr lang="en-US" altLang="bg-BG">
              <a:solidFill>
                <a:srgbClr val="800000"/>
              </a:solidFill>
            </a:endParaRPr>
          </a:p>
        </p:txBody>
      </p:sp>
      <p:sp>
        <p:nvSpPr>
          <p:cNvPr id="35876" name="Rectangle 37"/>
          <p:cNvSpPr>
            <a:spLocks noChangeArrowheads="1"/>
          </p:cNvSpPr>
          <p:nvPr/>
        </p:nvSpPr>
        <p:spPr bwMode="auto">
          <a:xfrm>
            <a:off x="6529388" y="4365625"/>
            <a:ext cx="1689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>
                <a:solidFill>
                  <a:schemeClr val="accent2"/>
                </a:solidFill>
              </a:rPr>
              <a:t>1) p</a:t>
            </a:r>
            <a:r>
              <a:rPr lang="en-US" altLang="bg-BG">
                <a:solidFill>
                  <a:schemeClr val="accent2"/>
                </a:solidFill>
              </a:rPr>
              <a:t>-&gt;</a:t>
            </a:r>
            <a:r>
              <a:rPr lang="bg-BG" altLang="bg-BG">
                <a:solidFill>
                  <a:schemeClr val="accent2"/>
                </a:solidFill>
              </a:rPr>
              <a:t>next = na;</a:t>
            </a:r>
            <a:endParaRPr lang="en-US" altLang="bg-BG">
              <a:solidFill>
                <a:schemeClr val="accent2"/>
              </a:solidFill>
            </a:endParaRPr>
          </a:p>
        </p:txBody>
      </p:sp>
      <p:sp>
        <p:nvSpPr>
          <p:cNvPr id="35877" name="Line 38"/>
          <p:cNvSpPr>
            <a:spLocks noChangeShapeType="1"/>
          </p:cNvSpPr>
          <p:nvPr/>
        </p:nvSpPr>
        <p:spPr bwMode="auto">
          <a:xfrm>
            <a:off x="5591175" y="3238500"/>
            <a:ext cx="1019175" cy="47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78" name="Rectangle 39"/>
          <p:cNvSpPr>
            <a:spLocks noChangeArrowheads="1"/>
          </p:cNvSpPr>
          <p:nvPr/>
        </p:nvSpPr>
        <p:spPr bwMode="auto">
          <a:xfrm>
            <a:off x="3235325" y="4794250"/>
            <a:ext cx="1152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>
                <a:solidFill>
                  <a:srgbClr val="800000"/>
                </a:solidFill>
              </a:rPr>
              <a:t>2) na </a:t>
            </a:r>
            <a:r>
              <a:rPr lang="en-US" altLang="bg-BG">
                <a:solidFill>
                  <a:srgbClr val="800000"/>
                </a:solidFill>
              </a:rPr>
              <a:t>:</a:t>
            </a:r>
            <a:r>
              <a:rPr lang="bg-BG" altLang="bg-BG">
                <a:solidFill>
                  <a:srgbClr val="800000"/>
                </a:solidFill>
              </a:rPr>
              <a:t>= p;</a:t>
            </a:r>
          </a:p>
        </p:txBody>
      </p:sp>
      <p:sp>
        <p:nvSpPr>
          <p:cNvPr id="35879" name="Rectangle 40"/>
          <p:cNvSpPr>
            <a:spLocks noChangeArrowheads="1"/>
          </p:cNvSpPr>
          <p:nvPr/>
        </p:nvSpPr>
        <p:spPr bwMode="auto">
          <a:xfrm>
            <a:off x="6507163" y="4775200"/>
            <a:ext cx="1084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>
                <a:solidFill>
                  <a:srgbClr val="000099"/>
                </a:solidFill>
              </a:rPr>
              <a:t>2) na = p;</a:t>
            </a:r>
          </a:p>
        </p:txBody>
      </p:sp>
      <p:sp>
        <p:nvSpPr>
          <p:cNvPr id="35880" name="Freeform 42"/>
          <p:cNvSpPr>
            <a:spLocks/>
          </p:cNvSpPr>
          <p:nvPr/>
        </p:nvSpPr>
        <p:spPr bwMode="auto">
          <a:xfrm rot="10326327" flipV="1">
            <a:off x="3694113" y="2532063"/>
            <a:ext cx="971550" cy="958850"/>
          </a:xfrm>
          <a:custGeom>
            <a:avLst/>
            <a:gdLst>
              <a:gd name="T0" fmla="*/ 447036 w 1580"/>
              <a:gd name="T1" fmla="*/ 174336 h 1540"/>
              <a:gd name="T2" fmla="*/ 201074 w 1580"/>
              <a:gd name="T3" fmla="*/ 273957 h 1540"/>
              <a:gd name="T4" fmla="*/ 78093 w 1580"/>
              <a:gd name="T5" fmla="*/ 448294 h 1540"/>
              <a:gd name="T6" fmla="*/ 4304 w 1580"/>
              <a:gd name="T7" fmla="*/ 747156 h 1540"/>
              <a:gd name="T8" fmla="*/ 53497 w 1580"/>
              <a:gd name="T9" fmla="*/ 672440 h 1540"/>
              <a:gd name="T10" fmla="*/ 114987 w 1580"/>
              <a:gd name="T11" fmla="*/ 510556 h 1540"/>
              <a:gd name="T12" fmla="*/ 164180 w 1580"/>
              <a:gd name="T13" fmla="*/ 423388 h 1540"/>
              <a:gd name="T14" fmla="*/ 41199 w 1580"/>
              <a:gd name="T15" fmla="*/ 722251 h 1540"/>
              <a:gd name="T16" fmla="*/ 28901 w 1580"/>
              <a:gd name="T17" fmla="*/ 846777 h 1540"/>
              <a:gd name="T18" fmla="*/ 90391 w 1580"/>
              <a:gd name="T19" fmla="*/ 809419 h 1540"/>
              <a:gd name="T20" fmla="*/ 127285 w 1580"/>
              <a:gd name="T21" fmla="*/ 722251 h 1540"/>
              <a:gd name="T22" fmla="*/ 176478 w 1580"/>
              <a:gd name="T23" fmla="*/ 597725 h 1540"/>
              <a:gd name="T24" fmla="*/ 250266 w 1580"/>
              <a:gd name="T25" fmla="*/ 460746 h 1540"/>
              <a:gd name="T26" fmla="*/ 188776 w 1580"/>
              <a:gd name="T27" fmla="*/ 647535 h 1540"/>
              <a:gd name="T28" fmla="*/ 139583 w 1580"/>
              <a:gd name="T29" fmla="*/ 834324 h 1540"/>
              <a:gd name="T30" fmla="*/ 127285 w 1580"/>
              <a:gd name="T31" fmla="*/ 958850 h 1540"/>
              <a:gd name="T32" fmla="*/ 237968 w 1580"/>
              <a:gd name="T33" fmla="*/ 834324 h 1540"/>
              <a:gd name="T34" fmla="*/ 287161 w 1580"/>
              <a:gd name="T35" fmla="*/ 672440 h 1540"/>
              <a:gd name="T36" fmla="*/ 373247 w 1580"/>
              <a:gd name="T37" fmla="*/ 498104 h 1540"/>
              <a:gd name="T38" fmla="*/ 336353 w 1580"/>
              <a:gd name="T39" fmla="*/ 659988 h 1540"/>
              <a:gd name="T40" fmla="*/ 324055 w 1580"/>
              <a:gd name="T41" fmla="*/ 884134 h 1540"/>
              <a:gd name="T42" fmla="*/ 434738 w 1580"/>
              <a:gd name="T43" fmla="*/ 909040 h 1540"/>
              <a:gd name="T44" fmla="*/ 434738 w 1580"/>
              <a:gd name="T45" fmla="*/ 722251 h 1540"/>
              <a:gd name="T46" fmla="*/ 508526 w 1580"/>
              <a:gd name="T47" fmla="*/ 547914 h 1540"/>
              <a:gd name="T48" fmla="*/ 606911 w 1580"/>
              <a:gd name="T49" fmla="*/ 523009 h 1540"/>
              <a:gd name="T50" fmla="*/ 631508 w 1580"/>
              <a:gd name="T51" fmla="*/ 610177 h 1540"/>
              <a:gd name="T52" fmla="*/ 631508 w 1580"/>
              <a:gd name="T53" fmla="*/ 747156 h 1540"/>
              <a:gd name="T54" fmla="*/ 545421 w 1580"/>
              <a:gd name="T55" fmla="*/ 821871 h 1540"/>
              <a:gd name="T56" fmla="*/ 594613 w 1580"/>
              <a:gd name="T57" fmla="*/ 896587 h 1540"/>
              <a:gd name="T58" fmla="*/ 717594 w 1580"/>
              <a:gd name="T59" fmla="*/ 821871 h 1540"/>
              <a:gd name="T60" fmla="*/ 803681 w 1580"/>
              <a:gd name="T61" fmla="*/ 672440 h 1540"/>
              <a:gd name="T62" fmla="*/ 840575 w 1580"/>
              <a:gd name="T63" fmla="*/ 498104 h 1540"/>
              <a:gd name="T64" fmla="*/ 828277 w 1580"/>
              <a:gd name="T65" fmla="*/ 348673 h 1540"/>
              <a:gd name="T66" fmla="*/ 938960 w 1580"/>
              <a:gd name="T67" fmla="*/ 199242 h 1540"/>
              <a:gd name="T68" fmla="*/ 631508 w 1580"/>
              <a:gd name="T69" fmla="*/ 24905 h 1540"/>
              <a:gd name="T70" fmla="*/ 557719 w 1580"/>
              <a:gd name="T71" fmla="*/ 49810 h 1540"/>
              <a:gd name="T72" fmla="*/ 508526 w 1580"/>
              <a:gd name="T73" fmla="*/ 136979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81" name="Line 43"/>
          <p:cNvSpPr>
            <a:spLocks noChangeShapeType="1"/>
          </p:cNvSpPr>
          <p:nvPr/>
        </p:nvSpPr>
        <p:spPr bwMode="auto">
          <a:xfrm flipV="1">
            <a:off x="4324350" y="3238500"/>
            <a:ext cx="1028700" cy="47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763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3786188" y="1554163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3786188" y="1371600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08" name="AutoShape 4"/>
          <p:cNvSpPr>
            <a:spLocks noChangeArrowheads="1"/>
          </p:cNvSpPr>
          <p:nvPr/>
        </p:nvSpPr>
        <p:spPr bwMode="auto">
          <a:xfrm>
            <a:off x="2374900" y="2765425"/>
            <a:ext cx="666750" cy="279400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09" name="Line 5"/>
          <p:cNvSpPr>
            <a:spLocks noChangeShapeType="1"/>
          </p:cNvSpPr>
          <p:nvPr/>
        </p:nvSpPr>
        <p:spPr bwMode="auto">
          <a:xfrm flipH="1">
            <a:off x="2555875" y="2878138"/>
            <a:ext cx="363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26310" name="Freeform 6"/>
          <p:cNvSpPr>
            <a:spLocks/>
          </p:cNvSpPr>
          <p:nvPr/>
        </p:nvSpPr>
        <p:spPr bwMode="auto">
          <a:xfrm>
            <a:off x="2546350" y="2732088"/>
            <a:ext cx="303213" cy="174625"/>
          </a:xfrm>
          <a:custGeom>
            <a:avLst/>
            <a:gdLst>
              <a:gd name="T0" fmla="*/ 0 w 900"/>
              <a:gd name="T1" fmla="*/ 174625 h 560"/>
              <a:gd name="T2" fmla="*/ 303213 w 900"/>
              <a:gd name="T3" fmla="*/ 174625 h 560"/>
              <a:gd name="T4" fmla="*/ 303213 w 900"/>
              <a:gd name="T5" fmla="*/ 0 h 560"/>
              <a:gd name="T6" fmla="*/ 0 w 900"/>
              <a:gd name="T7" fmla="*/ 0 h 560"/>
              <a:gd name="T8" fmla="*/ 0 w 900"/>
              <a:gd name="T9" fmla="*/ 1746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2374900" y="2844800"/>
            <a:ext cx="4841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altLang="bg-BG" sz="2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r>
              <a:rPr lang="en-US" altLang="bg-BG" sz="1000" b="0">
                <a:cs typeface="Times New Roman" pitchFamily="18" charset="0"/>
              </a:rPr>
              <a:t>na</a:t>
            </a:r>
            <a:endParaRPr lang="en-US" altLang="bg-BG" sz="1800" b="0"/>
          </a:p>
        </p:txBody>
      </p:sp>
      <p:sp>
        <p:nvSpPr>
          <p:cNvPr id="226312" name="Oval 8"/>
          <p:cNvSpPr>
            <a:spLocks noChangeArrowheads="1"/>
          </p:cNvSpPr>
          <p:nvPr/>
        </p:nvSpPr>
        <p:spPr bwMode="auto">
          <a:xfrm flipH="1">
            <a:off x="3908425" y="1392238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13" name="AutoShape 9"/>
          <p:cNvSpPr>
            <a:spLocks noChangeArrowheads="1"/>
          </p:cNvSpPr>
          <p:nvPr/>
        </p:nvSpPr>
        <p:spPr bwMode="auto">
          <a:xfrm flipH="1">
            <a:off x="2695575" y="1360488"/>
            <a:ext cx="741363" cy="384175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14" name="Line 10"/>
          <p:cNvSpPr>
            <a:spLocks noChangeShapeType="1"/>
          </p:cNvSpPr>
          <p:nvPr/>
        </p:nvSpPr>
        <p:spPr bwMode="auto">
          <a:xfrm flipH="1">
            <a:off x="3235325" y="1360488"/>
            <a:ext cx="1588" cy="153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26315" name="Line 11"/>
          <p:cNvSpPr>
            <a:spLocks noChangeShapeType="1"/>
          </p:cNvSpPr>
          <p:nvPr/>
        </p:nvSpPr>
        <p:spPr bwMode="auto">
          <a:xfrm>
            <a:off x="2830513" y="1514475"/>
            <a:ext cx="40481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26316" name="Freeform 12"/>
          <p:cNvSpPr>
            <a:spLocks/>
          </p:cNvSpPr>
          <p:nvPr/>
        </p:nvSpPr>
        <p:spPr bwMode="auto">
          <a:xfrm flipH="1">
            <a:off x="3235325" y="1514475"/>
            <a:ext cx="63500" cy="68263"/>
          </a:xfrm>
          <a:custGeom>
            <a:avLst/>
            <a:gdLst>
              <a:gd name="T0" fmla="*/ 63500 w 170"/>
              <a:gd name="T1" fmla="*/ 0 h 160"/>
              <a:gd name="T2" fmla="*/ 0 w 170"/>
              <a:gd name="T3" fmla="*/ 68263 h 1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" h="160">
                <a:moveTo>
                  <a:pt x="170" y="0"/>
                </a:moveTo>
                <a:lnTo>
                  <a:pt x="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26317" name="Freeform 13"/>
          <p:cNvSpPr>
            <a:spLocks/>
          </p:cNvSpPr>
          <p:nvPr/>
        </p:nvSpPr>
        <p:spPr bwMode="auto">
          <a:xfrm flipH="1">
            <a:off x="2898775" y="1314450"/>
            <a:ext cx="336550" cy="238125"/>
          </a:xfrm>
          <a:custGeom>
            <a:avLst/>
            <a:gdLst>
              <a:gd name="T0" fmla="*/ 0 w 900"/>
              <a:gd name="T1" fmla="*/ 238125 h 560"/>
              <a:gd name="T2" fmla="*/ 336550 w 900"/>
              <a:gd name="T3" fmla="*/ 238125 h 560"/>
              <a:gd name="T4" fmla="*/ 336550 w 900"/>
              <a:gd name="T5" fmla="*/ 0 h 560"/>
              <a:gd name="T6" fmla="*/ 0 w 900"/>
              <a:gd name="T7" fmla="*/ 0 h 560"/>
              <a:gd name="T8" fmla="*/ 0 w 900"/>
              <a:gd name="T9" fmla="*/ 2381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18" name="Oval 14"/>
          <p:cNvSpPr>
            <a:spLocks noChangeArrowheads="1"/>
          </p:cNvSpPr>
          <p:nvPr/>
        </p:nvSpPr>
        <p:spPr bwMode="auto">
          <a:xfrm flipH="1">
            <a:off x="2976563" y="1360488"/>
            <a:ext cx="134937" cy="1539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19" name="Text Box 15"/>
          <p:cNvSpPr txBox="1">
            <a:spLocks noChangeArrowheads="1"/>
          </p:cNvSpPr>
          <p:nvPr/>
        </p:nvSpPr>
        <p:spPr bwMode="auto">
          <a:xfrm flipH="1">
            <a:off x="2936875" y="1525588"/>
            <a:ext cx="538163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sz="1200" b="0"/>
              <a:t>p</a:t>
            </a:r>
            <a:endParaRPr lang="en-US" altLang="bg-BG" sz="1200"/>
          </a:p>
        </p:txBody>
      </p:sp>
      <p:sp>
        <p:nvSpPr>
          <p:cNvPr id="226320" name="Freeform 16"/>
          <p:cNvSpPr>
            <a:spLocks/>
          </p:cNvSpPr>
          <p:nvPr/>
        </p:nvSpPr>
        <p:spPr bwMode="auto">
          <a:xfrm rot="-8594146">
            <a:off x="2297113" y="1331913"/>
            <a:ext cx="836612" cy="815975"/>
          </a:xfrm>
          <a:custGeom>
            <a:avLst/>
            <a:gdLst>
              <a:gd name="T0" fmla="*/ 384947 w 1580"/>
              <a:gd name="T1" fmla="*/ 148359 h 1540"/>
              <a:gd name="T2" fmla="*/ 173147 w 1580"/>
              <a:gd name="T3" fmla="*/ 233136 h 1540"/>
              <a:gd name="T4" fmla="*/ 67247 w 1580"/>
              <a:gd name="T5" fmla="*/ 381495 h 1540"/>
              <a:gd name="T6" fmla="*/ 3707 w 1580"/>
              <a:gd name="T7" fmla="*/ 635825 h 1540"/>
              <a:gd name="T8" fmla="*/ 46067 w 1580"/>
              <a:gd name="T9" fmla="*/ 572242 h 1540"/>
              <a:gd name="T10" fmla="*/ 99017 w 1580"/>
              <a:gd name="T11" fmla="*/ 434480 h 1540"/>
              <a:gd name="T12" fmla="*/ 141377 w 1580"/>
              <a:gd name="T13" fmla="*/ 360301 h 1540"/>
              <a:gd name="T14" fmla="*/ 35477 w 1580"/>
              <a:gd name="T15" fmla="*/ 614631 h 1540"/>
              <a:gd name="T16" fmla="*/ 24887 w 1580"/>
              <a:gd name="T17" fmla="*/ 720601 h 1540"/>
              <a:gd name="T18" fmla="*/ 77837 w 1580"/>
              <a:gd name="T19" fmla="*/ 688810 h 1540"/>
              <a:gd name="T20" fmla="*/ 109607 w 1580"/>
              <a:gd name="T21" fmla="*/ 614631 h 1540"/>
              <a:gd name="T22" fmla="*/ 151967 w 1580"/>
              <a:gd name="T23" fmla="*/ 508660 h 1540"/>
              <a:gd name="T24" fmla="*/ 215507 w 1580"/>
              <a:gd name="T25" fmla="*/ 392092 h 1540"/>
              <a:gd name="T26" fmla="*/ 162557 w 1580"/>
              <a:gd name="T27" fmla="*/ 551048 h 1540"/>
              <a:gd name="T28" fmla="*/ 120197 w 1580"/>
              <a:gd name="T29" fmla="*/ 710004 h 1540"/>
              <a:gd name="T30" fmla="*/ 109607 w 1580"/>
              <a:gd name="T31" fmla="*/ 815975 h 1540"/>
              <a:gd name="T32" fmla="*/ 204917 w 1580"/>
              <a:gd name="T33" fmla="*/ 710004 h 1540"/>
              <a:gd name="T34" fmla="*/ 247277 w 1580"/>
              <a:gd name="T35" fmla="*/ 572242 h 1540"/>
              <a:gd name="T36" fmla="*/ 321407 w 1580"/>
              <a:gd name="T37" fmla="*/ 423883 h 1540"/>
              <a:gd name="T38" fmla="*/ 289637 w 1580"/>
              <a:gd name="T39" fmla="*/ 561645 h 1540"/>
              <a:gd name="T40" fmla="*/ 279047 w 1580"/>
              <a:gd name="T41" fmla="*/ 752393 h 1540"/>
              <a:gd name="T42" fmla="*/ 374357 w 1580"/>
              <a:gd name="T43" fmla="*/ 773587 h 1540"/>
              <a:gd name="T44" fmla="*/ 374357 w 1580"/>
              <a:gd name="T45" fmla="*/ 614631 h 1540"/>
              <a:gd name="T46" fmla="*/ 437898 w 1580"/>
              <a:gd name="T47" fmla="*/ 466271 h 1540"/>
              <a:gd name="T48" fmla="*/ 522618 w 1580"/>
              <a:gd name="T49" fmla="*/ 445077 h 1540"/>
              <a:gd name="T50" fmla="*/ 543798 w 1580"/>
              <a:gd name="T51" fmla="*/ 519257 h 1540"/>
              <a:gd name="T52" fmla="*/ 543798 w 1580"/>
              <a:gd name="T53" fmla="*/ 635825 h 1540"/>
              <a:gd name="T54" fmla="*/ 469668 w 1580"/>
              <a:gd name="T55" fmla="*/ 699407 h 1540"/>
              <a:gd name="T56" fmla="*/ 512028 w 1580"/>
              <a:gd name="T57" fmla="*/ 762990 h 1540"/>
              <a:gd name="T58" fmla="*/ 617928 w 1580"/>
              <a:gd name="T59" fmla="*/ 699407 h 1540"/>
              <a:gd name="T60" fmla="*/ 692058 w 1580"/>
              <a:gd name="T61" fmla="*/ 572242 h 1540"/>
              <a:gd name="T62" fmla="*/ 723828 w 1580"/>
              <a:gd name="T63" fmla="*/ 423883 h 1540"/>
              <a:gd name="T64" fmla="*/ 713238 w 1580"/>
              <a:gd name="T65" fmla="*/ 296718 h 1540"/>
              <a:gd name="T66" fmla="*/ 808548 w 1580"/>
              <a:gd name="T67" fmla="*/ 169553 h 1540"/>
              <a:gd name="T68" fmla="*/ 543798 w 1580"/>
              <a:gd name="T69" fmla="*/ 21194 h 1540"/>
              <a:gd name="T70" fmla="*/ 480258 w 1580"/>
              <a:gd name="T71" fmla="*/ 42388 h 1540"/>
              <a:gd name="T72" fmla="*/ 437898 w 1580"/>
              <a:gd name="T73" fmla="*/ 116568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21" name="Line 17"/>
          <p:cNvSpPr>
            <a:spLocks noChangeShapeType="1"/>
          </p:cNvSpPr>
          <p:nvPr/>
        </p:nvSpPr>
        <p:spPr bwMode="auto">
          <a:xfrm>
            <a:off x="3032125" y="1431925"/>
            <a:ext cx="730250" cy="7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26322" name="Freeform 18"/>
          <p:cNvSpPr>
            <a:spLocks/>
          </p:cNvSpPr>
          <p:nvPr/>
        </p:nvSpPr>
        <p:spPr bwMode="auto">
          <a:xfrm rot="10326327" flipV="1">
            <a:off x="2068513" y="2039938"/>
            <a:ext cx="971550" cy="958850"/>
          </a:xfrm>
          <a:custGeom>
            <a:avLst/>
            <a:gdLst>
              <a:gd name="T0" fmla="*/ 447036 w 1580"/>
              <a:gd name="T1" fmla="*/ 174336 h 1540"/>
              <a:gd name="T2" fmla="*/ 201074 w 1580"/>
              <a:gd name="T3" fmla="*/ 273957 h 1540"/>
              <a:gd name="T4" fmla="*/ 78093 w 1580"/>
              <a:gd name="T5" fmla="*/ 448294 h 1540"/>
              <a:gd name="T6" fmla="*/ 4304 w 1580"/>
              <a:gd name="T7" fmla="*/ 747156 h 1540"/>
              <a:gd name="T8" fmla="*/ 53497 w 1580"/>
              <a:gd name="T9" fmla="*/ 672440 h 1540"/>
              <a:gd name="T10" fmla="*/ 114987 w 1580"/>
              <a:gd name="T11" fmla="*/ 510556 h 1540"/>
              <a:gd name="T12" fmla="*/ 164180 w 1580"/>
              <a:gd name="T13" fmla="*/ 423388 h 1540"/>
              <a:gd name="T14" fmla="*/ 41199 w 1580"/>
              <a:gd name="T15" fmla="*/ 722251 h 1540"/>
              <a:gd name="T16" fmla="*/ 28901 w 1580"/>
              <a:gd name="T17" fmla="*/ 846777 h 1540"/>
              <a:gd name="T18" fmla="*/ 90391 w 1580"/>
              <a:gd name="T19" fmla="*/ 809419 h 1540"/>
              <a:gd name="T20" fmla="*/ 127285 w 1580"/>
              <a:gd name="T21" fmla="*/ 722251 h 1540"/>
              <a:gd name="T22" fmla="*/ 176478 w 1580"/>
              <a:gd name="T23" fmla="*/ 597725 h 1540"/>
              <a:gd name="T24" fmla="*/ 250266 w 1580"/>
              <a:gd name="T25" fmla="*/ 460746 h 1540"/>
              <a:gd name="T26" fmla="*/ 188776 w 1580"/>
              <a:gd name="T27" fmla="*/ 647535 h 1540"/>
              <a:gd name="T28" fmla="*/ 139583 w 1580"/>
              <a:gd name="T29" fmla="*/ 834324 h 1540"/>
              <a:gd name="T30" fmla="*/ 127285 w 1580"/>
              <a:gd name="T31" fmla="*/ 958850 h 1540"/>
              <a:gd name="T32" fmla="*/ 237968 w 1580"/>
              <a:gd name="T33" fmla="*/ 834324 h 1540"/>
              <a:gd name="T34" fmla="*/ 287161 w 1580"/>
              <a:gd name="T35" fmla="*/ 672440 h 1540"/>
              <a:gd name="T36" fmla="*/ 373247 w 1580"/>
              <a:gd name="T37" fmla="*/ 498104 h 1540"/>
              <a:gd name="T38" fmla="*/ 336353 w 1580"/>
              <a:gd name="T39" fmla="*/ 659988 h 1540"/>
              <a:gd name="T40" fmla="*/ 324055 w 1580"/>
              <a:gd name="T41" fmla="*/ 884134 h 1540"/>
              <a:gd name="T42" fmla="*/ 434738 w 1580"/>
              <a:gd name="T43" fmla="*/ 909040 h 1540"/>
              <a:gd name="T44" fmla="*/ 434738 w 1580"/>
              <a:gd name="T45" fmla="*/ 722251 h 1540"/>
              <a:gd name="T46" fmla="*/ 508526 w 1580"/>
              <a:gd name="T47" fmla="*/ 547914 h 1540"/>
              <a:gd name="T48" fmla="*/ 606911 w 1580"/>
              <a:gd name="T49" fmla="*/ 523009 h 1540"/>
              <a:gd name="T50" fmla="*/ 631508 w 1580"/>
              <a:gd name="T51" fmla="*/ 610177 h 1540"/>
              <a:gd name="T52" fmla="*/ 631508 w 1580"/>
              <a:gd name="T53" fmla="*/ 747156 h 1540"/>
              <a:gd name="T54" fmla="*/ 545421 w 1580"/>
              <a:gd name="T55" fmla="*/ 821871 h 1540"/>
              <a:gd name="T56" fmla="*/ 594613 w 1580"/>
              <a:gd name="T57" fmla="*/ 896587 h 1540"/>
              <a:gd name="T58" fmla="*/ 717594 w 1580"/>
              <a:gd name="T59" fmla="*/ 821871 h 1540"/>
              <a:gd name="T60" fmla="*/ 803681 w 1580"/>
              <a:gd name="T61" fmla="*/ 672440 h 1540"/>
              <a:gd name="T62" fmla="*/ 840575 w 1580"/>
              <a:gd name="T63" fmla="*/ 498104 h 1540"/>
              <a:gd name="T64" fmla="*/ 828277 w 1580"/>
              <a:gd name="T65" fmla="*/ 348673 h 1540"/>
              <a:gd name="T66" fmla="*/ 938960 w 1580"/>
              <a:gd name="T67" fmla="*/ 199242 h 1540"/>
              <a:gd name="T68" fmla="*/ 631508 w 1580"/>
              <a:gd name="T69" fmla="*/ 24905 h 1540"/>
              <a:gd name="T70" fmla="*/ 557719 w 1580"/>
              <a:gd name="T71" fmla="*/ 49810 h 1540"/>
              <a:gd name="T72" fmla="*/ 508526 w 1580"/>
              <a:gd name="T73" fmla="*/ 136979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23" name="Line 19"/>
          <p:cNvSpPr>
            <a:spLocks noChangeShapeType="1"/>
          </p:cNvSpPr>
          <p:nvPr/>
        </p:nvSpPr>
        <p:spPr bwMode="auto">
          <a:xfrm flipV="1">
            <a:off x="2698750" y="2762250"/>
            <a:ext cx="1981200" cy="47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1027113" y="5559425"/>
            <a:ext cx="1250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p^.next := na;</a:t>
            </a:r>
            <a:endParaRPr lang="en-US" altLang="bg-BG" sz="1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931863" y="5940425"/>
            <a:ext cx="822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 na 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:</a:t>
            </a:r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= p;</a:t>
            </a:r>
          </a:p>
        </p:txBody>
      </p:sp>
      <p:sp>
        <p:nvSpPr>
          <p:cNvPr id="226326" name="Rectangle 22"/>
          <p:cNvSpPr>
            <a:spLocks noChangeArrowheads="1"/>
          </p:cNvSpPr>
          <p:nvPr/>
        </p:nvSpPr>
        <p:spPr bwMode="auto">
          <a:xfrm>
            <a:off x="915988" y="4911725"/>
            <a:ext cx="109855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new (p)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bg-BG" altLang="bg-BG" sz="1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226327" name="Rectangle 23"/>
          <p:cNvSpPr>
            <a:spLocks noChangeArrowheads="1"/>
          </p:cNvSpPr>
          <p:nvPr/>
        </p:nvSpPr>
        <p:spPr bwMode="auto">
          <a:xfrm>
            <a:off x="903288" y="5216525"/>
            <a:ext cx="2884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p^.data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 :</a:t>
            </a:r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 = стойността на данната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5846763" y="5672138"/>
            <a:ext cx="1284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 sz="1400">
                <a:solidFill>
                  <a:schemeClr val="accent2"/>
                </a:solidFill>
              </a:rPr>
              <a:t>p</a:t>
            </a:r>
            <a:r>
              <a:rPr lang="en-US" altLang="bg-BG" sz="1400">
                <a:solidFill>
                  <a:schemeClr val="accent2"/>
                </a:solidFill>
              </a:rPr>
              <a:t>-&gt;</a:t>
            </a:r>
            <a:r>
              <a:rPr lang="bg-BG" altLang="bg-BG" sz="1400">
                <a:solidFill>
                  <a:schemeClr val="accent2"/>
                </a:solidFill>
              </a:rPr>
              <a:t>next = na;</a:t>
            </a:r>
            <a:endParaRPr lang="en-US" altLang="bg-BG" sz="1400">
              <a:solidFill>
                <a:schemeClr val="accent2"/>
              </a:solidFill>
            </a:endParaRP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5754688" y="6091238"/>
            <a:ext cx="808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 sz="1400">
                <a:solidFill>
                  <a:srgbClr val="000099"/>
                </a:solidFill>
              </a:rPr>
              <a:t> na = p;</a:t>
            </a:r>
          </a:p>
        </p:txBody>
      </p:sp>
      <p:sp>
        <p:nvSpPr>
          <p:cNvPr id="226330" name="Rectangle 26"/>
          <p:cNvSpPr>
            <a:spLocks noChangeArrowheads="1"/>
          </p:cNvSpPr>
          <p:nvPr/>
        </p:nvSpPr>
        <p:spPr bwMode="auto">
          <a:xfrm>
            <a:off x="5730875" y="4716463"/>
            <a:ext cx="2284413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altLang="bg-BG" sz="1400">
                <a:solidFill>
                  <a:schemeClr val="accent2"/>
                </a:solidFill>
              </a:rPr>
              <a:t>p = new </a:t>
            </a:r>
            <a:r>
              <a:rPr lang="bg-BG" altLang="bg-BG" sz="1400">
                <a:solidFill>
                  <a:schemeClr val="accent2"/>
                </a:solidFill>
              </a:rPr>
              <a:t>Е</a:t>
            </a:r>
            <a:r>
              <a:rPr lang="en-US" altLang="bg-BG" sz="1400">
                <a:solidFill>
                  <a:schemeClr val="accent2"/>
                </a:solidFill>
              </a:rPr>
              <a:t>lement</a:t>
            </a:r>
            <a:r>
              <a:rPr lang="en-US" altLang="bg-BG" sz="1400">
                <a:solidFill>
                  <a:schemeClr val="accent2"/>
                </a:solidFill>
                <a:cs typeface="Times New Roman" pitchFamily="18" charset="0"/>
              </a:rPr>
              <a:t>;</a:t>
            </a:r>
            <a:endParaRPr lang="bg-BG" altLang="bg-BG" sz="14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226331" name="Rectangle 27"/>
          <p:cNvSpPr>
            <a:spLocks noChangeArrowheads="1"/>
          </p:cNvSpPr>
          <p:nvPr/>
        </p:nvSpPr>
        <p:spPr bwMode="auto">
          <a:xfrm>
            <a:off x="5676900" y="5205413"/>
            <a:ext cx="2713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bg-BG" altLang="bg-BG" sz="1400">
                <a:solidFill>
                  <a:schemeClr val="accent2"/>
                </a:solidFill>
              </a:rPr>
              <a:t> p</a:t>
            </a:r>
            <a:r>
              <a:rPr lang="en-US" altLang="bg-BG" sz="1400">
                <a:solidFill>
                  <a:schemeClr val="accent2"/>
                </a:solidFill>
              </a:rPr>
              <a:t>-&gt;</a:t>
            </a:r>
            <a:r>
              <a:rPr lang="bg-BG" altLang="bg-BG" sz="1400">
                <a:solidFill>
                  <a:schemeClr val="accent2"/>
                </a:solidFill>
              </a:rPr>
              <a:t>data = </a:t>
            </a:r>
            <a:r>
              <a:rPr lang="en-US" altLang="bg-BG" sz="1400">
                <a:solidFill>
                  <a:schemeClr val="accent2"/>
                </a:solidFill>
              </a:rPr>
              <a:t> </a:t>
            </a:r>
            <a:r>
              <a:rPr lang="bg-BG" altLang="bg-BG" sz="1400">
                <a:solidFill>
                  <a:schemeClr val="accent2"/>
                </a:solidFill>
              </a:rPr>
              <a:t>данната</a:t>
            </a:r>
          </a:p>
        </p:txBody>
      </p:sp>
      <p:sp>
        <p:nvSpPr>
          <p:cNvPr id="226332" name="Rectangle 28"/>
          <p:cNvSpPr>
            <a:spLocks noChangeArrowheads="1"/>
          </p:cNvSpPr>
          <p:nvPr/>
        </p:nvSpPr>
        <p:spPr bwMode="auto">
          <a:xfrm>
            <a:off x="909638" y="3478213"/>
            <a:ext cx="1085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>
                <a:solidFill>
                  <a:srgbClr val="800000"/>
                </a:solidFill>
              </a:rPr>
              <a:t> na </a:t>
            </a:r>
            <a:r>
              <a:rPr lang="en-US" altLang="bg-BG">
                <a:solidFill>
                  <a:srgbClr val="800000"/>
                </a:solidFill>
              </a:rPr>
              <a:t>:</a:t>
            </a:r>
            <a:r>
              <a:rPr lang="bg-BG" altLang="bg-BG">
                <a:solidFill>
                  <a:srgbClr val="800000"/>
                </a:solidFill>
              </a:rPr>
              <a:t>= </a:t>
            </a:r>
            <a:r>
              <a:rPr lang="en-US" altLang="bg-BG">
                <a:solidFill>
                  <a:srgbClr val="800000"/>
                </a:solidFill>
              </a:rPr>
              <a:t>nil</a:t>
            </a:r>
            <a:r>
              <a:rPr lang="bg-BG" altLang="bg-BG">
                <a:solidFill>
                  <a:srgbClr val="800000"/>
                </a:solidFill>
              </a:rPr>
              <a:t>;</a:t>
            </a:r>
          </a:p>
        </p:txBody>
      </p:sp>
      <p:sp>
        <p:nvSpPr>
          <p:cNvPr id="226333" name="Rectangle 29"/>
          <p:cNvSpPr>
            <a:spLocks noChangeArrowheads="1"/>
          </p:cNvSpPr>
          <p:nvPr/>
        </p:nvSpPr>
        <p:spPr bwMode="auto">
          <a:xfrm>
            <a:off x="5619750" y="3600450"/>
            <a:ext cx="1319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>
                <a:solidFill>
                  <a:schemeClr val="accent2"/>
                </a:solidFill>
              </a:rPr>
              <a:t> na = </a:t>
            </a:r>
            <a:r>
              <a:rPr lang="en-US" altLang="bg-BG">
                <a:solidFill>
                  <a:schemeClr val="accent2"/>
                </a:solidFill>
              </a:rPr>
              <a:t>NULL</a:t>
            </a:r>
            <a:r>
              <a:rPr lang="bg-BG" altLang="bg-BG">
                <a:solidFill>
                  <a:schemeClr val="accent2"/>
                </a:solidFill>
              </a:rPr>
              <a:t>;</a:t>
            </a:r>
          </a:p>
        </p:txBody>
      </p:sp>
      <p:sp>
        <p:nvSpPr>
          <p:cNvPr id="226334" name="AutoShape 30"/>
          <p:cNvSpPr>
            <a:spLocks noChangeArrowheads="1"/>
          </p:cNvSpPr>
          <p:nvPr/>
        </p:nvSpPr>
        <p:spPr bwMode="auto">
          <a:xfrm rot="5400000">
            <a:off x="667544" y="1012031"/>
            <a:ext cx="749300" cy="985838"/>
          </a:xfrm>
          <a:prstGeom prst="flowChartDelay">
            <a:avLst/>
          </a:prstGeom>
          <a:gradFill rotWithShape="0">
            <a:gsLst>
              <a:gs pos="0">
                <a:srgbClr val="FFFFFF"/>
              </a:gs>
              <a:gs pos="100000">
                <a:srgbClr val="000000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 vert="eaVert"/>
          <a:lstStyle/>
          <a:p>
            <a:endParaRPr lang="bg-BG" altLang="bg-BG" b="0"/>
          </a:p>
        </p:txBody>
      </p:sp>
      <p:sp>
        <p:nvSpPr>
          <p:cNvPr id="226335" name="Rectangle 31"/>
          <p:cNvSpPr>
            <a:spLocks noChangeArrowheads="1"/>
          </p:cNvSpPr>
          <p:nvPr/>
        </p:nvSpPr>
        <p:spPr bwMode="auto">
          <a:xfrm>
            <a:off x="427038" y="822325"/>
            <a:ext cx="1250950" cy="611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26336" name="Oval 32"/>
          <p:cNvSpPr>
            <a:spLocks noChangeArrowheads="1"/>
          </p:cNvSpPr>
          <p:nvPr/>
        </p:nvSpPr>
        <p:spPr bwMode="auto">
          <a:xfrm>
            <a:off x="549275" y="1130300"/>
            <a:ext cx="985838" cy="341313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37" name="Oval 33"/>
          <p:cNvSpPr>
            <a:spLocks noChangeArrowheads="1"/>
          </p:cNvSpPr>
          <p:nvPr/>
        </p:nvSpPr>
        <p:spPr bwMode="auto">
          <a:xfrm flipV="1">
            <a:off x="1009650" y="1130300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38" name="Oval 34"/>
          <p:cNvSpPr>
            <a:spLocks noChangeArrowheads="1"/>
          </p:cNvSpPr>
          <p:nvPr/>
        </p:nvSpPr>
        <p:spPr bwMode="auto">
          <a:xfrm flipV="1">
            <a:off x="877888" y="11303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39" name="Oval 35"/>
          <p:cNvSpPr>
            <a:spLocks noChangeArrowheads="1"/>
          </p:cNvSpPr>
          <p:nvPr/>
        </p:nvSpPr>
        <p:spPr bwMode="auto">
          <a:xfrm flipV="1">
            <a:off x="1141413" y="1335088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40" name="Oval 36"/>
          <p:cNvSpPr>
            <a:spLocks noChangeArrowheads="1"/>
          </p:cNvSpPr>
          <p:nvPr/>
        </p:nvSpPr>
        <p:spPr bwMode="auto">
          <a:xfrm flipV="1">
            <a:off x="746125" y="133508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41" name="Oval 37"/>
          <p:cNvSpPr>
            <a:spLocks noChangeArrowheads="1"/>
          </p:cNvSpPr>
          <p:nvPr/>
        </p:nvSpPr>
        <p:spPr bwMode="auto">
          <a:xfrm flipV="1">
            <a:off x="1009650" y="133508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42" name="Oval 38"/>
          <p:cNvSpPr>
            <a:spLocks noChangeArrowheads="1"/>
          </p:cNvSpPr>
          <p:nvPr/>
        </p:nvSpPr>
        <p:spPr bwMode="auto">
          <a:xfrm flipV="1">
            <a:off x="877888" y="1335088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43" name="Oval 39"/>
          <p:cNvSpPr>
            <a:spLocks noChangeArrowheads="1"/>
          </p:cNvSpPr>
          <p:nvPr/>
        </p:nvSpPr>
        <p:spPr bwMode="auto">
          <a:xfrm flipV="1">
            <a:off x="1360488" y="119856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44" name="Oval 40"/>
          <p:cNvSpPr>
            <a:spLocks noChangeArrowheads="1"/>
          </p:cNvSpPr>
          <p:nvPr/>
        </p:nvSpPr>
        <p:spPr bwMode="auto">
          <a:xfrm flipV="1">
            <a:off x="1206500" y="1222375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45" name="Oval 41"/>
          <p:cNvSpPr>
            <a:spLocks noChangeArrowheads="1"/>
          </p:cNvSpPr>
          <p:nvPr/>
        </p:nvSpPr>
        <p:spPr bwMode="auto">
          <a:xfrm flipV="1">
            <a:off x="1074738" y="122237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46" name="Oval 42"/>
          <p:cNvSpPr>
            <a:spLocks noChangeArrowheads="1"/>
          </p:cNvSpPr>
          <p:nvPr/>
        </p:nvSpPr>
        <p:spPr bwMode="auto">
          <a:xfrm flipV="1">
            <a:off x="811213" y="122237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47" name="Oval 43"/>
          <p:cNvSpPr>
            <a:spLocks noChangeArrowheads="1"/>
          </p:cNvSpPr>
          <p:nvPr/>
        </p:nvSpPr>
        <p:spPr bwMode="auto">
          <a:xfrm flipV="1">
            <a:off x="944563" y="122237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48" name="Oval 44"/>
          <p:cNvSpPr>
            <a:spLocks noChangeArrowheads="1"/>
          </p:cNvSpPr>
          <p:nvPr/>
        </p:nvSpPr>
        <p:spPr bwMode="auto">
          <a:xfrm flipV="1">
            <a:off x="679450" y="119856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49" name="Oval 45"/>
          <p:cNvSpPr>
            <a:spLocks noChangeArrowheads="1"/>
          </p:cNvSpPr>
          <p:nvPr/>
        </p:nvSpPr>
        <p:spPr bwMode="auto">
          <a:xfrm flipV="1">
            <a:off x="614363" y="1266825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50" name="Oval 46"/>
          <p:cNvSpPr>
            <a:spLocks noChangeArrowheads="1"/>
          </p:cNvSpPr>
          <p:nvPr/>
        </p:nvSpPr>
        <p:spPr bwMode="auto">
          <a:xfrm flipV="1">
            <a:off x="1273175" y="129063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51" name="Oval 47"/>
          <p:cNvSpPr>
            <a:spLocks noChangeArrowheads="1"/>
          </p:cNvSpPr>
          <p:nvPr/>
        </p:nvSpPr>
        <p:spPr bwMode="auto">
          <a:xfrm flipV="1">
            <a:off x="1141413" y="11303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52" name="Text Box 48"/>
          <p:cNvSpPr txBox="1">
            <a:spLocks noChangeArrowheads="1"/>
          </p:cNvSpPr>
          <p:nvPr/>
        </p:nvSpPr>
        <p:spPr bwMode="auto">
          <a:xfrm>
            <a:off x="666750" y="1477963"/>
            <a:ext cx="8477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200">
                <a:solidFill>
                  <a:srgbClr val="FFFFFF"/>
                </a:solidFill>
                <a:latin typeface="Times New Roman" pitchFamily="18" charset="0"/>
              </a:rPr>
              <a:t>ДАННИ</a:t>
            </a:r>
            <a:endParaRPr lang="en-US" altLang="bg-BG" sz="1200"/>
          </a:p>
        </p:txBody>
      </p:sp>
      <p:sp>
        <p:nvSpPr>
          <p:cNvPr id="226353" name="Oval 49"/>
          <p:cNvSpPr>
            <a:spLocks noChangeArrowheads="1"/>
          </p:cNvSpPr>
          <p:nvPr/>
        </p:nvSpPr>
        <p:spPr bwMode="auto">
          <a:xfrm flipV="1">
            <a:off x="1323975" y="122713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54" name="Oval 50"/>
          <p:cNvSpPr>
            <a:spLocks noChangeArrowheads="1"/>
          </p:cNvSpPr>
          <p:nvPr/>
        </p:nvSpPr>
        <p:spPr bwMode="auto">
          <a:xfrm flipV="1">
            <a:off x="1160463" y="11811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55" name="Oval 51"/>
          <p:cNvSpPr>
            <a:spLocks noChangeArrowheads="1"/>
          </p:cNvSpPr>
          <p:nvPr/>
        </p:nvSpPr>
        <p:spPr bwMode="auto">
          <a:xfrm flipV="1">
            <a:off x="1060450" y="125095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56" name="Oval 52"/>
          <p:cNvSpPr>
            <a:spLocks noChangeArrowheads="1"/>
          </p:cNvSpPr>
          <p:nvPr/>
        </p:nvSpPr>
        <p:spPr bwMode="auto">
          <a:xfrm flipH="1" flipV="1">
            <a:off x="742950" y="1169988"/>
            <a:ext cx="111125" cy="1254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57" name="Oval 53"/>
          <p:cNvSpPr>
            <a:spLocks noChangeArrowheads="1"/>
          </p:cNvSpPr>
          <p:nvPr/>
        </p:nvSpPr>
        <p:spPr bwMode="auto">
          <a:xfrm flipV="1">
            <a:off x="898525" y="1227138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58" name="Oval 54"/>
          <p:cNvSpPr>
            <a:spLocks noChangeArrowheads="1"/>
          </p:cNvSpPr>
          <p:nvPr/>
        </p:nvSpPr>
        <p:spPr bwMode="auto">
          <a:xfrm flipV="1">
            <a:off x="695325" y="125095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59" name="Oval 55"/>
          <p:cNvSpPr>
            <a:spLocks noChangeArrowheads="1"/>
          </p:cNvSpPr>
          <p:nvPr/>
        </p:nvSpPr>
        <p:spPr bwMode="auto">
          <a:xfrm flipV="1">
            <a:off x="568325" y="1227138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60" name="Oval 56"/>
          <p:cNvSpPr>
            <a:spLocks noChangeArrowheads="1"/>
          </p:cNvSpPr>
          <p:nvPr/>
        </p:nvSpPr>
        <p:spPr bwMode="auto">
          <a:xfrm flipV="1">
            <a:off x="1257300" y="1204913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61" name="Oval 57"/>
          <p:cNvSpPr>
            <a:spLocks noChangeArrowheads="1"/>
          </p:cNvSpPr>
          <p:nvPr/>
        </p:nvSpPr>
        <p:spPr bwMode="auto">
          <a:xfrm flipV="1">
            <a:off x="1046163" y="1339850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62" name="Oval 58"/>
          <p:cNvSpPr>
            <a:spLocks noChangeArrowheads="1"/>
          </p:cNvSpPr>
          <p:nvPr/>
        </p:nvSpPr>
        <p:spPr bwMode="auto">
          <a:xfrm flipV="1">
            <a:off x="914400" y="125095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63" name="Oval 59"/>
          <p:cNvSpPr>
            <a:spLocks noChangeArrowheads="1"/>
          </p:cNvSpPr>
          <p:nvPr/>
        </p:nvSpPr>
        <p:spPr bwMode="auto">
          <a:xfrm flipV="1">
            <a:off x="1397000" y="123983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64" name="Oval 60"/>
          <p:cNvSpPr>
            <a:spLocks noChangeArrowheads="1"/>
          </p:cNvSpPr>
          <p:nvPr/>
        </p:nvSpPr>
        <p:spPr bwMode="auto">
          <a:xfrm flipV="1">
            <a:off x="1243013" y="126206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65" name="Oval 61"/>
          <p:cNvSpPr>
            <a:spLocks noChangeArrowheads="1"/>
          </p:cNvSpPr>
          <p:nvPr/>
        </p:nvSpPr>
        <p:spPr bwMode="auto">
          <a:xfrm flipV="1">
            <a:off x="1111250" y="126206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66" name="Oval 62"/>
          <p:cNvSpPr>
            <a:spLocks noChangeArrowheads="1"/>
          </p:cNvSpPr>
          <p:nvPr/>
        </p:nvSpPr>
        <p:spPr bwMode="auto">
          <a:xfrm flipV="1">
            <a:off x="849313" y="126206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67" name="Oval 63"/>
          <p:cNvSpPr>
            <a:spLocks noChangeArrowheads="1"/>
          </p:cNvSpPr>
          <p:nvPr/>
        </p:nvSpPr>
        <p:spPr bwMode="auto">
          <a:xfrm flipV="1">
            <a:off x="981075" y="126206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68" name="Oval 64"/>
          <p:cNvSpPr>
            <a:spLocks noChangeArrowheads="1"/>
          </p:cNvSpPr>
          <p:nvPr/>
        </p:nvSpPr>
        <p:spPr bwMode="auto">
          <a:xfrm flipV="1">
            <a:off x="715963" y="123983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69" name="Oval 65"/>
          <p:cNvSpPr>
            <a:spLocks noChangeArrowheads="1"/>
          </p:cNvSpPr>
          <p:nvPr/>
        </p:nvSpPr>
        <p:spPr bwMode="auto">
          <a:xfrm flipV="1">
            <a:off x="650875" y="1308100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70" name="Oval 66"/>
          <p:cNvSpPr>
            <a:spLocks noChangeArrowheads="1"/>
          </p:cNvSpPr>
          <p:nvPr/>
        </p:nvSpPr>
        <p:spPr bwMode="auto">
          <a:xfrm flipV="1">
            <a:off x="1249363" y="131921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71" name="Oval 67"/>
          <p:cNvSpPr>
            <a:spLocks noChangeArrowheads="1"/>
          </p:cNvSpPr>
          <p:nvPr/>
        </p:nvSpPr>
        <p:spPr bwMode="auto">
          <a:xfrm flipV="1">
            <a:off x="1177925" y="1171575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72" name="Oval 68"/>
          <p:cNvSpPr>
            <a:spLocks noChangeArrowheads="1"/>
          </p:cNvSpPr>
          <p:nvPr/>
        </p:nvSpPr>
        <p:spPr bwMode="auto">
          <a:xfrm flipV="1">
            <a:off x="1360488" y="126841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73" name="Oval 69"/>
          <p:cNvSpPr>
            <a:spLocks noChangeArrowheads="1"/>
          </p:cNvSpPr>
          <p:nvPr/>
        </p:nvSpPr>
        <p:spPr bwMode="auto">
          <a:xfrm flipV="1">
            <a:off x="963613" y="123348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74" name="Oval 70"/>
          <p:cNvSpPr>
            <a:spLocks noChangeArrowheads="1"/>
          </p:cNvSpPr>
          <p:nvPr/>
        </p:nvSpPr>
        <p:spPr bwMode="auto">
          <a:xfrm flipV="1">
            <a:off x="1096963" y="129063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75" name="Oval 71"/>
          <p:cNvSpPr>
            <a:spLocks noChangeArrowheads="1"/>
          </p:cNvSpPr>
          <p:nvPr/>
        </p:nvSpPr>
        <p:spPr bwMode="auto">
          <a:xfrm flipH="1" flipV="1">
            <a:off x="781050" y="1211263"/>
            <a:ext cx="109538" cy="1254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76" name="Oval 72"/>
          <p:cNvSpPr>
            <a:spLocks noChangeArrowheads="1"/>
          </p:cNvSpPr>
          <p:nvPr/>
        </p:nvSpPr>
        <p:spPr bwMode="auto">
          <a:xfrm flipV="1">
            <a:off x="854075" y="1325563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77" name="Oval 73"/>
          <p:cNvSpPr>
            <a:spLocks noChangeArrowheads="1"/>
          </p:cNvSpPr>
          <p:nvPr/>
        </p:nvSpPr>
        <p:spPr bwMode="auto">
          <a:xfrm flipV="1">
            <a:off x="731838" y="129063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78" name="Oval 74"/>
          <p:cNvSpPr>
            <a:spLocks noChangeArrowheads="1"/>
          </p:cNvSpPr>
          <p:nvPr/>
        </p:nvSpPr>
        <p:spPr bwMode="auto">
          <a:xfrm flipV="1">
            <a:off x="604838" y="126841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6379" name="Oval 75"/>
          <p:cNvSpPr>
            <a:spLocks noChangeArrowheads="1"/>
          </p:cNvSpPr>
          <p:nvPr/>
        </p:nvSpPr>
        <p:spPr bwMode="auto">
          <a:xfrm flipV="1">
            <a:off x="936625" y="1336675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226380" name="Group 76"/>
          <p:cNvGrpSpPr>
            <a:grpSpLocks/>
          </p:cNvGrpSpPr>
          <p:nvPr/>
        </p:nvGrpSpPr>
        <p:grpSpPr bwMode="auto">
          <a:xfrm>
            <a:off x="4706938" y="2703513"/>
            <a:ext cx="193675" cy="144462"/>
            <a:chOff x="2977" y="1631"/>
            <a:chExt cx="74" cy="67"/>
          </a:xfrm>
        </p:grpSpPr>
        <p:sp>
          <p:nvSpPr>
            <p:cNvPr id="36942" name="Oval 77"/>
            <p:cNvSpPr>
              <a:spLocks noChangeArrowheads="1"/>
            </p:cNvSpPr>
            <p:nvPr/>
          </p:nvSpPr>
          <p:spPr bwMode="auto">
            <a:xfrm>
              <a:off x="2977" y="1631"/>
              <a:ext cx="74" cy="6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6943" name="Line 78"/>
            <p:cNvSpPr>
              <a:spLocks noChangeShapeType="1"/>
            </p:cNvSpPr>
            <p:nvPr/>
          </p:nvSpPr>
          <p:spPr bwMode="auto">
            <a:xfrm>
              <a:off x="2977" y="1631"/>
              <a:ext cx="74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6944" name="Line 79"/>
            <p:cNvSpPr>
              <a:spLocks noChangeShapeType="1"/>
            </p:cNvSpPr>
            <p:nvPr/>
          </p:nvSpPr>
          <p:spPr bwMode="auto">
            <a:xfrm flipV="1">
              <a:off x="2977" y="1631"/>
              <a:ext cx="74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26384" name="Oval 80"/>
          <p:cNvSpPr>
            <a:spLocks noChangeArrowheads="1"/>
          </p:cNvSpPr>
          <p:nvPr/>
        </p:nvSpPr>
        <p:spPr bwMode="auto">
          <a:xfrm flipV="1">
            <a:off x="3802063" y="1585913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838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63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63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263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263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263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263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263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263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2263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2263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2263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2263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-0.00878 C 0.01007 -0.02358 0.02587 -0.03838 0.04045 -0.04901 C 0.05504 -0.05965 0.05799 -0.07075 0.0816 -0.07213 C 0.10521 -0.07352 0.14809 -0.07815 0.1816 -0.05734 C 0.21511 -0.03653 0.24913 0.00787 0.28316 0.05249 " pathEditMode="relative" ptsTypes="aaaaA">
                                      <p:cBhvr>
                                        <p:cTn id="166" dur="2000" fill="hold"/>
                                        <p:tgtEl>
                                          <p:spTgt spid="226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226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226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226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500"/>
                                        <p:tgtEl>
                                          <p:spTgt spid="226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226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6" dur="500"/>
                                        <p:tgtEl>
                                          <p:spTgt spid="226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226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2" dur="500"/>
                                        <p:tgtEl>
                                          <p:spTgt spid="226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5" dur="500"/>
                                        <p:tgtEl>
                                          <p:spTgt spid="226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226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1" dur="500"/>
                                        <p:tgtEl>
                                          <p:spTgt spid="226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4" dur="500"/>
                                        <p:tgtEl>
                                          <p:spTgt spid="226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7" dur="500"/>
                                        <p:tgtEl>
                                          <p:spTgt spid="226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0" dur="500"/>
                                        <p:tgtEl>
                                          <p:spTgt spid="226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226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226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9" dur="500"/>
                                        <p:tgtEl>
                                          <p:spTgt spid="226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226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5" dur="500"/>
                                        <p:tgtEl>
                                          <p:spTgt spid="226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8" dur="500"/>
                                        <p:tgtEl>
                                          <p:spTgt spid="226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226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4" dur="500"/>
                                        <p:tgtEl>
                                          <p:spTgt spid="226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7" dur="500"/>
                                        <p:tgtEl>
                                          <p:spTgt spid="226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0" dur="500"/>
                                        <p:tgtEl>
                                          <p:spTgt spid="226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3" dur="500"/>
                                        <p:tgtEl>
                                          <p:spTgt spid="226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6" dur="500"/>
                                        <p:tgtEl>
                                          <p:spTgt spid="226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9" dur="500"/>
                                        <p:tgtEl>
                                          <p:spTgt spid="226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2" dur="500"/>
                                        <p:tgtEl>
                                          <p:spTgt spid="226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5" dur="500"/>
                                        <p:tgtEl>
                                          <p:spTgt spid="226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8" dur="500"/>
                                        <p:tgtEl>
                                          <p:spTgt spid="226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1" dur="500"/>
                                        <p:tgtEl>
                                          <p:spTgt spid="226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4" dur="500"/>
                                        <p:tgtEl>
                                          <p:spTgt spid="226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7" dur="500"/>
                                        <p:tgtEl>
                                          <p:spTgt spid="226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0" dur="500"/>
                                        <p:tgtEl>
                                          <p:spTgt spid="226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3" dur="500"/>
                                        <p:tgtEl>
                                          <p:spTgt spid="226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6" dur="500"/>
                                        <p:tgtEl>
                                          <p:spTgt spid="226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9" dur="500"/>
                                        <p:tgtEl>
                                          <p:spTgt spid="226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2" dur="500"/>
                                        <p:tgtEl>
                                          <p:spTgt spid="226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5" dur="500"/>
                                        <p:tgtEl>
                                          <p:spTgt spid="226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8" dur="500"/>
                                        <p:tgtEl>
                                          <p:spTgt spid="226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1" dur="500"/>
                                        <p:tgtEl>
                                          <p:spTgt spid="226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4" dur="500"/>
                                        <p:tgtEl>
                                          <p:spTgt spid="226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7" dur="500"/>
                                        <p:tgtEl>
                                          <p:spTgt spid="226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0" dur="500"/>
                                        <p:tgtEl>
                                          <p:spTgt spid="226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3" dur="500"/>
                                        <p:tgtEl>
                                          <p:spTgt spid="226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animBg="1"/>
      <p:bldP spid="226307" grpId="0" animBg="1"/>
      <p:bldP spid="226308" grpId="0" animBg="1"/>
      <p:bldP spid="226309" grpId="0" animBg="1"/>
      <p:bldP spid="226310" grpId="0" animBg="1"/>
      <p:bldP spid="226311" grpId="0"/>
      <p:bldP spid="226312" grpId="0" animBg="1"/>
      <p:bldP spid="226313" grpId="0" animBg="1"/>
      <p:bldP spid="226314" grpId="0" animBg="1"/>
      <p:bldP spid="226315" grpId="0" animBg="1"/>
      <p:bldP spid="226316" grpId="0" animBg="1"/>
      <p:bldP spid="226317" grpId="0" animBg="1"/>
      <p:bldP spid="226318" grpId="0" animBg="1"/>
      <p:bldP spid="226319" grpId="0"/>
      <p:bldP spid="226320" grpId="0" animBg="1"/>
      <p:bldP spid="226321" grpId="0" animBg="1"/>
      <p:bldP spid="226322" grpId="0" animBg="1"/>
      <p:bldP spid="226323" grpId="0" animBg="1"/>
      <p:bldP spid="226326" grpId="0"/>
      <p:bldP spid="226327" grpId="0"/>
      <p:bldP spid="226330" grpId="0"/>
      <p:bldP spid="226331" grpId="0"/>
      <p:bldP spid="226332" grpId="0"/>
      <p:bldP spid="226333" grpId="0"/>
      <p:bldP spid="226334" grpId="0" animBg="1"/>
      <p:bldP spid="226334" grpId="1" animBg="1"/>
      <p:bldP spid="226335" grpId="0" animBg="1"/>
      <p:bldP spid="226336" grpId="0" animBg="1"/>
      <p:bldP spid="226336" grpId="1" animBg="1"/>
      <p:bldP spid="226337" grpId="0" animBg="1"/>
      <p:bldP spid="226337" grpId="1" animBg="1"/>
      <p:bldP spid="226338" grpId="0" animBg="1"/>
      <p:bldP spid="226338" grpId="1" animBg="1"/>
      <p:bldP spid="226339" grpId="0" animBg="1"/>
      <p:bldP spid="226339" grpId="1" animBg="1"/>
      <p:bldP spid="226340" grpId="0" animBg="1"/>
      <p:bldP spid="226340" grpId="1" animBg="1"/>
      <p:bldP spid="226341" grpId="0" animBg="1"/>
      <p:bldP spid="226341" grpId="1" animBg="1"/>
      <p:bldP spid="226342" grpId="0" animBg="1"/>
      <p:bldP spid="226342" grpId="1" animBg="1"/>
      <p:bldP spid="226343" grpId="0" animBg="1"/>
      <p:bldP spid="226343" grpId="1" animBg="1"/>
      <p:bldP spid="226344" grpId="0" animBg="1"/>
      <p:bldP spid="226344" grpId="1" animBg="1"/>
      <p:bldP spid="226345" grpId="0" animBg="1"/>
      <p:bldP spid="226345" grpId="1" animBg="1"/>
      <p:bldP spid="226346" grpId="0" animBg="1"/>
      <p:bldP spid="226346" grpId="1" animBg="1"/>
      <p:bldP spid="226347" grpId="0" animBg="1"/>
      <p:bldP spid="226347" grpId="1" animBg="1"/>
      <p:bldP spid="226348" grpId="0" animBg="1"/>
      <p:bldP spid="226348" grpId="1" animBg="1"/>
      <p:bldP spid="226349" grpId="0" animBg="1"/>
      <p:bldP spid="226349" grpId="1" animBg="1"/>
      <p:bldP spid="226350" grpId="0" animBg="1"/>
      <p:bldP spid="226350" grpId="1" animBg="1"/>
      <p:bldP spid="226351" grpId="0" animBg="1"/>
      <p:bldP spid="226351" grpId="1" animBg="1"/>
      <p:bldP spid="226352" grpId="0"/>
      <p:bldP spid="226352" grpId="1"/>
      <p:bldP spid="226353" grpId="0" animBg="1"/>
      <p:bldP spid="226353" grpId="1" animBg="1"/>
      <p:bldP spid="226354" grpId="0" animBg="1"/>
      <p:bldP spid="226354" grpId="1" animBg="1"/>
      <p:bldP spid="226355" grpId="0" animBg="1"/>
      <p:bldP spid="226355" grpId="1" animBg="1"/>
      <p:bldP spid="226356" grpId="0" animBg="1"/>
      <p:bldP spid="226356" grpId="1" animBg="1"/>
      <p:bldP spid="226357" grpId="0" animBg="1"/>
      <p:bldP spid="226357" grpId="1" animBg="1"/>
      <p:bldP spid="226358" grpId="0" animBg="1"/>
      <p:bldP spid="226358" grpId="1" animBg="1"/>
      <p:bldP spid="226359" grpId="0" animBg="1"/>
      <p:bldP spid="226359" grpId="1" animBg="1"/>
      <p:bldP spid="226360" grpId="0" animBg="1"/>
      <p:bldP spid="226360" grpId="1" animBg="1"/>
      <p:bldP spid="226361" grpId="0" animBg="1"/>
      <p:bldP spid="226361" grpId="1" animBg="1"/>
      <p:bldP spid="226362" grpId="0" animBg="1"/>
      <p:bldP spid="226362" grpId="1" animBg="1"/>
      <p:bldP spid="226363" grpId="0" animBg="1"/>
      <p:bldP spid="226363" grpId="1" animBg="1"/>
      <p:bldP spid="226364" grpId="0" animBg="1"/>
      <p:bldP spid="226364" grpId="1" animBg="1"/>
      <p:bldP spid="226365" grpId="0" animBg="1"/>
      <p:bldP spid="226365" grpId="1" animBg="1"/>
      <p:bldP spid="226366" grpId="0" animBg="1"/>
      <p:bldP spid="226366" grpId="1" animBg="1"/>
      <p:bldP spid="226367" grpId="0" animBg="1"/>
      <p:bldP spid="226367" grpId="1" animBg="1"/>
      <p:bldP spid="226368" grpId="0" animBg="1"/>
      <p:bldP spid="226368" grpId="1" animBg="1"/>
      <p:bldP spid="226369" grpId="0" animBg="1"/>
      <p:bldP spid="226369" grpId="1" animBg="1"/>
      <p:bldP spid="226370" grpId="0" animBg="1"/>
      <p:bldP spid="226370" grpId="1" animBg="1"/>
      <p:bldP spid="226371" grpId="0" animBg="1"/>
      <p:bldP spid="226371" grpId="1" animBg="1"/>
      <p:bldP spid="226372" grpId="0" animBg="1"/>
      <p:bldP spid="226372" grpId="1" animBg="1"/>
      <p:bldP spid="226373" grpId="0" animBg="1"/>
      <p:bldP spid="226373" grpId="1" animBg="1"/>
      <p:bldP spid="226374" grpId="0" animBg="1"/>
      <p:bldP spid="226374" grpId="1" animBg="1"/>
      <p:bldP spid="226375" grpId="0" animBg="1"/>
      <p:bldP spid="226375" grpId="1" animBg="1"/>
      <p:bldP spid="226376" grpId="0" animBg="1"/>
      <p:bldP spid="226376" grpId="1" animBg="1"/>
      <p:bldP spid="226377" grpId="0" animBg="1"/>
      <p:bldP spid="226377" grpId="1" animBg="1"/>
      <p:bldP spid="226378" grpId="0" animBg="1"/>
      <p:bldP spid="226378" grpId="1" animBg="1"/>
      <p:bldP spid="226379" grpId="0" animBg="1"/>
      <p:bldP spid="226379" grpId="1" animBg="1"/>
      <p:bldP spid="22638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786188" y="1554163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786188" y="1371600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2374900" y="2765425"/>
            <a:ext cx="666750" cy="279400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flipH="1">
            <a:off x="2555875" y="2878138"/>
            <a:ext cx="363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7894" name="Freeform 6"/>
          <p:cNvSpPr>
            <a:spLocks/>
          </p:cNvSpPr>
          <p:nvPr/>
        </p:nvSpPr>
        <p:spPr bwMode="auto">
          <a:xfrm>
            <a:off x="2546350" y="2732088"/>
            <a:ext cx="303213" cy="174625"/>
          </a:xfrm>
          <a:custGeom>
            <a:avLst/>
            <a:gdLst>
              <a:gd name="T0" fmla="*/ 0 w 900"/>
              <a:gd name="T1" fmla="*/ 174625 h 560"/>
              <a:gd name="T2" fmla="*/ 303213 w 900"/>
              <a:gd name="T3" fmla="*/ 174625 h 560"/>
              <a:gd name="T4" fmla="*/ 303213 w 900"/>
              <a:gd name="T5" fmla="*/ 0 h 560"/>
              <a:gd name="T6" fmla="*/ 0 w 900"/>
              <a:gd name="T7" fmla="*/ 0 h 560"/>
              <a:gd name="T8" fmla="*/ 0 w 900"/>
              <a:gd name="T9" fmla="*/ 1746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2374900" y="2844800"/>
            <a:ext cx="4841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altLang="bg-BG" sz="2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r>
              <a:rPr lang="en-US" altLang="bg-BG" sz="1000" b="0">
                <a:cs typeface="Times New Roman" pitchFamily="18" charset="0"/>
              </a:rPr>
              <a:t>na</a:t>
            </a:r>
            <a:endParaRPr lang="en-US" altLang="bg-BG" sz="1800" b="0"/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 flipH="1">
            <a:off x="3908425" y="1392238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7897" name="AutoShape 9"/>
          <p:cNvSpPr>
            <a:spLocks noChangeArrowheads="1"/>
          </p:cNvSpPr>
          <p:nvPr/>
        </p:nvSpPr>
        <p:spPr bwMode="auto">
          <a:xfrm flipH="1">
            <a:off x="2695575" y="1360488"/>
            <a:ext cx="741363" cy="384175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 flipH="1">
            <a:off x="3235325" y="1360488"/>
            <a:ext cx="1588" cy="153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2830513" y="1514475"/>
            <a:ext cx="40481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7900" name="Freeform 12"/>
          <p:cNvSpPr>
            <a:spLocks/>
          </p:cNvSpPr>
          <p:nvPr/>
        </p:nvSpPr>
        <p:spPr bwMode="auto">
          <a:xfrm flipH="1">
            <a:off x="3235325" y="1514475"/>
            <a:ext cx="63500" cy="68263"/>
          </a:xfrm>
          <a:custGeom>
            <a:avLst/>
            <a:gdLst>
              <a:gd name="T0" fmla="*/ 63500 w 170"/>
              <a:gd name="T1" fmla="*/ 0 h 160"/>
              <a:gd name="T2" fmla="*/ 0 w 170"/>
              <a:gd name="T3" fmla="*/ 68263 h 1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" h="160">
                <a:moveTo>
                  <a:pt x="170" y="0"/>
                </a:moveTo>
                <a:lnTo>
                  <a:pt x="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7901" name="Freeform 13"/>
          <p:cNvSpPr>
            <a:spLocks/>
          </p:cNvSpPr>
          <p:nvPr/>
        </p:nvSpPr>
        <p:spPr bwMode="auto">
          <a:xfrm flipH="1">
            <a:off x="2898775" y="1314450"/>
            <a:ext cx="336550" cy="238125"/>
          </a:xfrm>
          <a:custGeom>
            <a:avLst/>
            <a:gdLst>
              <a:gd name="T0" fmla="*/ 0 w 900"/>
              <a:gd name="T1" fmla="*/ 238125 h 560"/>
              <a:gd name="T2" fmla="*/ 336550 w 900"/>
              <a:gd name="T3" fmla="*/ 238125 h 560"/>
              <a:gd name="T4" fmla="*/ 336550 w 900"/>
              <a:gd name="T5" fmla="*/ 0 h 560"/>
              <a:gd name="T6" fmla="*/ 0 w 900"/>
              <a:gd name="T7" fmla="*/ 0 h 560"/>
              <a:gd name="T8" fmla="*/ 0 w 900"/>
              <a:gd name="T9" fmla="*/ 2381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7902" name="Oval 14"/>
          <p:cNvSpPr>
            <a:spLocks noChangeArrowheads="1"/>
          </p:cNvSpPr>
          <p:nvPr/>
        </p:nvSpPr>
        <p:spPr bwMode="auto">
          <a:xfrm flipH="1">
            <a:off x="2976563" y="1360488"/>
            <a:ext cx="134937" cy="1539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 flipH="1">
            <a:off x="2936875" y="1525588"/>
            <a:ext cx="538163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sz="1200" b="0"/>
              <a:t>p</a:t>
            </a:r>
            <a:endParaRPr lang="en-US" altLang="bg-BG" sz="1200"/>
          </a:p>
        </p:txBody>
      </p:sp>
      <p:sp>
        <p:nvSpPr>
          <p:cNvPr id="37904" name="Freeform 16"/>
          <p:cNvSpPr>
            <a:spLocks/>
          </p:cNvSpPr>
          <p:nvPr/>
        </p:nvSpPr>
        <p:spPr bwMode="auto">
          <a:xfrm rot="-8594146">
            <a:off x="2297113" y="1331913"/>
            <a:ext cx="836612" cy="815975"/>
          </a:xfrm>
          <a:custGeom>
            <a:avLst/>
            <a:gdLst>
              <a:gd name="T0" fmla="*/ 384947 w 1580"/>
              <a:gd name="T1" fmla="*/ 148359 h 1540"/>
              <a:gd name="T2" fmla="*/ 173147 w 1580"/>
              <a:gd name="T3" fmla="*/ 233136 h 1540"/>
              <a:gd name="T4" fmla="*/ 67247 w 1580"/>
              <a:gd name="T5" fmla="*/ 381495 h 1540"/>
              <a:gd name="T6" fmla="*/ 3707 w 1580"/>
              <a:gd name="T7" fmla="*/ 635825 h 1540"/>
              <a:gd name="T8" fmla="*/ 46067 w 1580"/>
              <a:gd name="T9" fmla="*/ 572242 h 1540"/>
              <a:gd name="T10" fmla="*/ 99017 w 1580"/>
              <a:gd name="T11" fmla="*/ 434480 h 1540"/>
              <a:gd name="T12" fmla="*/ 141377 w 1580"/>
              <a:gd name="T13" fmla="*/ 360301 h 1540"/>
              <a:gd name="T14" fmla="*/ 35477 w 1580"/>
              <a:gd name="T15" fmla="*/ 614631 h 1540"/>
              <a:gd name="T16" fmla="*/ 24887 w 1580"/>
              <a:gd name="T17" fmla="*/ 720601 h 1540"/>
              <a:gd name="T18" fmla="*/ 77837 w 1580"/>
              <a:gd name="T19" fmla="*/ 688810 h 1540"/>
              <a:gd name="T20" fmla="*/ 109607 w 1580"/>
              <a:gd name="T21" fmla="*/ 614631 h 1540"/>
              <a:gd name="T22" fmla="*/ 151967 w 1580"/>
              <a:gd name="T23" fmla="*/ 508660 h 1540"/>
              <a:gd name="T24" fmla="*/ 215507 w 1580"/>
              <a:gd name="T25" fmla="*/ 392092 h 1540"/>
              <a:gd name="T26" fmla="*/ 162557 w 1580"/>
              <a:gd name="T27" fmla="*/ 551048 h 1540"/>
              <a:gd name="T28" fmla="*/ 120197 w 1580"/>
              <a:gd name="T29" fmla="*/ 710004 h 1540"/>
              <a:gd name="T30" fmla="*/ 109607 w 1580"/>
              <a:gd name="T31" fmla="*/ 815975 h 1540"/>
              <a:gd name="T32" fmla="*/ 204917 w 1580"/>
              <a:gd name="T33" fmla="*/ 710004 h 1540"/>
              <a:gd name="T34" fmla="*/ 247277 w 1580"/>
              <a:gd name="T35" fmla="*/ 572242 h 1540"/>
              <a:gd name="T36" fmla="*/ 321407 w 1580"/>
              <a:gd name="T37" fmla="*/ 423883 h 1540"/>
              <a:gd name="T38" fmla="*/ 289637 w 1580"/>
              <a:gd name="T39" fmla="*/ 561645 h 1540"/>
              <a:gd name="T40" fmla="*/ 279047 w 1580"/>
              <a:gd name="T41" fmla="*/ 752393 h 1540"/>
              <a:gd name="T42" fmla="*/ 374357 w 1580"/>
              <a:gd name="T43" fmla="*/ 773587 h 1540"/>
              <a:gd name="T44" fmla="*/ 374357 w 1580"/>
              <a:gd name="T45" fmla="*/ 614631 h 1540"/>
              <a:gd name="T46" fmla="*/ 437898 w 1580"/>
              <a:gd name="T47" fmla="*/ 466271 h 1540"/>
              <a:gd name="T48" fmla="*/ 522618 w 1580"/>
              <a:gd name="T49" fmla="*/ 445077 h 1540"/>
              <a:gd name="T50" fmla="*/ 543798 w 1580"/>
              <a:gd name="T51" fmla="*/ 519257 h 1540"/>
              <a:gd name="T52" fmla="*/ 543798 w 1580"/>
              <a:gd name="T53" fmla="*/ 635825 h 1540"/>
              <a:gd name="T54" fmla="*/ 469668 w 1580"/>
              <a:gd name="T55" fmla="*/ 699407 h 1540"/>
              <a:gd name="T56" fmla="*/ 512028 w 1580"/>
              <a:gd name="T57" fmla="*/ 762990 h 1540"/>
              <a:gd name="T58" fmla="*/ 617928 w 1580"/>
              <a:gd name="T59" fmla="*/ 699407 h 1540"/>
              <a:gd name="T60" fmla="*/ 692058 w 1580"/>
              <a:gd name="T61" fmla="*/ 572242 h 1540"/>
              <a:gd name="T62" fmla="*/ 723828 w 1580"/>
              <a:gd name="T63" fmla="*/ 423883 h 1540"/>
              <a:gd name="T64" fmla="*/ 713238 w 1580"/>
              <a:gd name="T65" fmla="*/ 296718 h 1540"/>
              <a:gd name="T66" fmla="*/ 808548 w 1580"/>
              <a:gd name="T67" fmla="*/ 169553 h 1540"/>
              <a:gd name="T68" fmla="*/ 543798 w 1580"/>
              <a:gd name="T69" fmla="*/ 21194 h 1540"/>
              <a:gd name="T70" fmla="*/ 480258 w 1580"/>
              <a:gd name="T71" fmla="*/ 42388 h 1540"/>
              <a:gd name="T72" fmla="*/ 437898 w 1580"/>
              <a:gd name="T73" fmla="*/ 116568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3032125" y="1431925"/>
            <a:ext cx="730250" cy="7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7906" name="Freeform 18"/>
          <p:cNvSpPr>
            <a:spLocks/>
          </p:cNvSpPr>
          <p:nvPr/>
        </p:nvSpPr>
        <p:spPr bwMode="auto">
          <a:xfrm rot="10326327" flipV="1">
            <a:off x="2068513" y="2039938"/>
            <a:ext cx="971550" cy="958850"/>
          </a:xfrm>
          <a:custGeom>
            <a:avLst/>
            <a:gdLst>
              <a:gd name="T0" fmla="*/ 447036 w 1580"/>
              <a:gd name="T1" fmla="*/ 174336 h 1540"/>
              <a:gd name="T2" fmla="*/ 201074 w 1580"/>
              <a:gd name="T3" fmla="*/ 273957 h 1540"/>
              <a:gd name="T4" fmla="*/ 78093 w 1580"/>
              <a:gd name="T5" fmla="*/ 448294 h 1540"/>
              <a:gd name="T6" fmla="*/ 4304 w 1580"/>
              <a:gd name="T7" fmla="*/ 747156 h 1540"/>
              <a:gd name="T8" fmla="*/ 53497 w 1580"/>
              <a:gd name="T9" fmla="*/ 672440 h 1540"/>
              <a:gd name="T10" fmla="*/ 114987 w 1580"/>
              <a:gd name="T11" fmla="*/ 510556 h 1540"/>
              <a:gd name="T12" fmla="*/ 164180 w 1580"/>
              <a:gd name="T13" fmla="*/ 423388 h 1540"/>
              <a:gd name="T14" fmla="*/ 41199 w 1580"/>
              <a:gd name="T15" fmla="*/ 722251 h 1540"/>
              <a:gd name="T16" fmla="*/ 28901 w 1580"/>
              <a:gd name="T17" fmla="*/ 846777 h 1540"/>
              <a:gd name="T18" fmla="*/ 90391 w 1580"/>
              <a:gd name="T19" fmla="*/ 809419 h 1540"/>
              <a:gd name="T20" fmla="*/ 127285 w 1580"/>
              <a:gd name="T21" fmla="*/ 722251 h 1540"/>
              <a:gd name="T22" fmla="*/ 176478 w 1580"/>
              <a:gd name="T23" fmla="*/ 597725 h 1540"/>
              <a:gd name="T24" fmla="*/ 250266 w 1580"/>
              <a:gd name="T25" fmla="*/ 460746 h 1540"/>
              <a:gd name="T26" fmla="*/ 188776 w 1580"/>
              <a:gd name="T27" fmla="*/ 647535 h 1540"/>
              <a:gd name="T28" fmla="*/ 139583 w 1580"/>
              <a:gd name="T29" fmla="*/ 834324 h 1540"/>
              <a:gd name="T30" fmla="*/ 127285 w 1580"/>
              <a:gd name="T31" fmla="*/ 958850 h 1540"/>
              <a:gd name="T32" fmla="*/ 237968 w 1580"/>
              <a:gd name="T33" fmla="*/ 834324 h 1540"/>
              <a:gd name="T34" fmla="*/ 287161 w 1580"/>
              <a:gd name="T35" fmla="*/ 672440 h 1540"/>
              <a:gd name="T36" fmla="*/ 373247 w 1580"/>
              <a:gd name="T37" fmla="*/ 498104 h 1540"/>
              <a:gd name="T38" fmla="*/ 336353 w 1580"/>
              <a:gd name="T39" fmla="*/ 659988 h 1540"/>
              <a:gd name="T40" fmla="*/ 324055 w 1580"/>
              <a:gd name="T41" fmla="*/ 884134 h 1540"/>
              <a:gd name="T42" fmla="*/ 434738 w 1580"/>
              <a:gd name="T43" fmla="*/ 909040 h 1540"/>
              <a:gd name="T44" fmla="*/ 434738 w 1580"/>
              <a:gd name="T45" fmla="*/ 722251 h 1540"/>
              <a:gd name="T46" fmla="*/ 508526 w 1580"/>
              <a:gd name="T47" fmla="*/ 547914 h 1540"/>
              <a:gd name="T48" fmla="*/ 606911 w 1580"/>
              <a:gd name="T49" fmla="*/ 523009 h 1540"/>
              <a:gd name="T50" fmla="*/ 631508 w 1580"/>
              <a:gd name="T51" fmla="*/ 610177 h 1540"/>
              <a:gd name="T52" fmla="*/ 631508 w 1580"/>
              <a:gd name="T53" fmla="*/ 747156 h 1540"/>
              <a:gd name="T54" fmla="*/ 545421 w 1580"/>
              <a:gd name="T55" fmla="*/ 821871 h 1540"/>
              <a:gd name="T56" fmla="*/ 594613 w 1580"/>
              <a:gd name="T57" fmla="*/ 896587 h 1540"/>
              <a:gd name="T58" fmla="*/ 717594 w 1580"/>
              <a:gd name="T59" fmla="*/ 821871 h 1540"/>
              <a:gd name="T60" fmla="*/ 803681 w 1580"/>
              <a:gd name="T61" fmla="*/ 672440 h 1540"/>
              <a:gd name="T62" fmla="*/ 840575 w 1580"/>
              <a:gd name="T63" fmla="*/ 498104 h 1540"/>
              <a:gd name="T64" fmla="*/ 828277 w 1580"/>
              <a:gd name="T65" fmla="*/ 348673 h 1540"/>
              <a:gd name="T66" fmla="*/ 938960 w 1580"/>
              <a:gd name="T67" fmla="*/ 199242 h 1540"/>
              <a:gd name="T68" fmla="*/ 631508 w 1580"/>
              <a:gd name="T69" fmla="*/ 24905 h 1540"/>
              <a:gd name="T70" fmla="*/ 557719 w 1580"/>
              <a:gd name="T71" fmla="*/ 49810 h 1540"/>
              <a:gd name="T72" fmla="*/ 508526 w 1580"/>
              <a:gd name="T73" fmla="*/ 136979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931863" y="5940425"/>
            <a:ext cx="822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 na 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:</a:t>
            </a:r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= p;</a:t>
            </a: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915988" y="4911725"/>
            <a:ext cx="109855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new (p)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bg-BG" altLang="bg-BG" sz="1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903288" y="5216525"/>
            <a:ext cx="2884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p^.data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 :</a:t>
            </a:r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 = стойността на данната</a:t>
            </a:r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5754688" y="6091238"/>
            <a:ext cx="808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 sz="1400">
                <a:solidFill>
                  <a:srgbClr val="000099"/>
                </a:solidFill>
              </a:rPr>
              <a:t> na = p;</a:t>
            </a:r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5730875" y="4716463"/>
            <a:ext cx="2284413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altLang="bg-BG" sz="1400">
                <a:solidFill>
                  <a:schemeClr val="accent2"/>
                </a:solidFill>
              </a:rPr>
              <a:t>p = new </a:t>
            </a:r>
            <a:r>
              <a:rPr lang="bg-BG" altLang="bg-BG" sz="1400">
                <a:solidFill>
                  <a:schemeClr val="accent2"/>
                </a:solidFill>
              </a:rPr>
              <a:t>Е</a:t>
            </a:r>
            <a:r>
              <a:rPr lang="en-US" altLang="bg-BG" sz="1400">
                <a:solidFill>
                  <a:schemeClr val="accent2"/>
                </a:solidFill>
              </a:rPr>
              <a:t>lement</a:t>
            </a:r>
            <a:r>
              <a:rPr lang="en-US" altLang="bg-BG" sz="1400">
                <a:solidFill>
                  <a:schemeClr val="accent2"/>
                </a:solidFill>
                <a:cs typeface="Times New Roman" pitchFamily="18" charset="0"/>
              </a:rPr>
              <a:t>;</a:t>
            </a:r>
            <a:endParaRPr lang="bg-BG" altLang="bg-BG" sz="14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5676900" y="5205413"/>
            <a:ext cx="2713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bg-BG" altLang="bg-BG" sz="1400">
                <a:solidFill>
                  <a:schemeClr val="accent2"/>
                </a:solidFill>
              </a:rPr>
              <a:t> p</a:t>
            </a:r>
            <a:r>
              <a:rPr lang="en-US" altLang="bg-BG" sz="1400">
                <a:solidFill>
                  <a:schemeClr val="accent2"/>
                </a:solidFill>
              </a:rPr>
              <a:t>-&gt;</a:t>
            </a:r>
            <a:r>
              <a:rPr lang="bg-BG" altLang="bg-BG" sz="1400">
                <a:solidFill>
                  <a:schemeClr val="accent2"/>
                </a:solidFill>
              </a:rPr>
              <a:t>data = </a:t>
            </a:r>
            <a:r>
              <a:rPr lang="en-US" altLang="bg-BG" sz="1400">
                <a:solidFill>
                  <a:schemeClr val="accent2"/>
                </a:solidFill>
              </a:rPr>
              <a:t> </a:t>
            </a:r>
            <a:r>
              <a:rPr lang="bg-BG" altLang="bg-BG" sz="1400">
                <a:solidFill>
                  <a:schemeClr val="accent2"/>
                </a:solidFill>
              </a:rPr>
              <a:t>данната</a:t>
            </a:r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909638" y="3478213"/>
            <a:ext cx="1085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>
                <a:solidFill>
                  <a:srgbClr val="800000"/>
                </a:solidFill>
              </a:rPr>
              <a:t> na </a:t>
            </a:r>
            <a:r>
              <a:rPr lang="en-US" altLang="bg-BG">
                <a:solidFill>
                  <a:srgbClr val="800000"/>
                </a:solidFill>
              </a:rPr>
              <a:t>:</a:t>
            </a:r>
            <a:r>
              <a:rPr lang="bg-BG" altLang="bg-BG">
                <a:solidFill>
                  <a:srgbClr val="800000"/>
                </a:solidFill>
              </a:rPr>
              <a:t>= </a:t>
            </a:r>
            <a:r>
              <a:rPr lang="en-US" altLang="bg-BG">
                <a:solidFill>
                  <a:srgbClr val="800000"/>
                </a:solidFill>
              </a:rPr>
              <a:t>nil</a:t>
            </a:r>
            <a:r>
              <a:rPr lang="bg-BG" altLang="bg-BG">
                <a:solidFill>
                  <a:srgbClr val="800000"/>
                </a:solidFill>
              </a:rPr>
              <a:t>;</a:t>
            </a:r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5619750" y="3600450"/>
            <a:ext cx="1319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>
                <a:solidFill>
                  <a:schemeClr val="accent2"/>
                </a:solidFill>
              </a:rPr>
              <a:t> na = </a:t>
            </a:r>
            <a:r>
              <a:rPr lang="en-US" altLang="bg-BG">
                <a:solidFill>
                  <a:schemeClr val="accent2"/>
                </a:solidFill>
              </a:rPr>
              <a:t>NULL</a:t>
            </a:r>
            <a:r>
              <a:rPr lang="bg-BG" altLang="bg-BG">
                <a:solidFill>
                  <a:schemeClr val="accent2"/>
                </a:solidFill>
              </a:rPr>
              <a:t>;</a:t>
            </a:r>
          </a:p>
        </p:txBody>
      </p:sp>
      <p:sp>
        <p:nvSpPr>
          <p:cNvPr id="37915" name="Oval 27"/>
          <p:cNvSpPr>
            <a:spLocks noChangeArrowheads="1"/>
          </p:cNvSpPr>
          <p:nvPr/>
        </p:nvSpPr>
        <p:spPr bwMode="auto">
          <a:xfrm flipV="1">
            <a:off x="3802063" y="1585913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7916" name="Line 28"/>
          <p:cNvSpPr>
            <a:spLocks noChangeShapeType="1"/>
          </p:cNvSpPr>
          <p:nvPr/>
        </p:nvSpPr>
        <p:spPr bwMode="auto">
          <a:xfrm flipV="1">
            <a:off x="2698750" y="2762250"/>
            <a:ext cx="1981200" cy="47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37917" name="Group 29"/>
          <p:cNvGrpSpPr>
            <a:grpSpLocks/>
          </p:cNvGrpSpPr>
          <p:nvPr/>
        </p:nvGrpSpPr>
        <p:grpSpPr bwMode="auto">
          <a:xfrm>
            <a:off x="4706938" y="2703513"/>
            <a:ext cx="193675" cy="144462"/>
            <a:chOff x="2977" y="1631"/>
            <a:chExt cx="74" cy="67"/>
          </a:xfrm>
        </p:grpSpPr>
        <p:sp>
          <p:nvSpPr>
            <p:cNvPr id="37921" name="Oval 30"/>
            <p:cNvSpPr>
              <a:spLocks noChangeArrowheads="1"/>
            </p:cNvSpPr>
            <p:nvPr/>
          </p:nvSpPr>
          <p:spPr bwMode="auto">
            <a:xfrm>
              <a:off x="2977" y="1631"/>
              <a:ext cx="74" cy="6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7922" name="Line 31"/>
            <p:cNvSpPr>
              <a:spLocks noChangeShapeType="1"/>
            </p:cNvSpPr>
            <p:nvPr/>
          </p:nvSpPr>
          <p:spPr bwMode="auto">
            <a:xfrm>
              <a:off x="2977" y="1631"/>
              <a:ext cx="74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7923" name="Line 32"/>
            <p:cNvSpPr>
              <a:spLocks noChangeShapeType="1"/>
            </p:cNvSpPr>
            <p:nvPr/>
          </p:nvSpPr>
          <p:spPr bwMode="auto">
            <a:xfrm flipV="1">
              <a:off x="2977" y="1631"/>
              <a:ext cx="74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27361" name="Line 33"/>
          <p:cNvSpPr>
            <a:spLocks noChangeShapeType="1"/>
          </p:cNvSpPr>
          <p:nvPr/>
        </p:nvSpPr>
        <p:spPr bwMode="auto">
          <a:xfrm>
            <a:off x="3981450" y="1447800"/>
            <a:ext cx="800100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27362" name="Rectangle 34"/>
          <p:cNvSpPr>
            <a:spLocks noChangeArrowheads="1"/>
          </p:cNvSpPr>
          <p:nvPr/>
        </p:nvSpPr>
        <p:spPr bwMode="auto">
          <a:xfrm>
            <a:off x="931863" y="5597525"/>
            <a:ext cx="1250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p^.next := na;</a:t>
            </a:r>
            <a:endParaRPr lang="en-US" altLang="bg-BG" sz="1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227363" name="Rectangle 35"/>
          <p:cNvSpPr>
            <a:spLocks noChangeArrowheads="1"/>
          </p:cNvSpPr>
          <p:nvPr/>
        </p:nvSpPr>
        <p:spPr bwMode="auto">
          <a:xfrm>
            <a:off x="5827713" y="5634038"/>
            <a:ext cx="1284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 sz="1400">
                <a:solidFill>
                  <a:schemeClr val="accent2"/>
                </a:solidFill>
              </a:rPr>
              <a:t>p</a:t>
            </a:r>
            <a:r>
              <a:rPr lang="en-US" altLang="bg-BG" sz="1400">
                <a:solidFill>
                  <a:schemeClr val="accent2"/>
                </a:solidFill>
              </a:rPr>
              <a:t>-&gt;</a:t>
            </a:r>
            <a:r>
              <a:rPr lang="bg-BG" altLang="bg-BG" sz="1400">
                <a:solidFill>
                  <a:schemeClr val="accent2"/>
                </a:solidFill>
              </a:rPr>
              <a:t>next = na;</a:t>
            </a:r>
            <a:endParaRPr lang="en-US" altLang="bg-BG" sz="1400">
              <a:solidFill>
                <a:schemeClr val="accent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50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73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73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273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273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61" grpId="0" animBg="1"/>
      <p:bldP spid="227362" grpId="0"/>
      <p:bldP spid="2273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786188" y="1554163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786188" y="1371600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2374900" y="2765425"/>
            <a:ext cx="666750" cy="279400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H="1">
            <a:off x="2555875" y="2878138"/>
            <a:ext cx="363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8918" name="Freeform 6"/>
          <p:cNvSpPr>
            <a:spLocks/>
          </p:cNvSpPr>
          <p:nvPr/>
        </p:nvSpPr>
        <p:spPr bwMode="auto">
          <a:xfrm>
            <a:off x="2546350" y="2732088"/>
            <a:ext cx="303213" cy="174625"/>
          </a:xfrm>
          <a:custGeom>
            <a:avLst/>
            <a:gdLst>
              <a:gd name="T0" fmla="*/ 0 w 900"/>
              <a:gd name="T1" fmla="*/ 174625 h 560"/>
              <a:gd name="T2" fmla="*/ 303213 w 900"/>
              <a:gd name="T3" fmla="*/ 174625 h 560"/>
              <a:gd name="T4" fmla="*/ 303213 w 900"/>
              <a:gd name="T5" fmla="*/ 0 h 560"/>
              <a:gd name="T6" fmla="*/ 0 w 900"/>
              <a:gd name="T7" fmla="*/ 0 h 560"/>
              <a:gd name="T8" fmla="*/ 0 w 900"/>
              <a:gd name="T9" fmla="*/ 1746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2374900" y="2844800"/>
            <a:ext cx="4841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altLang="bg-BG" sz="2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r>
              <a:rPr lang="en-US" altLang="bg-BG" sz="1000" b="0">
                <a:cs typeface="Times New Roman" pitchFamily="18" charset="0"/>
              </a:rPr>
              <a:t>na</a:t>
            </a:r>
            <a:endParaRPr lang="en-US" altLang="bg-BG" sz="1800" b="0"/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 flipH="1">
            <a:off x="3908425" y="1392238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8921" name="AutoShape 9"/>
          <p:cNvSpPr>
            <a:spLocks noChangeArrowheads="1"/>
          </p:cNvSpPr>
          <p:nvPr/>
        </p:nvSpPr>
        <p:spPr bwMode="auto">
          <a:xfrm flipH="1">
            <a:off x="2695575" y="1360488"/>
            <a:ext cx="741363" cy="384175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 flipH="1">
            <a:off x="3235325" y="1360488"/>
            <a:ext cx="1588" cy="153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2830513" y="1514475"/>
            <a:ext cx="40481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8924" name="Freeform 12"/>
          <p:cNvSpPr>
            <a:spLocks/>
          </p:cNvSpPr>
          <p:nvPr/>
        </p:nvSpPr>
        <p:spPr bwMode="auto">
          <a:xfrm flipH="1">
            <a:off x="3235325" y="1514475"/>
            <a:ext cx="63500" cy="68263"/>
          </a:xfrm>
          <a:custGeom>
            <a:avLst/>
            <a:gdLst>
              <a:gd name="T0" fmla="*/ 63500 w 170"/>
              <a:gd name="T1" fmla="*/ 0 h 160"/>
              <a:gd name="T2" fmla="*/ 0 w 170"/>
              <a:gd name="T3" fmla="*/ 68263 h 1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" h="160">
                <a:moveTo>
                  <a:pt x="170" y="0"/>
                </a:moveTo>
                <a:lnTo>
                  <a:pt x="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8925" name="Freeform 13"/>
          <p:cNvSpPr>
            <a:spLocks/>
          </p:cNvSpPr>
          <p:nvPr/>
        </p:nvSpPr>
        <p:spPr bwMode="auto">
          <a:xfrm flipH="1">
            <a:off x="2898775" y="1314450"/>
            <a:ext cx="336550" cy="238125"/>
          </a:xfrm>
          <a:custGeom>
            <a:avLst/>
            <a:gdLst>
              <a:gd name="T0" fmla="*/ 0 w 900"/>
              <a:gd name="T1" fmla="*/ 238125 h 560"/>
              <a:gd name="T2" fmla="*/ 336550 w 900"/>
              <a:gd name="T3" fmla="*/ 238125 h 560"/>
              <a:gd name="T4" fmla="*/ 336550 w 900"/>
              <a:gd name="T5" fmla="*/ 0 h 560"/>
              <a:gd name="T6" fmla="*/ 0 w 900"/>
              <a:gd name="T7" fmla="*/ 0 h 560"/>
              <a:gd name="T8" fmla="*/ 0 w 900"/>
              <a:gd name="T9" fmla="*/ 2381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 flipH="1">
            <a:off x="2976563" y="1360488"/>
            <a:ext cx="134937" cy="1539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 flipH="1">
            <a:off x="2936875" y="1525588"/>
            <a:ext cx="538163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sz="1200" b="0"/>
              <a:t>p</a:t>
            </a:r>
            <a:endParaRPr lang="en-US" altLang="bg-BG" sz="1200"/>
          </a:p>
        </p:txBody>
      </p:sp>
      <p:sp>
        <p:nvSpPr>
          <p:cNvPr id="38928" name="Freeform 16"/>
          <p:cNvSpPr>
            <a:spLocks/>
          </p:cNvSpPr>
          <p:nvPr/>
        </p:nvSpPr>
        <p:spPr bwMode="auto">
          <a:xfrm rot="-8594146">
            <a:off x="2297113" y="1331913"/>
            <a:ext cx="836612" cy="815975"/>
          </a:xfrm>
          <a:custGeom>
            <a:avLst/>
            <a:gdLst>
              <a:gd name="T0" fmla="*/ 384947 w 1580"/>
              <a:gd name="T1" fmla="*/ 148359 h 1540"/>
              <a:gd name="T2" fmla="*/ 173147 w 1580"/>
              <a:gd name="T3" fmla="*/ 233136 h 1540"/>
              <a:gd name="T4" fmla="*/ 67247 w 1580"/>
              <a:gd name="T5" fmla="*/ 381495 h 1540"/>
              <a:gd name="T6" fmla="*/ 3707 w 1580"/>
              <a:gd name="T7" fmla="*/ 635825 h 1540"/>
              <a:gd name="T8" fmla="*/ 46067 w 1580"/>
              <a:gd name="T9" fmla="*/ 572242 h 1540"/>
              <a:gd name="T10" fmla="*/ 99017 w 1580"/>
              <a:gd name="T11" fmla="*/ 434480 h 1540"/>
              <a:gd name="T12" fmla="*/ 141377 w 1580"/>
              <a:gd name="T13" fmla="*/ 360301 h 1540"/>
              <a:gd name="T14" fmla="*/ 35477 w 1580"/>
              <a:gd name="T15" fmla="*/ 614631 h 1540"/>
              <a:gd name="T16" fmla="*/ 24887 w 1580"/>
              <a:gd name="T17" fmla="*/ 720601 h 1540"/>
              <a:gd name="T18" fmla="*/ 77837 w 1580"/>
              <a:gd name="T19" fmla="*/ 688810 h 1540"/>
              <a:gd name="T20" fmla="*/ 109607 w 1580"/>
              <a:gd name="T21" fmla="*/ 614631 h 1540"/>
              <a:gd name="T22" fmla="*/ 151967 w 1580"/>
              <a:gd name="T23" fmla="*/ 508660 h 1540"/>
              <a:gd name="T24" fmla="*/ 215507 w 1580"/>
              <a:gd name="T25" fmla="*/ 392092 h 1540"/>
              <a:gd name="T26" fmla="*/ 162557 w 1580"/>
              <a:gd name="T27" fmla="*/ 551048 h 1540"/>
              <a:gd name="T28" fmla="*/ 120197 w 1580"/>
              <a:gd name="T29" fmla="*/ 710004 h 1540"/>
              <a:gd name="T30" fmla="*/ 109607 w 1580"/>
              <a:gd name="T31" fmla="*/ 815975 h 1540"/>
              <a:gd name="T32" fmla="*/ 204917 w 1580"/>
              <a:gd name="T33" fmla="*/ 710004 h 1540"/>
              <a:gd name="T34" fmla="*/ 247277 w 1580"/>
              <a:gd name="T35" fmla="*/ 572242 h 1540"/>
              <a:gd name="T36" fmla="*/ 321407 w 1580"/>
              <a:gd name="T37" fmla="*/ 423883 h 1540"/>
              <a:gd name="T38" fmla="*/ 289637 w 1580"/>
              <a:gd name="T39" fmla="*/ 561645 h 1540"/>
              <a:gd name="T40" fmla="*/ 279047 w 1580"/>
              <a:gd name="T41" fmla="*/ 752393 h 1540"/>
              <a:gd name="T42" fmla="*/ 374357 w 1580"/>
              <a:gd name="T43" fmla="*/ 773587 h 1540"/>
              <a:gd name="T44" fmla="*/ 374357 w 1580"/>
              <a:gd name="T45" fmla="*/ 614631 h 1540"/>
              <a:gd name="T46" fmla="*/ 437898 w 1580"/>
              <a:gd name="T47" fmla="*/ 466271 h 1540"/>
              <a:gd name="T48" fmla="*/ 522618 w 1580"/>
              <a:gd name="T49" fmla="*/ 445077 h 1540"/>
              <a:gd name="T50" fmla="*/ 543798 w 1580"/>
              <a:gd name="T51" fmla="*/ 519257 h 1540"/>
              <a:gd name="T52" fmla="*/ 543798 w 1580"/>
              <a:gd name="T53" fmla="*/ 635825 h 1540"/>
              <a:gd name="T54" fmla="*/ 469668 w 1580"/>
              <a:gd name="T55" fmla="*/ 699407 h 1540"/>
              <a:gd name="T56" fmla="*/ 512028 w 1580"/>
              <a:gd name="T57" fmla="*/ 762990 h 1540"/>
              <a:gd name="T58" fmla="*/ 617928 w 1580"/>
              <a:gd name="T59" fmla="*/ 699407 h 1540"/>
              <a:gd name="T60" fmla="*/ 692058 w 1580"/>
              <a:gd name="T61" fmla="*/ 572242 h 1540"/>
              <a:gd name="T62" fmla="*/ 723828 w 1580"/>
              <a:gd name="T63" fmla="*/ 423883 h 1540"/>
              <a:gd name="T64" fmla="*/ 713238 w 1580"/>
              <a:gd name="T65" fmla="*/ 296718 h 1540"/>
              <a:gd name="T66" fmla="*/ 808548 w 1580"/>
              <a:gd name="T67" fmla="*/ 169553 h 1540"/>
              <a:gd name="T68" fmla="*/ 543798 w 1580"/>
              <a:gd name="T69" fmla="*/ 21194 h 1540"/>
              <a:gd name="T70" fmla="*/ 480258 w 1580"/>
              <a:gd name="T71" fmla="*/ 42388 h 1540"/>
              <a:gd name="T72" fmla="*/ 437898 w 1580"/>
              <a:gd name="T73" fmla="*/ 116568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3032125" y="1431925"/>
            <a:ext cx="730250" cy="7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8930" name="Freeform 18"/>
          <p:cNvSpPr>
            <a:spLocks/>
          </p:cNvSpPr>
          <p:nvPr/>
        </p:nvSpPr>
        <p:spPr bwMode="auto">
          <a:xfrm rot="10326327" flipV="1">
            <a:off x="2068513" y="2039938"/>
            <a:ext cx="971550" cy="958850"/>
          </a:xfrm>
          <a:custGeom>
            <a:avLst/>
            <a:gdLst>
              <a:gd name="T0" fmla="*/ 447036 w 1580"/>
              <a:gd name="T1" fmla="*/ 174336 h 1540"/>
              <a:gd name="T2" fmla="*/ 201074 w 1580"/>
              <a:gd name="T3" fmla="*/ 273957 h 1540"/>
              <a:gd name="T4" fmla="*/ 78093 w 1580"/>
              <a:gd name="T5" fmla="*/ 448294 h 1540"/>
              <a:gd name="T6" fmla="*/ 4304 w 1580"/>
              <a:gd name="T7" fmla="*/ 747156 h 1540"/>
              <a:gd name="T8" fmla="*/ 53497 w 1580"/>
              <a:gd name="T9" fmla="*/ 672440 h 1540"/>
              <a:gd name="T10" fmla="*/ 114987 w 1580"/>
              <a:gd name="T11" fmla="*/ 510556 h 1540"/>
              <a:gd name="T12" fmla="*/ 164180 w 1580"/>
              <a:gd name="T13" fmla="*/ 423388 h 1540"/>
              <a:gd name="T14" fmla="*/ 41199 w 1580"/>
              <a:gd name="T15" fmla="*/ 722251 h 1540"/>
              <a:gd name="T16" fmla="*/ 28901 w 1580"/>
              <a:gd name="T17" fmla="*/ 846777 h 1540"/>
              <a:gd name="T18" fmla="*/ 90391 w 1580"/>
              <a:gd name="T19" fmla="*/ 809419 h 1540"/>
              <a:gd name="T20" fmla="*/ 127285 w 1580"/>
              <a:gd name="T21" fmla="*/ 722251 h 1540"/>
              <a:gd name="T22" fmla="*/ 176478 w 1580"/>
              <a:gd name="T23" fmla="*/ 597725 h 1540"/>
              <a:gd name="T24" fmla="*/ 250266 w 1580"/>
              <a:gd name="T25" fmla="*/ 460746 h 1540"/>
              <a:gd name="T26" fmla="*/ 188776 w 1580"/>
              <a:gd name="T27" fmla="*/ 647535 h 1540"/>
              <a:gd name="T28" fmla="*/ 139583 w 1580"/>
              <a:gd name="T29" fmla="*/ 834324 h 1540"/>
              <a:gd name="T30" fmla="*/ 127285 w 1580"/>
              <a:gd name="T31" fmla="*/ 958850 h 1540"/>
              <a:gd name="T32" fmla="*/ 237968 w 1580"/>
              <a:gd name="T33" fmla="*/ 834324 h 1540"/>
              <a:gd name="T34" fmla="*/ 287161 w 1580"/>
              <a:gd name="T35" fmla="*/ 672440 h 1540"/>
              <a:gd name="T36" fmla="*/ 373247 w 1580"/>
              <a:gd name="T37" fmla="*/ 498104 h 1540"/>
              <a:gd name="T38" fmla="*/ 336353 w 1580"/>
              <a:gd name="T39" fmla="*/ 659988 h 1540"/>
              <a:gd name="T40" fmla="*/ 324055 w 1580"/>
              <a:gd name="T41" fmla="*/ 884134 h 1540"/>
              <a:gd name="T42" fmla="*/ 434738 w 1580"/>
              <a:gd name="T43" fmla="*/ 909040 h 1540"/>
              <a:gd name="T44" fmla="*/ 434738 w 1580"/>
              <a:gd name="T45" fmla="*/ 722251 h 1540"/>
              <a:gd name="T46" fmla="*/ 508526 w 1580"/>
              <a:gd name="T47" fmla="*/ 547914 h 1540"/>
              <a:gd name="T48" fmla="*/ 606911 w 1580"/>
              <a:gd name="T49" fmla="*/ 523009 h 1540"/>
              <a:gd name="T50" fmla="*/ 631508 w 1580"/>
              <a:gd name="T51" fmla="*/ 610177 h 1540"/>
              <a:gd name="T52" fmla="*/ 631508 w 1580"/>
              <a:gd name="T53" fmla="*/ 747156 h 1540"/>
              <a:gd name="T54" fmla="*/ 545421 w 1580"/>
              <a:gd name="T55" fmla="*/ 821871 h 1540"/>
              <a:gd name="T56" fmla="*/ 594613 w 1580"/>
              <a:gd name="T57" fmla="*/ 896587 h 1540"/>
              <a:gd name="T58" fmla="*/ 717594 w 1580"/>
              <a:gd name="T59" fmla="*/ 821871 h 1540"/>
              <a:gd name="T60" fmla="*/ 803681 w 1580"/>
              <a:gd name="T61" fmla="*/ 672440 h 1540"/>
              <a:gd name="T62" fmla="*/ 840575 w 1580"/>
              <a:gd name="T63" fmla="*/ 498104 h 1540"/>
              <a:gd name="T64" fmla="*/ 828277 w 1580"/>
              <a:gd name="T65" fmla="*/ 348673 h 1540"/>
              <a:gd name="T66" fmla="*/ 938960 w 1580"/>
              <a:gd name="T67" fmla="*/ 199242 h 1540"/>
              <a:gd name="T68" fmla="*/ 631508 w 1580"/>
              <a:gd name="T69" fmla="*/ 24905 h 1540"/>
              <a:gd name="T70" fmla="*/ 557719 w 1580"/>
              <a:gd name="T71" fmla="*/ 49810 h 1540"/>
              <a:gd name="T72" fmla="*/ 508526 w 1580"/>
              <a:gd name="T73" fmla="*/ 136979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1027113" y="5559425"/>
            <a:ext cx="1250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p^.next := na;</a:t>
            </a:r>
            <a:endParaRPr lang="en-US" altLang="bg-BG" sz="1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228372" name="Rectangle 20"/>
          <p:cNvSpPr>
            <a:spLocks noChangeArrowheads="1"/>
          </p:cNvSpPr>
          <p:nvPr/>
        </p:nvSpPr>
        <p:spPr bwMode="auto">
          <a:xfrm>
            <a:off x="931863" y="5940425"/>
            <a:ext cx="822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 na 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:</a:t>
            </a:r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= p;</a:t>
            </a:r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915988" y="4911725"/>
            <a:ext cx="109855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new (p)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bg-BG" altLang="bg-BG" sz="1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38934" name="Rectangle 22"/>
          <p:cNvSpPr>
            <a:spLocks noChangeArrowheads="1"/>
          </p:cNvSpPr>
          <p:nvPr/>
        </p:nvSpPr>
        <p:spPr bwMode="auto">
          <a:xfrm>
            <a:off x="903288" y="5216525"/>
            <a:ext cx="2884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p^.data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 :</a:t>
            </a:r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 = стойността на данната</a:t>
            </a: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5846763" y="5672138"/>
            <a:ext cx="1284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 sz="1400">
                <a:solidFill>
                  <a:schemeClr val="accent2"/>
                </a:solidFill>
              </a:rPr>
              <a:t>p</a:t>
            </a:r>
            <a:r>
              <a:rPr lang="en-US" altLang="bg-BG" sz="1400">
                <a:solidFill>
                  <a:schemeClr val="accent2"/>
                </a:solidFill>
              </a:rPr>
              <a:t>-&gt;</a:t>
            </a:r>
            <a:r>
              <a:rPr lang="bg-BG" altLang="bg-BG" sz="1400">
                <a:solidFill>
                  <a:schemeClr val="accent2"/>
                </a:solidFill>
              </a:rPr>
              <a:t>next = na;</a:t>
            </a:r>
            <a:endParaRPr lang="en-US" altLang="bg-BG" sz="1400">
              <a:solidFill>
                <a:schemeClr val="accent2"/>
              </a:solidFill>
            </a:endParaRPr>
          </a:p>
        </p:txBody>
      </p:sp>
      <p:sp>
        <p:nvSpPr>
          <p:cNvPr id="228376" name="Rectangle 24"/>
          <p:cNvSpPr>
            <a:spLocks noChangeArrowheads="1"/>
          </p:cNvSpPr>
          <p:nvPr/>
        </p:nvSpPr>
        <p:spPr bwMode="auto">
          <a:xfrm>
            <a:off x="5754688" y="6091238"/>
            <a:ext cx="808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 sz="1400">
                <a:solidFill>
                  <a:srgbClr val="000099"/>
                </a:solidFill>
              </a:rPr>
              <a:t> na = p;</a:t>
            </a:r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5730875" y="4716463"/>
            <a:ext cx="2284413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altLang="bg-BG" sz="1400">
                <a:solidFill>
                  <a:schemeClr val="accent2"/>
                </a:solidFill>
              </a:rPr>
              <a:t>p = new </a:t>
            </a:r>
            <a:r>
              <a:rPr lang="bg-BG" altLang="bg-BG" sz="1400">
                <a:solidFill>
                  <a:schemeClr val="accent2"/>
                </a:solidFill>
              </a:rPr>
              <a:t>Е</a:t>
            </a:r>
            <a:r>
              <a:rPr lang="en-US" altLang="bg-BG" sz="1400">
                <a:solidFill>
                  <a:schemeClr val="accent2"/>
                </a:solidFill>
              </a:rPr>
              <a:t>lement</a:t>
            </a:r>
            <a:r>
              <a:rPr lang="en-US" altLang="bg-BG" sz="1400">
                <a:solidFill>
                  <a:schemeClr val="accent2"/>
                </a:solidFill>
                <a:cs typeface="Times New Roman" pitchFamily="18" charset="0"/>
              </a:rPr>
              <a:t>;</a:t>
            </a:r>
            <a:endParaRPr lang="bg-BG" altLang="bg-BG" sz="14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38938" name="Rectangle 26"/>
          <p:cNvSpPr>
            <a:spLocks noChangeArrowheads="1"/>
          </p:cNvSpPr>
          <p:nvPr/>
        </p:nvSpPr>
        <p:spPr bwMode="auto">
          <a:xfrm>
            <a:off x="5676900" y="5205413"/>
            <a:ext cx="2713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bg-BG" altLang="bg-BG" sz="1400">
                <a:solidFill>
                  <a:schemeClr val="accent2"/>
                </a:solidFill>
              </a:rPr>
              <a:t> p</a:t>
            </a:r>
            <a:r>
              <a:rPr lang="en-US" altLang="bg-BG" sz="1400">
                <a:solidFill>
                  <a:schemeClr val="accent2"/>
                </a:solidFill>
              </a:rPr>
              <a:t>-&gt;</a:t>
            </a:r>
            <a:r>
              <a:rPr lang="bg-BG" altLang="bg-BG" sz="1400">
                <a:solidFill>
                  <a:schemeClr val="accent2"/>
                </a:solidFill>
              </a:rPr>
              <a:t>data = </a:t>
            </a:r>
            <a:r>
              <a:rPr lang="en-US" altLang="bg-BG" sz="1400">
                <a:solidFill>
                  <a:schemeClr val="accent2"/>
                </a:solidFill>
              </a:rPr>
              <a:t> </a:t>
            </a:r>
            <a:r>
              <a:rPr lang="bg-BG" altLang="bg-BG" sz="1400">
                <a:solidFill>
                  <a:schemeClr val="accent2"/>
                </a:solidFill>
              </a:rPr>
              <a:t>данната</a:t>
            </a:r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909638" y="3478213"/>
            <a:ext cx="1085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>
                <a:solidFill>
                  <a:srgbClr val="800000"/>
                </a:solidFill>
              </a:rPr>
              <a:t> na </a:t>
            </a:r>
            <a:r>
              <a:rPr lang="en-US" altLang="bg-BG">
                <a:solidFill>
                  <a:srgbClr val="800000"/>
                </a:solidFill>
              </a:rPr>
              <a:t>:</a:t>
            </a:r>
            <a:r>
              <a:rPr lang="bg-BG" altLang="bg-BG">
                <a:solidFill>
                  <a:srgbClr val="800000"/>
                </a:solidFill>
              </a:rPr>
              <a:t>= </a:t>
            </a:r>
            <a:r>
              <a:rPr lang="en-US" altLang="bg-BG">
                <a:solidFill>
                  <a:srgbClr val="800000"/>
                </a:solidFill>
              </a:rPr>
              <a:t>nil</a:t>
            </a:r>
            <a:r>
              <a:rPr lang="bg-BG" altLang="bg-BG">
                <a:solidFill>
                  <a:srgbClr val="800000"/>
                </a:solidFill>
              </a:rPr>
              <a:t>;</a:t>
            </a:r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5619750" y="3600450"/>
            <a:ext cx="1319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>
                <a:solidFill>
                  <a:schemeClr val="accent2"/>
                </a:solidFill>
              </a:rPr>
              <a:t> na = </a:t>
            </a:r>
            <a:r>
              <a:rPr lang="en-US" altLang="bg-BG">
                <a:solidFill>
                  <a:schemeClr val="accent2"/>
                </a:solidFill>
              </a:rPr>
              <a:t>NULL</a:t>
            </a:r>
            <a:r>
              <a:rPr lang="bg-BG" altLang="bg-BG">
                <a:solidFill>
                  <a:schemeClr val="accent2"/>
                </a:solidFill>
              </a:rPr>
              <a:t>;</a:t>
            </a:r>
          </a:p>
        </p:txBody>
      </p:sp>
      <p:sp>
        <p:nvSpPr>
          <p:cNvPr id="38941" name="Oval 29"/>
          <p:cNvSpPr>
            <a:spLocks noChangeArrowheads="1"/>
          </p:cNvSpPr>
          <p:nvPr/>
        </p:nvSpPr>
        <p:spPr bwMode="auto">
          <a:xfrm flipV="1">
            <a:off x="3802063" y="1585913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 flipV="1">
            <a:off x="2698750" y="1581150"/>
            <a:ext cx="1047750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38943" name="Group 31"/>
          <p:cNvGrpSpPr>
            <a:grpSpLocks/>
          </p:cNvGrpSpPr>
          <p:nvPr/>
        </p:nvGrpSpPr>
        <p:grpSpPr bwMode="auto">
          <a:xfrm>
            <a:off x="4706938" y="2703513"/>
            <a:ext cx="193675" cy="144462"/>
            <a:chOff x="2977" y="1631"/>
            <a:chExt cx="74" cy="67"/>
          </a:xfrm>
        </p:grpSpPr>
        <p:sp>
          <p:nvSpPr>
            <p:cNvPr id="38945" name="Oval 32"/>
            <p:cNvSpPr>
              <a:spLocks noChangeArrowheads="1"/>
            </p:cNvSpPr>
            <p:nvPr/>
          </p:nvSpPr>
          <p:spPr bwMode="auto">
            <a:xfrm>
              <a:off x="2977" y="1631"/>
              <a:ext cx="74" cy="6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8946" name="Line 33"/>
            <p:cNvSpPr>
              <a:spLocks noChangeShapeType="1"/>
            </p:cNvSpPr>
            <p:nvPr/>
          </p:nvSpPr>
          <p:spPr bwMode="auto">
            <a:xfrm>
              <a:off x="2977" y="1631"/>
              <a:ext cx="74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8947" name="Line 34"/>
            <p:cNvSpPr>
              <a:spLocks noChangeShapeType="1"/>
            </p:cNvSpPr>
            <p:nvPr/>
          </p:nvSpPr>
          <p:spPr bwMode="auto">
            <a:xfrm flipV="1">
              <a:off x="2977" y="1631"/>
              <a:ext cx="74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8944" name="Line 35"/>
          <p:cNvSpPr>
            <a:spLocks noChangeShapeType="1"/>
          </p:cNvSpPr>
          <p:nvPr/>
        </p:nvSpPr>
        <p:spPr bwMode="auto">
          <a:xfrm>
            <a:off x="3981450" y="1447800"/>
            <a:ext cx="800100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40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83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83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283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283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72" grpId="0"/>
      <p:bldP spid="22837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786188" y="2659063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786188" y="2476500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9940" name="AutoShape 4"/>
          <p:cNvSpPr>
            <a:spLocks noChangeArrowheads="1"/>
          </p:cNvSpPr>
          <p:nvPr/>
        </p:nvSpPr>
        <p:spPr bwMode="auto">
          <a:xfrm>
            <a:off x="2374900" y="2765425"/>
            <a:ext cx="666750" cy="279400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 flipH="1">
            <a:off x="2555875" y="2878138"/>
            <a:ext cx="363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9942" name="Freeform 6"/>
          <p:cNvSpPr>
            <a:spLocks/>
          </p:cNvSpPr>
          <p:nvPr/>
        </p:nvSpPr>
        <p:spPr bwMode="auto">
          <a:xfrm>
            <a:off x="2546350" y="2732088"/>
            <a:ext cx="303213" cy="174625"/>
          </a:xfrm>
          <a:custGeom>
            <a:avLst/>
            <a:gdLst>
              <a:gd name="T0" fmla="*/ 0 w 900"/>
              <a:gd name="T1" fmla="*/ 174625 h 560"/>
              <a:gd name="T2" fmla="*/ 303213 w 900"/>
              <a:gd name="T3" fmla="*/ 174625 h 560"/>
              <a:gd name="T4" fmla="*/ 303213 w 900"/>
              <a:gd name="T5" fmla="*/ 0 h 560"/>
              <a:gd name="T6" fmla="*/ 0 w 900"/>
              <a:gd name="T7" fmla="*/ 0 h 560"/>
              <a:gd name="T8" fmla="*/ 0 w 900"/>
              <a:gd name="T9" fmla="*/ 1746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2374900" y="2844800"/>
            <a:ext cx="4841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altLang="bg-BG" sz="2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r>
              <a:rPr lang="en-US" altLang="bg-BG" sz="1000" b="0">
                <a:cs typeface="Times New Roman" pitchFamily="18" charset="0"/>
              </a:rPr>
              <a:t>na</a:t>
            </a:r>
            <a:endParaRPr lang="en-US" altLang="bg-BG" sz="1800" b="0"/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 flipH="1">
            <a:off x="3908425" y="2497138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9945" name="AutoShape 9"/>
          <p:cNvSpPr>
            <a:spLocks noChangeArrowheads="1"/>
          </p:cNvSpPr>
          <p:nvPr/>
        </p:nvSpPr>
        <p:spPr bwMode="auto">
          <a:xfrm flipH="1">
            <a:off x="2695575" y="1360488"/>
            <a:ext cx="741363" cy="384175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 flipH="1">
            <a:off x="3235325" y="1360488"/>
            <a:ext cx="1588" cy="153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2830513" y="1514475"/>
            <a:ext cx="40481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9948" name="Freeform 12"/>
          <p:cNvSpPr>
            <a:spLocks/>
          </p:cNvSpPr>
          <p:nvPr/>
        </p:nvSpPr>
        <p:spPr bwMode="auto">
          <a:xfrm flipH="1">
            <a:off x="3235325" y="1514475"/>
            <a:ext cx="63500" cy="68263"/>
          </a:xfrm>
          <a:custGeom>
            <a:avLst/>
            <a:gdLst>
              <a:gd name="T0" fmla="*/ 63500 w 170"/>
              <a:gd name="T1" fmla="*/ 0 h 160"/>
              <a:gd name="T2" fmla="*/ 0 w 170"/>
              <a:gd name="T3" fmla="*/ 68263 h 1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" h="160">
                <a:moveTo>
                  <a:pt x="170" y="0"/>
                </a:moveTo>
                <a:lnTo>
                  <a:pt x="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9949" name="Freeform 13"/>
          <p:cNvSpPr>
            <a:spLocks/>
          </p:cNvSpPr>
          <p:nvPr/>
        </p:nvSpPr>
        <p:spPr bwMode="auto">
          <a:xfrm flipH="1">
            <a:off x="2898775" y="1314450"/>
            <a:ext cx="336550" cy="238125"/>
          </a:xfrm>
          <a:custGeom>
            <a:avLst/>
            <a:gdLst>
              <a:gd name="T0" fmla="*/ 0 w 900"/>
              <a:gd name="T1" fmla="*/ 238125 h 560"/>
              <a:gd name="T2" fmla="*/ 336550 w 900"/>
              <a:gd name="T3" fmla="*/ 238125 h 560"/>
              <a:gd name="T4" fmla="*/ 336550 w 900"/>
              <a:gd name="T5" fmla="*/ 0 h 560"/>
              <a:gd name="T6" fmla="*/ 0 w 900"/>
              <a:gd name="T7" fmla="*/ 0 h 560"/>
              <a:gd name="T8" fmla="*/ 0 w 900"/>
              <a:gd name="T9" fmla="*/ 2381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 flipH="1">
            <a:off x="2976563" y="1360488"/>
            <a:ext cx="134937" cy="1539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 flipH="1">
            <a:off x="2936875" y="1525588"/>
            <a:ext cx="538163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sz="1200" b="0"/>
              <a:t>p</a:t>
            </a:r>
            <a:endParaRPr lang="en-US" altLang="bg-BG" sz="1200"/>
          </a:p>
        </p:txBody>
      </p:sp>
      <p:sp>
        <p:nvSpPr>
          <p:cNvPr id="39952" name="Freeform 16"/>
          <p:cNvSpPr>
            <a:spLocks/>
          </p:cNvSpPr>
          <p:nvPr/>
        </p:nvSpPr>
        <p:spPr bwMode="auto">
          <a:xfrm rot="-8594146">
            <a:off x="2297113" y="1331913"/>
            <a:ext cx="836612" cy="815975"/>
          </a:xfrm>
          <a:custGeom>
            <a:avLst/>
            <a:gdLst>
              <a:gd name="T0" fmla="*/ 384947 w 1580"/>
              <a:gd name="T1" fmla="*/ 148359 h 1540"/>
              <a:gd name="T2" fmla="*/ 173147 w 1580"/>
              <a:gd name="T3" fmla="*/ 233136 h 1540"/>
              <a:gd name="T4" fmla="*/ 67247 w 1580"/>
              <a:gd name="T5" fmla="*/ 381495 h 1540"/>
              <a:gd name="T6" fmla="*/ 3707 w 1580"/>
              <a:gd name="T7" fmla="*/ 635825 h 1540"/>
              <a:gd name="T8" fmla="*/ 46067 w 1580"/>
              <a:gd name="T9" fmla="*/ 572242 h 1540"/>
              <a:gd name="T10" fmla="*/ 99017 w 1580"/>
              <a:gd name="T11" fmla="*/ 434480 h 1540"/>
              <a:gd name="T12" fmla="*/ 141377 w 1580"/>
              <a:gd name="T13" fmla="*/ 360301 h 1540"/>
              <a:gd name="T14" fmla="*/ 35477 w 1580"/>
              <a:gd name="T15" fmla="*/ 614631 h 1540"/>
              <a:gd name="T16" fmla="*/ 24887 w 1580"/>
              <a:gd name="T17" fmla="*/ 720601 h 1540"/>
              <a:gd name="T18" fmla="*/ 77837 w 1580"/>
              <a:gd name="T19" fmla="*/ 688810 h 1540"/>
              <a:gd name="T20" fmla="*/ 109607 w 1580"/>
              <a:gd name="T21" fmla="*/ 614631 h 1540"/>
              <a:gd name="T22" fmla="*/ 151967 w 1580"/>
              <a:gd name="T23" fmla="*/ 508660 h 1540"/>
              <a:gd name="T24" fmla="*/ 215507 w 1580"/>
              <a:gd name="T25" fmla="*/ 392092 h 1540"/>
              <a:gd name="T26" fmla="*/ 162557 w 1580"/>
              <a:gd name="T27" fmla="*/ 551048 h 1540"/>
              <a:gd name="T28" fmla="*/ 120197 w 1580"/>
              <a:gd name="T29" fmla="*/ 710004 h 1540"/>
              <a:gd name="T30" fmla="*/ 109607 w 1580"/>
              <a:gd name="T31" fmla="*/ 815975 h 1540"/>
              <a:gd name="T32" fmla="*/ 204917 w 1580"/>
              <a:gd name="T33" fmla="*/ 710004 h 1540"/>
              <a:gd name="T34" fmla="*/ 247277 w 1580"/>
              <a:gd name="T35" fmla="*/ 572242 h 1540"/>
              <a:gd name="T36" fmla="*/ 321407 w 1580"/>
              <a:gd name="T37" fmla="*/ 423883 h 1540"/>
              <a:gd name="T38" fmla="*/ 289637 w 1580"/>
              <a:gd name="T39" fmla="*/ 561645 h 1540"/>
              <a:gd name="T40" fmla="*/ 279047 w 1580"/>
              <a:gd name="T41" fmla="*/ 752393 h 1540"/>
              <a:gd name="T42" fmla="*/ 374357 w 1580"/>
              <a:gd name="T43" fmla="*/ 773587 h 1540"/>
              <a:gd name="T44" fmla="*/ 374357 w 1580"/>
              <a:gd name="T45" fmla="*/ 614631 h 1540"/>
              <a:gd name="T46" fmla="*/ 437898 w 1580"/>
              <a:gd name="T47" fmla="*/ 466271 h 1540"/>
              <a:gd name="T48" fmla="*/ 522618 w 1580"/>
              <a:gd name="T49" fmla="*/ 445077 h 1540"/>
              <a:gd name="T50" fmla="*/ 543798 w 1580"/>
              <a:gd name="T51" fmla="*/ 519257 h 1540"/>
              <a:gd name="T52" fmla="*/ 543798 w 1580"/>
              <a:gd name="T53" fmla="*/ 635825 h 1540"/>
              <a:gd name="T54" fmla="*/ 469668 w 1580"/>
              <a:gd name="T55" fmla="*/ 699407 h 1540"/>
              <a:gd name="T56" fmla="*/ 512028 w 1580"/>
              <a:gd name="T57" fmla="*/ 762990 h 1540"/>
              <a:gd name="T58" fmla="*/ 617928 w 1580"/>
              <a:gd name="T59" fmla="*/ 699407 h 1540"/>
              <a:gd name="T60" fmla="*/ 692058 w 1580"/>
              <a:gd name="T61" fmla="*/ 572242 h 1540"/>
              <a:gd name="T62" fmla="*/ 723828 w 1580"/>
              <a:gd name="T63" fmla="*/ 423883 h 1540"/>
              <a:gd name="T64" fmla="*/ 713238 w 1580"/>
              <a:gd name="T65" fmla="*/ 296718 h 1540"/>
              <a:gd name="T66" fmla="*/ 808548 w 1580"/>
              <a:gd name="T67" fmla="*/ 169553 h 1540"/>
              <a:gd name="T68" fmla="*/ 543798 w 1580"/>
              <a:gd name="T69" fmla="*/ 21194 h 1540"/>
              <a:gd name="T70" fmla="*/ 480258 w 1580"/>
              <a:gd name="T71" fmla="*/ 42388 h 1540"/>
              <a:gd name="T72" fmla="*/ 437898 w 1580"/>
              <a:gd name="T73" fmla="*/ 116568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3032125" y="1431925"/>
            <a:ext cx="787400" cy="1017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9954" name="Freeform 18"/>
          <p:cNvSpPr>
            <a:spLocks/>
          </p:cNvSpPr>
          <p:nvPr/>
        </p:nvSpPr>
        <p:spPr bwMode="auto">
          <a:xfrm rot="10326327" flipV="1">
            <a:off x="2068513" y="2039938"/>
            <a:ext cx="971550" cy="958850"/>
          </a:xfrm>
          <a:custGeom>
            <a:avLst/>
            <a:gdLst>
              <a:gd name="T0" fmla="*/ 447036 w 1580"/>
              <a:gd name="T1" fmla="*/ 174336 h 1540"/>
              <a:gd name="T2" fmla="*/ 201074 w 1580"/>
              <a:gd name="T3" fmla="*/ 273957 h 1540"/>
              <a:gd name="T4" fmla="*/ 78093 w 1580"/>
              <a:gd name="T5" fmla="*/ 448294 h 1540"/>
              <a:gd name="T6" fmla="*/ 4304 w 1580"/>
              <a:gd name="T7" fmla="*/ 747156 h 1540"/>
              <a:gd name="T8" fmla="*/ 53497 w 1580"/>
              <a:gd name="T9" fmla="*/ 672440 h 1540"/>
              <a:gd name="T10" fmla="*/ 114987 w 1580"/>
              <a:gd name="T11" fmla="*/ 510556 h 1540"/>
              <a:gd name="T12" fmla="*/ 164180 w 1580"/>
              <a:gd name="T13" fmla="*/ 423388 h 1540"/>
              <a:gd name="T14" fmla="*/ 41199 w 1580"/>
              <a:gd name="T15" fmla="*/ 722251 h 1540"/>
              <a:gd name="T16" fmla="*/ 28901 w 1580"/>
              <a:gd name="T17" fmla="*/ 846777 h 1540"/>
              <a:gd name="T18" fmla="*/ 90391 w 1580"/>
              <a:gd name="T19" fmla="*/ 809419 h 1540"/>
              <a:gd name="T20" fmla="*/ 127285 w 1580"/>
              <a:gd name="T21" fmla="*/ 722251 h 1540"/>
              <a:gd name="T22" fmla="*/ 176478 w 1580"/>
              <a:gd name="T23" fmla="*/ 597725 h 1540"/>
              <a:gd name="T24" fmla="*/ 250266 w 1580"/>
              <a:gd name="T25" fmla="*/ 460746 h 1540"/>
              <a:gd name="T26" fmla="*/ 188776 w 1580"/>
              <a:gd name="T27" fmla="*/ 647535 h 1540"/>
              <a:gd name="T28" fmla="*/ 139583 w 1580"/>
              <a:gd name="T29" fmla="*/ 834324 h 1540"/>
              <a:gd name="T30" fmla="*/ 127285 w 1580"/>
              <a:gd name="T31" fmla="*/ 958850 h 1540"/>
              <a:gd name="T32" fmla="*/ 237968 w 1580"/>
              <a:gd name="T33" fmla="*/ 834324 h 1540"/>
              <a:gd name="T34" fmla="*/ 287161 w 1580"/>
              <a:gd name="T35" fmla="*/ 672440 h 1540"/>
              <a:gd name="T36" fmla="*/ 373247 w 1580"/>
              <a:gd name="T37" fmla="*/ 498104 h 1540"/>
              <a:gd name="T38" fmla="*/ 336353 w 1580"/>
              <a:gd name="T39" fmla="*/ 659988 h 1540"/>
              <a:gd name="T40" fmla="*/ 324055 w 1580"/>
              <a:gd name="T41" fmla="*/ 884134 h 1540"/>
              <a:gd name="T42" fmla="*/ 434738 w 1580"/>
              <a:gd name="T43" fmla="*/ 909040 h 1540"/>
              <a:gd name="T44" fmla="*/ 434738 w 1580"/>
              <a:gd name="T45" fmla="*/ 722251 h 1540"/>
              <a:gd name="T46" fmla="*/ 508526 w 1580"/>
              <a:gd name="T47" fmla="*/ 547914 h 1540"/>
              <a:gd name="T48" fmla="*/ 606911 w 1580"/>
              <a:gd name="T49" fmla="*/ 523009 h 1540"/>
              <a:gd name="T50" fmla="*/ 631508 w 1580"/>
              <a:gd name="T51" fmla="*/ 610177 h 1540"/>
              <a:gd name="T52" fmla="*/ 631508 w 1580"/>
              <a:gd name="T53" fmla="*/ 747156 h 1540"/>
              <a:gd name="T54" fmla="*/ 545421 w 1580"/>
              <a:gd name="T55" fmla="*/ 821871 h 1540"/>
              <a:gd name="T56" fmla="*/ 594613 w 1580"/>
              <a:gd name="T57" fmla="*/ 896587 h 1540"/>
              <a:gd name="T58" fmla="*/ 717594 w 1580"/>
              <a:gd name="T59" fmla="*/ 821871 h 1540"/>
              <a:gd name="T60" fmla="*/ 803681 w 1580"/>
              <a:gd name="T61" fmla="*/ 672440 h 1540"/>
              <a:gd name="T62" fmla="*/ 840575 w 1580"/>
              <a:gd name="T63" fmla="*/ 498104 h 1540"/>
              <a:gd name="T64" fmla="*/ 828277 w 1580"/>
              <a:gd name="T65" fmla="*/ 348673 h 1540"/>
              <a:gd name="T66" fmla="*/ 938960 w 1580"/>
              <a:gd name="T67" fmla="*/ 199242 h 1540"/>
              <a:gd name="T68" fmla="*/ 631508 w 1580"/>
              <a:gd name="T69" fmla="*/ 24905 h 1540"/>
              <a:gd name="T70" fmla="*/ 557719 w 1580"/>
              <a:gd name="T71" fmla="*/ 49810 h 1540"/>
              <a:gd name="T72" fmla="*/ 508526 w 1580"/>
              <a:gd name="T73" fmla="*/ 136979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1027113" y="5559425"/>
            <a:ext cx="1250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p^.next := na;</a:t>
            </a:r>
            <a:endParaRPr lang="en-US" altLang="bg-BG" sz="1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931863" y="5940425"/>
            <a:ext cx="822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 na 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:</a:t>
            </a:r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= p;</a:t>
            </a: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915988" y="4911725"/>
            <a:ext cx="109855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new (p)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bg-BG" altLang="bg-BG" sz="1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903288" y="5216525"/>
            <a:ext cx="2884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p^.data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 :</a:t>
            </a:r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 = стойността на данната</a:t>
            </a:r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5846763" y="5672138"/>
            <a:ext cx="1284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 sz="1400">
                <a:solidFill>
                  <a:schemeClr val="accent2"/>
                </a:solidFill>
              </a:rPr>
              <a:t>p</a:t>
            </a:r>
            <a:r>
              <a:rPr lang="en-US" altLang="bg-BG" sz="1400">
                <a:solidFill>
                  <a:schemeClr val="accent2"/>
                </a:solidFill>
              </a:rPr>
              <a:t>-&gt;</a:t>
            </a:r>
            <a:r>
              <a:rPr lang="bg-BG" altLang="bg-BG" sz="1400">
                <a:solidFill>
                  <a:schemeClr val="accent2"/>
                </a:solidFill>
              </a:rPr>
              <a:t>next = na;</a:t>
            </a:r>
            <a:endParaRPr lang="en-US" altLang="bg-BG" sz="1400">
              <a:solidFill>
                <a:schemeClr val="accent2"/>
              </a:solidFill>
            </a:endParaRPr>
          </a:p>
        </p:txBody>
      </p:sp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5754688" y="6091238"/>
            <a:ext cx="808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 sz="1400">
                <a:solidFill>
                  <a:srgbClr val="000099"/>
                </a:solidFill>
              </a:rPr>
              <a:t> na = p;</a:t>
            </a:r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5730875" y="4716463"/>
            <a:ext cx="2284413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altLang="bg-BG" sz="1400">
                <a:solidFill>
                  <a:schemeClr val="accent2"/>
                </a:solidFill>
              </a:rPr>
              <a:t>p = new </a:t>
            </a:r>
            <a:r>
              <a:rPr lang="bg-BG" altLang="bg-BG" sz="1400">
                <a:solidFill>
                  <a:schemeClr val="accent2"/>
                </a:solidFill>
              </a:rPr>
              <a:t>Е</a:t>
            </a:r>
            <a:r>
              <a:rPr lang="en-US" altLang="bg-BG" sz="1400">
                <a:solidFill>
                  <a:schemeClr val="accent2"/>
                </a:solidFill>
              </a:rPr>
              <a:t>lement</a:t>
            </a:r>
            <a:r>
              <a:rPr lang="en-US" altLang="bg-BG" sz="1400">
                <a:solidFill>
                  <a:schemeClr val="accent2"/>
                </a:solidFill>
                <a:cs typeface="Times New Roman" pitchFamily="18" charset="0"/>
              </a:rPr>
              <a:t>;</a:t>
            </a:r>
            <a:endParaRPr lang="bg-BG" altLang="bg-BG" sz="14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39962" name="Rectangle 26"/>
          <p:cNvSpPr>
            <a:spLocks noChangeArrowheads="1"/>
          </p:cNvSpPr>
          <p:nvPr/>
        </p:nvSpPr>
        <p:spPr bwMode="auto">
          <a:xfrm>
            <a:off x="5676900" y="5205413"/>
            <a:ext cx="2713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bg-BG" altLang="bg-BG" sz="1400">
                <a:solidFill>
                  <a:schemeClr val="accent2"/>
                </a:solidFill>
              </a:rPr>
              <a:t> p</a:t>
            </a:r>
            <a:r>
              <a:rPr lang="en-US" altLang="bg-BG" sz="1400">
                <a:solidFill>
                  <a:schemeClr val="accent2"/>
                </a:solidFill>
              </a:rPr>
              <a:t>-&gt;</a:t>
            </a:r>
            <a:r>
              <a:rPr lang="bg-BG" altLang="bg-BG" sz="1400">
                <a:solidFill>
                  <a:schemeClr val="accent2"/>
                </a:solidFill>
              </a:rPr>
              <a:t>data = </a:t>
            </a:r>
            <a:r>
              <a:rPr lang="en-US" altLang="bg-BG" sz="1400">
                <a:solidFill>
                  <a:schemeClr val="accent2"/>
                </a:solidFill>
              </a:rPr>
              <a:t> </a:t>
            </a:r>
            <a:r>
              <a:rPr lang="bg-BG" altLang="bg-BG" sz="1400">
                <a:solidFill>
                  <a:schemeClr val="accent2"/>
                </a:solidFill>
              </a:rPr>
              <a:t>данната</a:t>
            </a:r>
          </a:p>
        </p:txBody>
      </p:sp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909638" y="3478213"/>
            <a:ext cx="1085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>
                <a:solidFill>
                  <a:srgbClr val="800000"/>
                </a:solidFill>
              </a:rPr>
              <a:t> na </a:t>
            </a:r>
            <a:r>
              <a:rPr lang="en-US" altLang="bg-BG">
                <a:solidFill>
                  <a:srgbClr val="800000"/>
                </a:solidFill>
              </a:rPr>
              <a:t>:</a:t>
            </a:r>
            <a:r>
              <a:rPr lang="bg-BG" altLang="bg-BG">
                <a:solidFill>
                  <a:srgbClr val="800000"/>
                </a:solidFill>
              </a:rPr>
              <a:t>= </a:t>
            </a:r>
            <a:r>
              <a:rPr lang="en-US" altLang="bg-BG">
                <a:solidFill>
                  <a:srgbClr val="800000"/>
                </a:solidFill>
              </a:rPr>
              <a:t>nil</a:t>
            </a:r>
            <a:r>
              <a:rPr lang="bg-BG" altLang="bg-BG">
                <a:solidFill>
                  <a:srgbClr val="800000"/>
                </a:solidFill>
              </a:rPr>
              <a:t>;</a:t>
            </a:r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5619750" y="3600450"/>
            <a:ext cx="1319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>
                <a:solidFill>
                  <a:schemeClr val="accent2"/>
                </a:solidFill>
              </a:rPr>
              <a:t> na = </a:t>
            </a:r>
            <a:r>
              <a:rPr lang="en-US" altLang="bg-BG">
                <a:solidFill>
                  <a:schemeClr val="accent2"/>
                </a:solidFill>
              </a:rPr>
              <a:t>NULL</a:t>
            </a:r>
            <a:r>
              <a:rPr lang="bg-BG" altLang="bg-BG">
                <a:solidFill>
                  <a:schemeClr val="accent2"/>
                </a:solidFill>
              </a:rPr>
              <a:t>;</a:t>
            </a:r>
          </a:p>
        </p:txBody>
      </p:sp>
      <p:sp>
        <p:nvSpPr>
          <p:cNvPr id="39965" name="Oval 29"/>
          <p:cNvSpPr>
            <a:spLocks noChangeArrowheads="1"/>
          </p:cNvSpPr>
          <p:nvPr/>
        </p:nvSpPr>
        <p:spPr bwMode="auto">
          <a:xfrm flipV="1">
            <a:off x="3802063" y="2690813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 flipV="1">
            <a:off x="2698750" y="2571750"/>
            <a:ext cx="104775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39967" name="Group 31"/>
          <p:cNvGrpSpPr>
            <a:grpSpLocks/>
          </p:cNvGrpSpPr>
          <p:nvPr/>
        </p:nvGrpSpPr>
        <p:grpSpPr bwMode="auto">
          <a:xfrm>
            <a:off x="4706938" y="2703513"/>
            <a:ext cx="193675" cy="144462"/>
            <a:chOff x="2977" y="1631"/>
            <a:chExt cx="74" cy="67"/>
          </a:xfrm>
        </p:grpSpPr>
        <p:sp>
          <p:nvSpPr>
            <p:cNvPr id="39969" name="Oval 32"/>
            <p:cNvSpPr>
              <a:spLocks noChangeArrowheads="1"/>
            </p:cNvSpPr>
            <p:nvPr/>
          </p:nvSpPr>
          <p:spPr bwMode="auto">
            <a:xfrm>
              <a:off x="2977" y="1631"/>
              <a:ext cx="74" cy="6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9970" name="Line 33"/>
            <p:cNvSpPr>
              <a:spLocks noChangeShapeType="1"/>
            </p:cNvSpPr>
            <p:nvPr/>
          </p:nvSpPr>
          <p:spPr bwMode="auto">
            <a:xfrm>
              <a:off x="2977" y="1631"/>
              <a:ext cx="74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9971" name="Line 34"/>
            <p:cNvSpPr>
              <a:spLocks noChangeShapeType="1"/>
            </p:cNvSpPr>
            <p:nvPr/>
          </p:nvSpPr>
          <p:spPr bwMode="auto">
            <a:xfrm flipV="1">
              <a:off x="2977" y="1631"/>
              <a:ext cx="74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9968" name="Line 35"/>
          <p:cNvSpPr>
            <a:spLocks noChangeShapeType="1"/>
          </p:cNvSpPr>
          <p:nvPr/>
        </p:nvSpPr>
        <p:spPr bwMode="auto">
          <a:xfrm>
            <a:off x="4000500" y="2552700"/>
            <a:ext cx="7810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881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786188" y="1554163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786188" y="1371600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2374900" y="2765425"/>
            <a:ext cx="666750" cy="279400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H="1">
            <a:off x="2555875" y="2878138"/>
            <a:ext cx="363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0966" name="Freeform 6"/>
          <p:cNvSpPr>
            <a:spLocks/>
          </p:cNvSpPr>
          <p:nvPr/>
        </p:nvSpPr>
        <p:spPr bwMode="auto">
          <a:xfrm>
            <a:off x="2546350" y="2732088"/>
            <a:ext cx="303213" cy="174625"/>
          </a:xfrm>
          <a:custGeom>
            <a:avLst/>
            <a:gdLst>
              <a:gd name="T0" fmla="*/ 0 w 900"/>
              <a:gd name="T1" fmla="*/ 174625 h 560"/>
              <a:gd name="T2" fmla="*/ 303213 w 900"/>
              <a:gd name="T3" fmla="*/ 174625 h 560"/>
              <a:gd name="T4" fmla="*/ 303213 w 900"/>
              <a:gd name="T5" fmla="*/ 0 h 560"/>
              <a:gd name="T6" fmla="*/ 0 w 900"/>
              <a:gd name="T7" fmla="*/ 0 h 560"/>
              <a:gd name="T8" fmla="*/ 0 w 900"/>
              <a:gd name="T9" fmla="*/ 1746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2374900" y="2844800"/>
            <a:ext cx="4841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altLang="bg-BG" sz="2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r>
              <a:rPr lang="en-US" altLang="bg-BG" sz="1000" b="0">
                <a:cs typeface="Times New Roman" pitchFamily="18" charset="0"/>
              </a:rPr>
              <a:t>na</a:t>
            </a:r>
            <a:endParaRPr lang="en-US" altLang="bg-BG" sz="1800" b="0"/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 flipH="1">
            <a:off x="3908425" y="1392238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0969" name="AutoShape 9"/>
          <p:cNvSpPr>
            <a:spLocks noChangeArrowheads="1"/>
          </p:cNvSpPr>
          <p:nvPr/>
        </p:nvSpPr>
        <p:spPr bwMode="auto">
          <a:xfrm flipH="1">
            <a:off x="2695575" y="1360488"/>
            <a:ext cx="741363" cy="384175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 flipH="1">
            <a:off x="3235325" y="1360488"/>
            <a:ext cx="1588" cy="153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830513" y="1514475"/>
            <a:ext cx="40481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0972" name="Freeform 12"/>
          <p:cNvSpPr>
            <a:spLocks/>
          </p:cNvSpPr>
          <p:nvPr/>
        </p:nvSpPr>
        <p:spPr bwMode="auto">
          <a:xfrm flipH="1">
            <a:off x="3235325" y="1514475"/>
            <a:ext cx="63500" cy="68263"/>
          </a:xfrm>
          <a:custGeom>
            <a:avLst/>
            <a:gdLst>
              <a:gd name="T0" fmla="*/ 63500 w 170"/>
              <a:gd name="T1" fmla="*/ 0 h 160"/>
              <a:gd name="T2" fmla="*/ 0 w 170"/>
              <a:gd name="T3" fmla="*/ 68263 h 1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" h="160">
                <a:moveTo>
                  <a:pt x="170" y="0"/>
                </a:moveTo>
                <a:lnTo>
                  <a:pt x="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0973" name="Freeform 13"/>
          <p:cNvSpPr>
            <a:spLocks/>
          </p:cNvSpPr>
          <p:nvPr/>
        </p:nvSpPr>
        <p:spPr bwMode="auto">
          <a:xfrm flipH="1">
            <a:off x="2898775" y="1314450"/>
            <a:ext cx="336550" cy="238125"/>
          </a:xfrm>
          <a:custGeom>
            <a:avLst/>
            <a:gdLst>
              <a:gd name="T0" fmla="*/ 0 w 900"/>
              <a:gd name="T1" fmla="*/ 238125 h 560"/>
              <a:gd name="T2" fmla="*/ 336550 w 900"/>
              <a:gd name="T3" fmla="*/ 238125 h 560"/>
              <a:gd name="T4" fmla="*/ 336550 w 900"/>
              <a:gd name="T5" fmla="*/ 0 h 560"/>
              <a:gd name="T6" fmla="*/ 0 w 900"/>
              <a:gd name="T7" fmla="*/ 0 h 560"/>
              <a:gd name="T8" fmla="*/ 0 w 900"/>
              <a:gd name="T9" fmla="*/ 2381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 flipH="1">
            <a:off x="2976563" y="1360488"/>
            <a:ext cx="134937" cy="1539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 flipH="1">
            <a:off x="2936875" y="1525588"/>
            <a:ext cx="538163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sz="1200" b="0"/>
              <a:t>p</a:t>
            </a:r>
            <a:endParaRPr lang="en-US" altLang="bg-BG" sz="1200"/>
          </a:p>
        </p:txBody>
      </p:sp>
      <p:sp>
        <p:nvSpPr>
          <p:cNvPr id="230416" name="Freeform 16"/>
          <p:cNvSpPr>
            <a:spLocks/>
          </p:cNvSpPr>
          <p:nvPr/>
        </p:nvSpPr>
        <p:spPr bwMode="auto">
          <a:xfrm rot="-8594146">
            <a:off x="2297113" y="1331913"/>
            <a:ext cx="836612" cy="815975"/>
          </a:xfrm>
          <a:custGeom>
            <a:avLst/>
            <a:gdLst>
              <a:gd name="T0" fmla="*/ 384947 w 1580"/>
              <a:gd name="T1" fmla="*/ 148359 h 1540"/>
              <a:gd name="T2" fmla="*/ 173147 w 1580"/>
              <a:gd name="T3" fmla="*/ 233136 h 1540"/>
              <a:gd name="T4" fmla="*/ 67247 w 1580"/>
              <a:gd name="T5" fmla="*/ 381495 h 1540"/>
              <a:gd name="T6" fmla="*/ 3707 w 1580"/>
              <a:gd name="T7" fmla="*/ 635825 h 1540"/>
              <a:gd name="T8" fmla="*/ 46067 w 1580"/>
              <a:gd name="T9" fmla="*/ 572242 h 1540"/>
              <a:gd name="T10" fmla="*/ 99017 w 1580"/>
              <a:gd name="T11" fmla="*/ 434480 h 1540"/>
              <a:gd name="T12" fmla="*/ 141377 w 1580"/>
              <a:gd name="T13" fmla="*/ 360301 h 1540"/>
              <a:gd name="T14" fmla="*/ 35477 w 1580"/>
              <a:gd name="T15" fmla="*/ 614631 h 1540"/>
              <a:gd name="T16" fmla="*/ 24887 w 1580"/>
              <a:gd name="T17" fmla="*/ 720601 h 1540"/>
              <a:gd name="T18" fmla="*/ 77837 w 1580"/>
              <a:gd name="T19" fmla="*/ 688810 h 1540"/>
              <a:gd name="T20" fmla="*/ 109607 w 1580"/>
              <a:gd name="T21" fmla="*/ 614631 h 1540"/>
              <a:gd name="T22" fmla="*/ 151967 w 1580"/>
              <a:gd name="T23" fmla="*/ 508660 h 1540"/>
              <a:gd name="T24" fmla="*/ 215507 w 1580"/>
              <a:gd name="T25" fmla="*/ 392092 h 1540"/>
              <a:gd name="T26" fmla="*/ 162557 w 1580"/>
              <a:gd name="T27" fmla="*/ 551048 h 1540"/>
              <a:gd name="T28" fmla="*/ 120197 w 1580"/>
              <a:gd name="T29" fmla="*/ 710004 h 1540"/>
              <a:gd name="T30" fmla="*/ 109607 w 1580"/>
              <a:gd name="T31" fmla="*/ 815975 h 1540"/>
              <a:gd name="T32" fmla="*/ 204917 w 1580"/>
              <a:gd name="T33" fmla="*/ 710004 h 1540"/>
              <a:gd name="T34" fmla="*/ 247277 w 1580"/>
              <a:gd name="T35" fmla="*/ 572242 h 1540"/>
              <a:gd name="T36" fmla="*/ 321407 w 1580"/>
              <a:gd name="T37" fmla="*/ 423883 h 1540"/>
              <a:gd name="T38" fmla="*/ 289637 w 1580"/>
              <a:gd name="T39" fmla="*/ 561645 h 1540"/>
              <a:gd name="T40" fmla="*/ 279047 w 1580"/>
              <a:gd name="T41" fmla="*/ 752393 h 1540"/>
              <a:gd name="T42" fmla="*/ 374357 w 1580"/>
              <a:gd name="T43" fmla="*/ 773587 h 1540"/>
              <a:gd name="T44" fmla="*/ 374357 w 1580"/>
              <a:gd name="T45" fmla="*/ 614631 h 1540"/>
              <a:gd name="T46" fmla="*/ 437898 w 1580"/>
              <a:gd name="T47" fmla="*/ 466271 h 1540"/>
              <a:gd name="T48" fmla="*/ 522618 w 1580"/>
              <a:gd name="T49" fmla="*/ 445077 h 1540"/>
              <a:gd name="T50" fmla="*/ 543798 w 1580"/>
              <a:gd name="T51" fmla="*/ 519257 h 1540"/>
              <a:gd name="T52" fmla="*/ 543798 w 1580"/>
              <a:gd name="T53" fmla="*/ 635825 h 1540"/>
              <a:gd name="T54" fmla="*/ 469668 w 1580"/>
              <a:gd name="T55" fmla="*/ 699407 h 1540"/>
              <a:gd name="T56" fmla="*/ 512028 w 1580"/>
              <a:gd name="T57" fmla="*/ 762990 h 1540"/>
              <a:gd name="T58" fmla="*/ 617928 w 1580"/>
              <a:gd name="T59" fmla="*/ 699407 h 1540"/>
              <a:gd name="T60" fmla="*/ 692058 w 1580"/>
              <a:gd name="T61" fmla="*/ 572242 h 1540"/>
              <a:gd name="T62" fmla="*/ 723828 w 1580"/>
              <a:gd name="T63" fmla="*/ 423883 h 1540"/>
              <a:gd name="T64" fmla="*/ 713238 w 1580"/>
              <a:gd name="T65" fmla="*/ 296718 h 1540"/>
              <a:gd name="T66" fmla="*/ 808548 w 1580"/>
              <a:gd name="T67" fmla="*/ 169553 h 1540"/>
              <a:gd name="T68" fmla="*/ 543798 w 1580"/>
              <a:gd name="T69" fmla="*/ 21194 h 1540"/>
              <a:gd name="T70" fmla="*/ 480258 w 1580"/>
              <a:gd name="T71" fmla="*/ 42388 h 1540"/>
              <a:gd name="T72" fmla="*/ 437898 w 1580"/>
              <a:gd name="T73" fmla="*/ 116568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3032125" y="1431925"/>
            <a:ext cx="730250" cy="7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0978" name="Freeform 18"/>
          <p:cNvSpPr>
            <a:spLocks/>
          </p:cNvSpPr>
          <p:nvPr/>
        </p:nvSpPr>
        <p:spPr bwMode="auto">
          <a:xfrm rot="10326327" flipV="1">
            <a:off x="2068513" y="2039938"/>
            <a:ext cx="971550" cy="958850"/>
          </a:xfrm>
          <a:custGeom>
            <a:avLst/>
            <a:gdLst>
              <a:gd name="T0" fmla="*/ 447036 w 1580"/>
              <a:gd name="T1" fmla="*/ 174336 h 1540"/>
              <a:gd name="T2" fmla="*/ 201074 w 1580"/>
              <a:gd name="T3" fmla="*/ 273957 h 1540"/>
              <a:gd name="T4" fmla="*/ 78093 w 1580"/>
              <a:gd name="T5" fmla="*/ 448294 h 1540"/>
              <a:gd name="T6" fmla="*/ 4304 w 1580"/>
              <a:gd name="T7" fmla="*/ 747156 h 1540"/>
              <a:gd name="T8" fmla="*/ 53497 w 1580"/>
              <a:gd name="T9" fmla="*/ 672440 h 1540"/>
              <a:gd name="T10" fmla="*/ 114987 w 1580"/>
              <a:gd name="T11" fmla="*/ 510556 h 1540"/>
              <a:gd name="T12" fmla="*/ 164180 w 1580"/>
              <a:gd name="T13" fmla="*/ 423388 h 1540"/>
              <a:gd name="T14" fmla="*/ 41199 w 1580"/>
              <a:gd name="T15" fmla="*/ 722251 h 1540"/>
              <a:gd name="T16" fmla="*/ 28901 w 1580"/>
              <a:gd name="T17" fmla="*/ 846777 h 1540"/>
              <a:gd name="T18" fmla="*/ 90391 w 1580"/>
              <a:gd name="T19" fmla="*/ 809419 h 1540"/>
              <a:gd name="T20" fmla="*/ 127285 w 1580"/>
              <a:gd name="T21" fmla="*/ 722251 h 1540"/>
              <a:gd name="T22" fmla="*/ 176478 w 1580"/>
              <a:gd name="T23" fmla="*/ 597725 h 1540"/>
              <a:gd name="T24" fmla="*/ 250266 w 1580"/>
              <a:gd name="T25" fmla="*/ 460746 h 1540"/>
              <a:gd name="T26" fmla="*/ 188776 w 1580"/>
              <a:gd name="T27" fmla="*/ 647535 h 1540"/>
              <a:gd name="T28" fmla="*/ 139583 w 1580"/>
              <a:gd name="T29" fmla="*/ 834324 h 1540"/>
              <a:gd name="T30" fmla="*/ 127285 w 1580"/>
              <a:gd name="T31" fmla="*/ 958850 h 1540"/>
              <a:gd name="T32" fmla="*/ 237968 w 1580"/>
              <a:gd name="T33" fmla="*/ 834324 h 1540"/>
              <a:gd name="T34" fmla="*/ 287161 w 1580"/>
              <a:gd name="T35" fmla="*/ 672440 h 1540"/>
              <a:gd name="T36" fmla="*/ 373247 w 1580"/>
              <a:gd name="T37" fmla="*/ 498104 h 1540"/>
              <a:gd name="T38" fmla="*/ 336353 w 1580"/>
              <a:gd name="T39" fmla="*/ 659988 h 1540"/>
              <a:gd name="T40" fmla="*/ 324055 w 1580"/>
              <a:gd name="T41" fmla="*/ 884134 h 1540"/>
              <a:gd name="T42" fmla="*/ 434738 w 1580"/>
              <a:gd name="T43" fmla="*/ 909040 h 1540"/>
              <a:gd name="T44" fmla="*/ 434738 w 1580"/>
              <a:gd name="T45" fmla="*/ 722251 h 1540"/>
              <a:gd name="T46" fmla="*/ 508526 w 1580"/>
              <a:gd name="T47" fmla="*/ 547914 h 1540"/>
              <a:gd name="T48" fmla="*/ 606911 w 1580"/>
              <a:gd name="T49" fmla="*/ 523009 h 1540"/>
              <a:gd name="T50" fmla="*/ 631508 w 1580"/>
              <a:gd name="T51" fmla="*/ 610177 h 1540"/>
              <a:gd name="T52" fmla="*/ 631508 w 1580"/>
              <a:gd name="T53" fmla="*/ 747156 h 1540"/>
              <a:gd name="T54" fmla="*/ 545421 w 1580"/>
              <a:gd name="T55" fmla="*/ 821871 h 1540"/>
              <a:gd name="T56" fmla="*/ 594613 w 1580"/>
              <a:gd name="T57" fmla="*/ 896587 h 1540"/>
              <a:gd name="T58" fmla="*/ 717594 w 1580"/>
              <a:gd name="T59" fmla="*/ 821871 h 1540"/>
              <a:gd name="T60" fmla="*/ 803681 w 1580"/>
              <a:gd name="T61" fmla="*/ 672440 h 1540"/>
              <a:gd name="T62" fmla="*/ 840575 w 1580"/>
              <a:gd name="T63" fmla="*/ 498104 h 1540"/>
              <a:gd name="T64" fmla="*/ 828277 w 1580"/>
              <a:gd name="T65" fmla="*/ 348673 h 1540"/>
              <a:gd name="T66" fmla="*/ 938960 w 1580"/>
              <a:gd name="T67" fmla="*/ 199242 h 1540"/>
              <a:gd name="T68" fmla="*/ 631508 w 1580"/>
              <a:gd name="T69" fmla="*/ 24905 h 1540"/>
              <a:gd name="T70" fmla="*/ 557719 w 1580"/>
              <a:gd name="T71" fmla="*/ 49810 h 1540"/>
              <a:gd name="T72" fmla="*/ 508526 w 1580"/>
              <a:gd name="T73" fmla="*/ 136979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 flipV="1">
            <a:off x="2755900" y="2705100"/>
            <a:ext cx="190500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0980" name="Rectangle 20"/>
          <p:cNvSpPr>
            <a:spLocks noChangeArrowheads="1"/>
          </p:cNvSpPr>
          <p:nvPr/>
        </p:nvSpPr>
        <p:spPr bwMode="auto">
          <a:xfrm>
            <a:off x="1027113" y="5559425"/>
            <a:ext cx="1250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p^.next := na;</a:t>
            </a:r>
            <a:endParaRPr lang="en-US" altLang="bg-BG" sz="1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931863" y="5940425"/>
            <a:ext cx="822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 na 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:</a:t>
            </a:r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= p;</a:t>
            </a:r>
          </a:p>
        </p:txBody>
      </p:sp>
      <p:sp>
        <p:nvSpPr>
          <p:cNvPr id="230422" name="Rectangle 22"/>
          <p:cNvSpPr>
            <a:spLocks noChangeArrowheads="1"/>
          </p:cNvSpPr>
          <p:nvPr/>
        </p:nvSpPr>
        <p:spPr bwMode="auto">
          <a:xfrm>
            <a:off x="915988" y="4911725"/>
            <a:ext cx="109855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new (p)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bg-BG" altLang="bg-BG" sz="1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230423" name="Rectangle 23"/>
          <p:cNvSpPr>
            <a:spLocks noChangeArrowheads="1"/>
          </p:cNvSpPr>
          <p:nvPr/>
        </p:nvSpPr>
        <p:spPr bwMode="auto">
          <a:xfrm>
            <a:off x="903288" y="5216525"/>
            <a:ext cx="2884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p^.data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 :</a:t>
            </a:r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 = стойността на данната</a:t>
            </a:r>
          </a:p>
        </p:txBody>
      </p:sp>
      <p:sp>
        <p:nvSpPr>
          <p:cNvPr id="40984" name="Rectangle 24"/>
          <p:cNvSpPr>
            <a:spLocks noChangeArrowheads="1"/>
          </p:cNvSpPr>
          <p:nvPr/>
        </p:nvSpPr>
        <p:spPr bwMode="auto">
          <a:xfrm>
            <a:off x="5846763" y="5672138"/>
            <a:ext cx="1284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 sz="1400">
                <a:solidFill>
                  <a:schemeClr val="accent2"/>
                </a:solidFill>
              </a:rPr>
              <a:t>p</a:t>
            </a:r>
            <a:r>
              <a:rPr lang="en-US" altLang="bg-BG" sz="1400">
                <a:solidFill>
                  <a:schemeClr val="accent2"/>
                </a:solidFill>
              </a:rPr>
              <a:t>-&gt;</a:t>
            </a:r>
            <a:r>
              <a:rPr lang="bg-BG" altLang="bg-BG" sz="1400">
                <a:solidFill>
                  <a:schemeClr val="accent2"/>
                </a:solidFill>
              </a:rPr>
              <a:t>next = na;</a:t>
            </a:r>
            <a:endParaRPr lang="en-US" altLang="bg-BG" sz="1400">
              <a:solidFill>
                <a:schemeClr val="accent2"/>
              </a:solidFill>
            </a:endParaRPr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5754688" y="6091238"/>
            <a:ext cx="808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 sz="1400">
                <a:solidFill>
                  <a:srgbClr val="000099"/>
                </a:solidFill>
              </a:rPr>
              <a:t> na = p;</a:t>
            </a:r>
          </a:p>
        </p:txBody>
      </p:sp>
      <p:sp>
        <p:nvSpPr>
          <p:cNvPr id="230426" name="Rectangle 26"/>
          <p:cNvSpPr>
            <a:spLocks noChangeArrowheads="1"/>
          </p:cNvSpPr>
          <p:nvPr/>
        </p:nvSpPr>
        <p:spPr bwMode="auto">
          <a:xfrm>
            <a:off x="5730875" y="4716463"/>
            <a:ext cx="2284413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altLang="bg-BG" sz="1400">
                <a:solidFill>
                  <a:schemeClr val="accent2"/>
                </a:solidFill>
              </a:rPr>
              <a:t>p = new </a:t>
            </a:r>
            <a:r>
              <a:rPr lang="bg-BG" altLang="bg-BG" sz="1400">
                <a:solidFill>
                  <a:schemeClr val="accent2"/>
                </a:solidFill>
              </a:rPr>
              <a:t>Е</a:t>
            </a:r>
            <a:r>
              <a:rPr lang="en-US" altLang="bg-BG" sz="1400">
                <a:solidFill>
                  <a:schemeClr val="accent2"/>
                </a:solidFill>
              </a:rPr>
              <a:t>lement</a:t>
            </a:r>
            <a:r>
              <a:rPr lang="en-US" altLang="bg-BG" sz="1400">
                <a:solidFill>
                  <a:schemeClr val="accent2"/>
                </a:solidFill>
                <a:cs typeface="Times New Roman" pitchFamily="18" charset="0"/>
              </a:rPr>
              <a:t>;</a:t>
            </a:r>
            <a:endParaRPr lang="bg-BG" altLang="bg-BG" sz="14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230427" name="Rectangle 27"/>
          <p:cNvSpPr>
            <a:spLocks noChangeArrowheads="1"/>
          </p:cNvSpPr>
          <p:nvPr/>
        </p:nvSpPr>
        <p:spPr bwMode="auto">
          <a:xfrm>
            <a:off x="5676900" y="5205413"/>
            <a:ext cx="2713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bg-BG" altLang="bg-BG" sz="1400">
                <a:solidFill>
                  <a:schemeClr val="accent2"/>
                </a:solidFill>
              </a:rPr>
              <a:t> p</a:t>
            </a:r>
            <a:r>
              <a:rPr lang="en-US" altLang="bg-BG" sz="1400">
                <a:solidFill>
                  <a:schemeClr val="accent2"/>
                </a:solidFill>
              </a:rPr>
              <a:t>-&gt;</a:t>
            </a:r>
            <a:r>
              <a:rPr lang="bg-BG" altLang="bg-BG" sz="1400">
                <a:solidFill>
                  <a:schemeClr val="accent2"/>
                </a:solidFill>
              </a:rPr>
              <a:t>data = данната</a:t>
            </a:r>
          </a:p>
        </p:txBody>
      </p:sp>
      <p:sp>
        <p:nvSpPr>
          <p:cNvPr id="40988" name="Rectangle 28"/>
          <p:cNvSpPr>
            <a:spLocks noChangeArrowheads="1"/>
          </p:cNvSpPr>
          <p:nvPr/>
        </p:nvSpPr>
        <p:spPr bwMode="auto">
          <a:xfrm>
            <a:off x="909638" y="3478213"/>
            <a:ext cx="1085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>
                <a:solidFill>
                  <a:srgbClr val="800000"/>
                </a:solidFill>
              </a:rPr>
              <a:t> na </a:t>
            </a:r>
            <a:r>
              <a:rPr lang="en-US" altLang="bg-BG">
                <a:solidFill>
                  <a:srgbClr val="800000"/>
                </a:solidFill>
              </a:rPr>
              <a:t>:</a:t>
            </a:r>
            <a:r>
              <a:rPr lang="bg-BG" altLang="bg-BG">
                <a:solidFill>
                  <a:srgbClr val="800000"/>
                </a:solidFill>
              </a:rPr>
              <a:t>= </a:t>
            </a:r>
            <a:r>
              <a:rPr lang="en-US" altLang="bg-BG">
                <a:solidFill>
                  <a:srgbClr val="800000"/>
                </a:solidFill>
              </a:rPr>
              <a:t>nil</a:t>
            </a:r>
            <a:r>
              <a:rPr lang="bg-BG" altLang="bg-BG">
                <a:solidFill>
                  <a:srgbClr val="800000"/>
                </a:solidFill>
              </a:rPr>
              <a:t>;</a:t>
            </a:r>
          </a:p>
        </p:txBody>
      </p:sp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5619750" y="3600450"/>
            <a:ext cx="1319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>
                <a:solidFill>
                  <a:schemeClr val="accent2"/>
                </a:solidFill>
              </a:rPr>
              <a:t> na = </a:t>
            </a:r>
            <a:r>
              <a:rPr lang="en-US" altLang="bg-BG">
                <a:solidFill>
                  <a:schemeClr val="accent2"/>
                </a:solidFill>
              </a:rPr>
              <a:t>NULL</a:t>
            </a:r>
            <a:r>
              <a:rPr lang="bg-BG" altLang="bg-BG">
                <a:solidFill>
                  <a:schemeClr val="accent2"/>
                </a:solidFill>
              </a:rPr>
              <a:t>;</a:t>
            </a:r>
          </a:p>
        </p:txBody>
      </p:sp>
      <p:sp>
        <p:nvSpPr>
          <p:cNvPr id="230430" name="AutoShape 30"/>
          <p:cNvSpPr>
            <a:spLocks noChangeArrowheads="1"/>
          </p:cNvSpPr>
          <p:nvPr/>
        </p:nvSpPr>
        <p:spPr bwMode="auto">
          <a:xfrm rot="5400000">
            <a:off x="667544" y="1012031"/>
            <a:ext cx="749300" cy="985838"/>
          </a:xfrm>
          <a:prstGeom prst="flowChartDelay">
            <a:avLst/>
          </a:prstGeom>
          <a:gradFill rotWithShape="0">
            <a:gsLst>
              <a:gs pos="0">
                <a:srgbClr val="FFFFFF"/>
              </a:gs>
              <a:gs pos="100000">
                <a:srgbClr val="000000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 vert="eaVert"/>
          <a:lstStyle/>
          <a:p>
            <a:endParaRPr lang="bg-BG" altLang="bg-BG" b="0"/>
          </a:p>
        </p:txBody>
      </p:sp>
      <p:sp>
        <p:nvSpPr>
          <p:cNvPr id="230431" name="Rectangle 31"/>
          <p:cNvSpPr>
            <a:spLocks noChangeArrowheads="1"/>
          </p:cNvSpPr>
          <p:nvPr/>
        </p:nvSpPr>
        <p:spPr bwMode="auto">
          <a:xfrm>
            <a:off x="427038" y="822325"/>
            <a:ext cx="1250950" cy="611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0432" name="Oval 32"/>
          <p:cNvSpPr>
            <a:spLocks noChangeArrowheads="1"/>
          </p:cNvSpPr>
          <p:nvPr/>
        </p:nvSpPr>
        <p:spPr bwMode="auto">
          <a:xfrm>
            <a:off x="549275" y="1130300"/>
            <a:ext cx="985838" cy="341313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33" name="Oval 33"/>
          <p:cNvSpPr>
            <a:spLocks noChangeArrowheads="1"/>
          </p:cNvSpPr>
          <p:nvPr/>
        </p:nvSpPr>
        <p:spPr bwMode="auto">
          <a:xfrm flipV="1">
            <a:off x="1009650" y="1130300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34" name="Oval 34"/>
          <p:cNvSpPr>
            <a:spLocks noChangeArrowheads="1"/>
          </p:cNvSpPr>
          <p:nvPr/>
        </p:nvSpPr>
        <p:spPr bwMode="auto">
          <a:xfrm flipV="1">
            <a:off x="877888" y="11303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35" name="Oval 35"/>
          <p:cNvSpPr>
            <a:spLocks noChangeArrowheads="1"/>
          </p:cNvSpPr>
          <p:nvPr/>
        </p:nvSpPr>
        <p:spPr bwMode="auto">
          <a:xfrm flipV="1">
            <a:off x="1141413" y="1335088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36" name="Oval 36"/>
          <p:cNvSpPr>
            <a:spLocks noChangeArrowheads="1"/>
          </p:cNvSpPr>
          <p:nvPr/>
        </p:nvSpPr>
        <p:spPr bwMode="auto">
          <a:xfrm flipV="1">
            <a:off x="746125" y="133508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37" name="Oval 37"/>
          <p:cNvSpPr>
            <a:spLocks noChangeArrowheads="1"/>
          </p:cNvSpPr>
          <p:nvPr/>
        </p:nvSpPr>
        <p:spPr bwMode="auto">
          <a:xfrm flipV="1">
            <a:off x="1009650" y="133508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38" name="Oval 38"/>
          <p:cNvSpPr>
            <a:spLocks noChangeArrowheads="1"/>
          </p:cNvSpPr>
          <p:nvPr/>
        </p:nvSpPr>
        <p:spPr bwMode="auto">
          <a:xfrm flipV="1">
            <a:off x="877888" y="1335088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39" name="Oval 39"/>
          <p:cNvSpPr>
            <a:spLocks noChangeArrowheads="1"/>
          </p:cNvSpPr>
          <p:nvPr/>
        </p:nvSpPr>
        <p:spPr bwMode="auto">
          <a:xfrm flipV="1">
            <a:off x="1360488" y="119856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40" name="Oval 40"/>
          <p:cNvSpPr>
            <a:spLocks noChangeArrowheads="1"/>
          </p:cNvSpPr>
          <p:nvPr/>
        </p:nvSpPr>
        <p:spPr bwMode="auto">
          <a:xfrm flipV="1">
            <a:off x="1206500" y="1222375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41" name="Oval 41"/>
          <p:cNvSpPr>
            <a:spLocks noChangeArrowheads="1"/>
          </p:cNvSpPr>
          <p:nvPr/>
        </p:nvSpPr>
        <p:spPr bwMode="auto">
          <a:xfrm flipV="1">
            <a:off x="1074738" y="122237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42" name="Oval 42"/>
          <p:cNvSpPr>
            <a:spLocks noChangeArrowheads="1"/>
          </p:cNvSpPr>
          <p:nvPr/>
        </p:nvSpPr>
        <p:spPr bwMode="auto">
          <a:xfrm flipV="1">
            <a:off x="811213" y="122237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43" name="Oval 43"/>
          <p:cNvSpPr>
            <a:spLocks noChangeArrowheads="1"/>
          </p:cNvSpPr>
          <p:nvPr/>
        </p:nvSpPr>
        <p:spPr bwMode="auto">
          <a:xfrm flipV="1">
            <a:off x="944563" y="122237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44" name="Oval 44"/>
          <p:cNvSpPr>
            <a:spLocks noChangeArrowheads="1"/>
          </p:cNvSpPr>
          <p:nvPr/>
        </p:nvSpPr>
        <p:spPr bwMode="auto">
          <a:xfrm flipV="1">
            <a:off x="679450" y="119856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45" name="Oval 45"/>
          <p:cNvSpPr>
            <a:spLocks noChangeArrowheads="1"/>
          </p:cNvSpPr>
          <p:nvPr/>
        </p:nvSpPr>
        <p:spPr bwMode="auto">
          <a:xfrm flipV="1">
            <a:off x="614363" y="1266825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46" name="Oval 46"/>
          <p:cNvSpPr>
            <a:spLocks noChangeArrowheads="1"/>
          </p:cNvSpPr>
          <p:nvPr/>
        </p:nvSpPr>
        <p:spPr bwMode="auto">
          <a:xfrm flipV="1">
            <a:off x="1273175" y="129063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47" name="Oval 47"/>
          <p:cNvSpPr>
            <a:spLocks noChangeArrowheads="1"/>
          </p:cNvSpPr>
          <p:nvPr/>
        </p:nvSpPr>
        <p:spPr bwMode="auto">
          <a:xfrm flipV="1">
            <a:off x="1141413" y="11303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48" name="Text Box 48"/>
          <p:cNvSpPr txBox="1">
            <a:spLocks noChangeArrowheads="1"/>
          </p:cNvSpPr>
          <p:nvPr/>
        </p:nvSpPr>
        <p:spPr bwMode="auto">
          <a:xfrm>
            <a:off x="666750" y="1477963"/>
            <a:ext cx="8477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200">
                <a:solidFill>
                  <a:srgbClr val="FFFFFF"/>
                </a:solidFill>
                <a:latin typeface="Times New Roman" pitchFamily="18" charset="0"/>
              </a:rPr>
              <a:t>ДАННИ</a:t>
            </a:r>
            <a:endParaRPr lang="en-US" altLang="bg-BG" sz="1200"/>
          </a:p>
        </p:txBody>
      </p:sp>
      <p:sp>
        <p:nvSpPr>
          <p:cNvPr id="230449" name="Oval 49"/>
          <p:cNvSpPr>
            <a:spLocks noChangeArrowheads="1"/>
          </p:cNvSpPr>
          <p:nvPr/>
        </p:nvSpPr>
        <p:spPr bwMode="auto">
          <a:xfrm flipV="1">
            <a:off x="1323975" y="122713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50" name="Oval 50"/>
          <p:cNvSpPr>
            <a:spLocks noChangeArrowheads="1"/>
          </p:cNvSpPr>
          <p:nvPr/>
        </p:nvSpPr>
        <p:spPr bwMode="auto">
          <a:xfrm flipV="1">
            <a:off x="1160463" y="11811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51" name="Oval 51"/>
          <p:cNvSpPr>
            <a:spLocks noChangeArrowheads="1"/>
          </p:cNvSpPr>
          <p:nvPr/>
        </p:nvSpPr>
        <p:spPr bwMode="auto">
          <a:xfrm flipV="1">
            <a:off x="1060450" y="125095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52" name="Oval 52"/>
          <p:cNvSpPr>
            <a:spLocks noChangeArrowheads="1"/>
          </p:cNvSpPr>
          <p:nvPr/>
        </p:nvSpPr>
        <p:spPr bwMode="auto">
          <a:xfrm flipH="1" flipV="1">
            <a:off x="742950" y="1169988"/>
            <a:ext cx="111125" cy="1254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53" name="Oval 53"/>
          <p:cNvSpPr>
            <a:spLocks noChangeArrowheads="1"/>
          </p:cNvSpPr>
          <p:nvPr/>
        </p:nvSpPr>
        <p:spPr bwMode="auto">
          <a:xfrm flipV="1">
            <a:off x="898525" y="1227138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54" name="Oval 54"/>
          <p:cNvSpPr>
            <a:spLocks noChangeArrowheads="1"/>
          </p:cNvSpPr>
          <p:nvPr/>
        </p:nvSpPr>
        <p:spPr bwMode="auto">
          <a:xfrm flipV="1">
            <a:off x="695325" y="125095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55" name="Oval 55"/>
          <p:cNvSpPr>
            <a:spLocks noChangeArrowheads="1"/>
          </p:cNvSpPr>
          <p:nvPr/>
        </p:nvSpPr>
        <p:spPr bwMode="auto">
          <a:xfrm flipV="1">
            <a:off x="568325" y="1227138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56" name="Oval 56"/>
          <p:cNvSpPr>
            <a:spLocks noChangeArrowheads="1"/>
          </p:cNvSpPr>
          <p:nvPr/>
        </p:nvSpPr>
        <p:spPr bwMode="auto">
          <a:xfrm flipV="1">
            <a:off x="1257300" y="1204913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57" name="Oval 57"/>
          <p:cNvSpPr>
            <a:spLocks noChangeArrowheads="1"/>
          </p:cNvSpPr>
          <p:nvPr/>
        </p:nvSpPr>
        <p:spPr bwMode="auto">
          <a:xfrm flipV="1">
            <a:off x="1046163" y="1339850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58" name="Oval 58"/>
          <p:cNvSpPr>
            <a:spLocks noChangeArrowheads="1"/>
          </p:cNvSpPr>
          <p:nvPr/>
        </p:nvSpPr>
        <p:spPr bwMode="auto">
          <a:xfrm flipV="1">
            <a:off x="914400" y="125095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59" name="Oval 59"/>
          <p:cNvSpPr>
            <a:spLocks noChangeArrowheads="1"/>
          </p:cNvSpPr>
          <p:nvPr/>
        </p:nvSpPr>
        <p:spPr bwMode="auto">
          <a:xfrm flipV="1">
            <a:off x="1397000" y="123983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60" name="Oval 60"/>
          <p:cNvSpPr>
            <a:spLocks noChangeArrowheads="1"/>
          </p:cNvSpPr>
          <p:nvPr/>
        </p:nvSpPr>
        <p:spPr bwMode="auto">
          <a:xfrm flipV="1">
            <a:off x="1243013" y="126206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61" name="Oval 61"/>
          <p:cNvSpPr>
            <a:spLocks noChangeArrowheads="1"/>
          </p:cNvSpPr>
          <p:nvPr/>
        </p:nvSpPr>
        <p:spPr bwMode="auto">
          <a:xfrm flipV="1">
            <a:off x="1111250" y="126206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62" name="Oval 62"/>
          <p:cNvSpPr>
            <a:spLocks noChangeArrowheads="1"/>
          </p:cNvSpPr>
          <p:nvPr/>
        </p:nvSpPr>
        <p:spPr bwMode="auto">
          <a:xfrm flipV="1">
            <a:off x="849313" y="126206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63" name="Oval 63"/>
          <p:cNvSpPr>
            <a:spLocks noChangeArrowheads="1"/>
          </p:cNvSpPr>
          <p:nvPr/>
        </p:nvSpPr>
        <p:spPr bwMode="auto">
          <a:xfrm flipV="1">
            <a:off x="981075" y="126206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64" name="Oval 64"/>
          <p:cNvSpPr>
            <a:spLocks noChangeArrowheads="1"/>
          </p:cNvSpPr>
          <p:nvPr/>
        </p:nvSpPr>
        <p:spPr bwMode="auto">
          <a:xfrm flipV="1">
            <a:off x="715963" y="123983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65" name="Oval 65"/>
          <p:cNvSpPr>
            <a:spLocks noChangeArrowheads="1"/>
          </p:cNvSpPr>
          <p:nvPr/>
        </p:nvSpPr>
        <p:spPr bwMode="auto">
          <a:xfrm flipV="1">
            <a:off x="650875" y="1308100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66" name="Oval 66"/>
          <p:cNvSpPr>
            <a:spLocks noChangeArrowheads="1"/>
          </p:cNvSpPr>
          <p:nvPr/>
        </p:nvSpPr>
        <p:spPr bwMode="auto">
          <a:xfrm flipV="1">
            <a:off x="1249363" y="131921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67" name="Oval 67"/>
          <p:cNvSpPr>
            <a:spLocks noChangeArrowheads="1"/>
          </p:cNvSpPr>
          <p:nvPr/>
        </p:nvSpPr>
        <p:spPr bwMode="auto">
          <a:xfrm flipV="1">
            <a:off x="1177925" y="1171575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68" name="Oval 68"/>
          <p:cNvSpPr>
            <a:spLocks noChangeArrowheads="1"/>
          </p:cNvSpPr>
          <p:nvPr/>
        </p:nvSpPr>
        <p:spPr bwMode="auto">
          <a:xfrm flipV="1">
            <a:off x="1360488" y="126841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69" name="Oval 69"/>
          <p:cNvSpPr>
            <a:spLocks noChangeArrowheads="1"/>
          </p:cNvSpPr>
          <p:nvPr/>
        </p:nvSpPr>
        <p:spPr bwMode="auto">
          <a:xfrm flipV="1">
            <a:off x="963613" y="123348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70" name="Oval 70"/>
          <p:cNvSpPr>
            <a:spLocks noChangeArrowheads="1"/>
          </p:cNvSpPr>
          <p:nvPr/>
        </p:nvSpPr>
        <p:spPr bwMode="auto">
          <a:xfrm flipV="1">
            <a:off x="1096963" y="129063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71" name="Oval 71"/>
          <p:cNvSpPr>
            <a:spLocks noChangeArrowheads="1"/>
          </p:cNvSpPr>
          <p:nvPr/>
        </p:nvSpPr>
        <p:spPr bwMode="auto">
          <a:xfrm flipH="1" flipV="1">
            <a:off x="781050" y="1211263"/>
            <a:ext cx="109538" cy="1254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72" name="Oval 72"/>
          <p:cNvSpPr>
            <a:spLocks noChangeArrowheads="1"/>
          </p:cNvSpPr>
          <p:nvPr/>
        </p:nvSpPr>
        <p:spPr bwMode="auto">
          <a:xfrm flipV="1">
            <a:off x="854075" y="1325563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73" name="Oval 73"/>
          <p:cNvSpPr>
            <a:spLocks noChangeArrowheads="1"/>
          </p:cNvSpPr>
          <p:nvPr/>
        </p:nvSpPr>
        <p:spPr bwMode="auto">
          <a:xfrm flipV="1">
            <a:off x="731838" y="129063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74" name="Oval 74"/>
          <p:cNvSpPr>
            <a:spLocks noChangeArrowheads="1"/>
          </p:cNvSpPr>
          <p:nvPr/>
        </p:nvSpPr>
        <p:spPr bwMode="auto">
          <a:xfrm flipV="1">
            <a:off x="604838" y="126841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0475" name="Oval 75"/>
          <p:cNvSpPr>
            <a:spLocks noChangeArrowheads="1"/>
          </p:cNvSpPr>
          <p:nvPr/>
        </p:nvSpPr>
        <p:spPr bwMode="auto">
          <a:xfrm flipV="1">
            <a:off x="936625" y="1336675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41036" name="Group 76"/>
          <p:cNvGrpSpPr>
            <a:grpSpLocks/>
          </p:cNvGrpSpPr>
          <p:nvPr/>
        </p:nvGrpSpPr>
        <p:grpSpPr bwMode="auto">
          <a:xfrm>
            <a:off x="5621338" y="2646363"/>
            <a:ext cx="193675" cy="144462"/>
            <a:chOff x="2977" y="1631"/>
            <a:chExt cx="74" cy="67"/>
          </a:xfrm>
        </p:grpSpPr>
        <p:sp>
          <p:nvSpPr>
            <p:cNvPr id="41043" name="Oval 77"/>
            <p:cNvSpPr>
              <a:spLocks noChangeArrowheads="1"/>
            </p:cNvSpPr>
            <p:nvPr/>
          </p:nvSpPr>
          <p:spPr bwMode="auto">
            <a:xfrm>
              <a:off x="2977" y="1631"/>
              <a:ext cx="74" cy="6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1044" name="Line 78"/>
            <p:cNvSpPr>
              <a:spLocks noChangeShapeType="1"/>
            </p:cNvSpPr>
            <p:nvPr/>
          </p:nvSpPr>
          <p:spPr bwMode="auto">
            <a:xfrm>
              <a:off x="2977" y="1631"/>
              <a:ext cx="74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1045" name="Line 79"/>
            <p:cNvSpPr>
              <a:spLocks noChangeShapeType="1"/>
            </p:cNvSpPr>
            <p:nvPr/>
          </p:nvSpPr>
          <p:spPr bwMode="auto">
            <a:xfrm flipV="1">
              <a:off x="2977" y="1631"/>
              <a:ext cx="74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30480" name="Oval 80"/>
          <p:cNvSpPr>
            <a:spLocks noChangeArrowheads="1"/>
          </p:cNvSpPr>
          <p:nvPr/>
        </p:nvSpPr>
        <p:spPr bwMode="auto">
          <a:xfrm flipV="1">
            <a:off x="3802063" y="1585913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1038" name="Text Box 81"/>
          <p:cNvSpPr txBox="1">
            <a:spLocks noChangeArrowheads="1"/>
          </p:cNvSpPr>
          <p:nvPr/>
        </p:nvSpPr>
        <p:spPr bwMode="auto">
          <a:xfrm>
            <a:off x="4681538" y="2773363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41039" name="Rectangle 82"/>
          <p:cNvSpPr>
            <a:spLocks noChangeArrowheads="1"/>
          </p:cNvSpPr>
          <p:nvPr/>
        </p:nvSpPr>
        <p:spPr bwMode="auto">
          <a:xfrm>
            <a:off x="4681538" y="2590800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1040" name="Oval 83"/>
          <p:cNvSpPr>
            <a:spLocks noChangeArrowheads="1"/>
          </p:cNvSpPr>
          <p:nvPr/>
        </p:nvSpPr>
        <p:spPr bwMode="auto">
          <a:xfrm flipH="1">
            <a:off x="4803775" y="2611438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1041" name="Oval 84"/>
          <p:cNvSpPr>
            <a:spLocks noChangeArrowheads="1"/>
          </p:cNvSpPr>
          <p:nvPr/>
        </p:nvSpPr>
        <p:spPr bwMode="auto">
          <a:xfrm flipV="1">
            <a:off x="4697413" y="2805113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1042" name="Line 85"/>
          <p:cNvSpPr>
            <a:spLocks noChangeShapeType="1"/>
          </p:cNvSpPr>
          <p:nvPr/>
        </p:nvSpPr>
        <p:spPr bwMode="auto">
          <a:xfrm>
            <a:off x="4914900" y="2705100"/>
            <a:ext cx="7620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86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04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04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04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04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304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304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304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304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-0.00878 C 0.01007 -0.02358 0.02587 -0.03838 0.04045 -0.04901 C 0.05504 -0.05965 0.05799 -0.07075 0.0816 -0.07213 C 0.10521 -0.07352 0.14809 -0.07815 0.1816 -0.05734 C 0.21511 -0.03653 0.24913 0.00787 0.28316 0.05249 " pathEditMode="relative" ptsTypes="aaaaA">
                                      <p:cBhvr>
                                        <p:cTn id="115" dur="500" fill="hold"/>
                                        <p:tgtEl>
                                          <p:spTgt spid="230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230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230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230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230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230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230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230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230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230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230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230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230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230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230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230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230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230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230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230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230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500"/>
                                        <p:tgtEl>
                                          <p:spTgt spid="230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230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6" dur="500"/>
                                        <p:tgtEl>
                                          <p:spTgt spid="230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230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2" dur="500"/>
                                        <p:tgtEl>
                                          <p:spTgt spid="230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5" dur="500"/>
                                        <p:tgtEl>
                                          <p:spTgt spid="230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230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1" dur="500"/>
                                        <p:tgtEl>
                                          <p:spTgt spid="230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4" dur="500"/>
                                        <p:tgtEl>
                                          <p:spTgt spid="230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7" dur="500"/>
                                        <p:tgtEl>
                                          <p:spTgt spid="230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0" dur="500"/>
                                        <p:tgtEl>
                                          <p:spTgt spid="230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230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230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9" dur="500"/>
                                        <p:tgtEl>
                                          <p:spTgt spid="230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230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5" dur="500"/>
                                        <p:tgtEl>
                                          <p:spTgt spid="230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8" dur="500"/>
                                        <p:tgtEl>
                                          <p:spTgt spid="230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230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4" dur="500"/>
                                        <p:tgtEl>
                                          <p:spTgt spid="230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7" dur="500"/>
                                        <p:tgtEl>
                                          <p:spTgt spid="230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0" dur="500"/>
                                        <p:tgtEl>
                                          <p:spTgt spid="230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3" dur="500"/>
                                        <p:tgtEl>
                                          <p:spTgt spid="230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6" dur="500"/>
                                        <p:tgtEl>
                                          <p:spTgt spid="230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9" dur="500"/>
                                        <p:tgtEl>
                                          <p:spTgt spid="230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2" dur="500"/>
                                        <p:tgtEl>
                                          <p:spTgt spid="230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16" grpId="0" animBg="1"/>
      <p:bldP spid="230422" grpId="0"/>
      <p:bldP spid="230423" grpId="0"/>
      <p:bldP spid="230426" grpId="0"/>
      <p:bldP spid="230427" grpId="0"/>
      <p:bldP spid="230430" grpId="0" animBg="1"/>
      <p:bldP spid="230430" grpId="1" animBg="1"/>
      <p:bldP spid="230431" grpId="0" animBg="1"/>
      <p:bldP spid="230432" grpId="0" animBg="1"/>
      <p:bldP spid="230432" grpId="1" animBg="1"/>
      <p:bldP spid="230433" grpId="0" animBg="1"/>
      <p:bldP spid="230433" grpId="1" animBg="1"/>
      <p:bldP spid="230434" grpId="0" animBg="1"/>
      <p:bldP spid="230434" grpId="1" animBg="1"/>
      <p:bldP spid="230435" grpId="0" animBg="1"/>
      <p:bldP spid="230435" grpId="1" animBg="1"/>
      <p:bldP spid="230436" grpId="0" animBg="1"/>
      <p:bldP spid="230436" grpId="1" animBg="1"/>
      <p:bldP spid="230437" grpId="0" animBg="1"/>
      <p:bldP spid="230437" grpId="1" animBg="1"/>
      <p:bldP spid="230438" grpId="0" animBg="1"/>
      <p:bldP spid="230438" grpId="1" animBg="1"/>
      <p:bldP spid="230439" grpId="0" animBg="1"/>
      <p:bldP spid="230439" grpId="1" animBg="1"/>
      <p:bldP spid="230440" grpId="0" animBg="1"/>
      <p:bldP spid="230440" grpId="1" animBg="1"/>
      <p:bldP spid="230441" grpId="0" animBg="1"/>
      <p:bldP spid="230441" grpId="1" animBg="1"/>
      <p:bldP spid="230442" grpId="0" animBg="1"/>
      <p:bldP spid="230442" grpId="1" animBg="1"/>
      <p:bldP spid="230443" grpId="0" animBg="1"/>
      <p:bldP spid="230443" grpId="1" animBg="1"/>
      <p:bldP spid="230444" grpId="0" animBg="1"/>
      <p:bldP spid="230444" grpId="1" animBg="1"/>
      <p:bldP spid="230445" grpId="0" animBg="1"/>
      <p:bldP spid="230445" grpId="1" animBg="1"/>
      <p:bldP spid="230446" grpId="0" animBg="1"/>
      <p:bldP spid="230446" grpId="1" animBg="1"/>
      <p:bldP spid="230447" grpId="0" animBg="1"/>
      <p:bldP spid="230447" grpId="1" animBg="1"/>
      <p:bldP spid="230448" grpId="0"/>
      <p:bldP spid="230448" grpId="1"/>
      <p:bldP spid="230449" grpId="0" animBg="1"/>
      <p:bldP spid="230449" grpId="1" animBg="1"/>
      <p:bldP spid="230450" grpId="0" animBg="1"/>
      <p:bldP spid="230450" grpId="1" animBg="1"/>
      <p:bldP spid="230451" grpId="0" animBg="1"/>
      <p:bldP spid="230451" grpId="1" animBg="1"/>
      <p:bldP spid="230452" grpId="0" animBg="1"/>
      <p:bldP spid="230452" grpId="1" animBg="1"/>
      <p:bldP spid="230453" grpId="0" animBg="1"/>
      <p:bldP spid="230453" grpId="1" animBg="1"/>
      <p:bldP spid="230454" grpId="0" animBg="1"/>
      <p:bldP spid="230454" grpId="1" animBg="1"/>
      <p:bldP spid="230455" grpId="0" animBg="1"/>
      <p:bldP spid="230455" grpId="1" animBg="1"/>
      <p:bldP spid="230456" grpId="0" animBg="1"/>
      <p:bldP spid="230456" grpId="1" animBg="1"/>
      <p:bldP spid="230457" grpId="0" animBg="1"/>
      <p:bldP spid="230457" grpId="1" animBg="1"/>
      <p:bldP spid="230458" grpId="0" animBg="1"/>
      <p:bldP spid="230458" grpId="1" animBg="1"/>
      <p:bldP spid="230459" grpId="0" animBg="1"/>
      <p:bldP spid="230459" grpId="1" animBg="1"/>
      <p:bldP spid="230460" grpId="0" animBg="1"/>
      <p:bldP spid="230460" grpId="1" animBg="1"/>
      <p:bldP spid="230461" grpId="0" animBg="1"/>
      <p:bldP spid="230461" grpId="1" animBg="1"/>
      <p:bldP spid="230462" grpId="0" animBg="1"/>
      <p:bldP spid="230462" grpId="1" animBg="1"/>
      <p:bldP spid="230463" grpId="0" animBg="1"/>
      <p:bldP spid="230463" grpId="1" animBg="1"/>
      <p:bldP spid="230464" grpId="0" animBg="1"/>
      <p:bldP spid="230464" grpId="1" animBg="1"/>
      <p:bldP spid="230465" grpId="0" animBg="1"/>
      <p:bldP spid="230465" grpId="1" animBg="1"/>
      <p:bldP spid="230466" grpId="0" animBg="1"/>
      <p:bldP spid="230466" grpId="1" animBg="1"/>
      <p:bldP spid="230467" grpId="0" animBg="1"/>
      <p:bldP spid="230467" grpId="1" animBg="1"/>
      <p:bldP spid="230468" grpId="0" animBg="1"/>
      <p:bldP spid="230468" grpId="1" animBg="1"/>
      <p:bldP spid="230469" grpId="0" animBg="1"/>
      <p:bldP spid="230469" grpId="1" animBg="1"/>
      <p:bldP spid="230470" grpId="0" animBg="1"/>
      <p:bldP spid="230470" grpId="1" animBg="1"/>
      <p:bldP spid="230471" grpId="0" animBg="1"/>
      <p:bldP spid="230471" grpId="1" animBg="1"/>
      <p:bldP spid="230472" grpId="0" animBg="1"/>
      <p:bldP spid="230472" grpId="1" animBg="1"/>
      <p:bldP spid="230473" grpId="0" animBg="1"/>
      <p:bldP spid="230473" grpId="1" animBg="1"/>
      <p:bldP spid="230474" grpId="0" animBg="1"/>
      <p:bldP spid="230474" grpId="1" animBg="1"/>
      <p:bldP spid="230475" grpId="0" animBg="1"/>
      <p:bldP spid="230475" grpId="1" animBg="1"/>
      <p:bldP spid="23048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786188" y="1554163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786188" y="1371600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2374900" y="2765425"/>
            <a:ext cx="666750" cy="279400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 flipH="1">
            <a:off x="2555875" y="2878138"/>
            <a:ext cx="363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1990" name="Freeform 6"/>
          <p:cNvSpPr>
            <a:spLocks/>
          </p:cNvSpPr>
          <p:nvPr/>
        </p:nvSpPr>
        <p:spPr bwMode="auto">
          <a:xfrm>
            <a:off x="2546350" y="2732088"/>
            <a:ext cx="303213" cy="174625"/>
          </a:xfrm>
          <a:custGeom>
            <a:avLst/>
            <a:gdLst>
              <a:gd name="T0" fmla="*/ 0 w 900"/>
              <a:gd name="T1" fmla="*/ 174625 h 560"/>
              <a:gd name="T2" fmla="*/ 303213 w 900"/>
              <a:gd name="T3" fmla="*/ 174625 h 560"/>
              <a:gd name="T4" fmla="*/ 303213 w 900"/>
              <a:gd name="T5" fmla="*/ 0 h 560"/>
              <a:gd name="T6" fmla="*/ 0 w 900"/>
              <a:gd name="T7" fmla="*/ 0 h 560"/>
              <a:gd name="T8" fmla="*/ 0 w 900"/>
              <a:gd name="T9" fmla="*/ 1746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2374900" y="2844800"/>
            <a:ext cx="4841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altLang="bg-BG" sz="2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r>
              <a:rPr lang="en-US" altLang="bg-BG" sz="1000" b="0">
                <a:cs typeface="Times New Roman" pitchFamily="18" charset="0"/>
              </a:rPr>
              <a:t>na</a:t>
            </a:r>
            <a:endParaRPr lang="en-US" altLang="bg-BG" sz="1800" b="0"/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 flipH="1">
            <a:off x="3908425" y="1392238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1993" name="AutoShape 9"/>
          <p:cNvSpPr>
            <a:spLocks noChangeArrowheads="1"/>
          </p:cNvSpPr>
          <p:nvPr/>
        </p:nvSpPr>
        <p:spPr bwMode="auto">
          <a:xfrm flipH="1">
            <a:off x="2695575" y="1360488"/>
            <a:ext cx="741363" cy="384175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 flipH="1">
            <a:off x="3235325" y="1360488"/>
            <a:ext cx="1588" cy="153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2830513" y="1514475"/>
            <a:ext cx="40481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1996" name="Freeform 12"/>
          <p:cNvSpPr>
            <a:spLocks/>
          </p:cNvSpPr>
          <p:nvPr/>
        </p:nvSpPr>
        <p:spPr bwMode="auto">
          <a:xfrm flipH="1">
            <a:off x="3235325" y="1514475"/>
            <a:ext cx="63500" cy="68263"/>
          </a:xfrm>
          <a:custGeom>
            <a:avLst/>
            <a:gdLst>
              <a:gd name="T0" fmla="*/ 63500 w 170"/>
              <a:gd name="T1" fmla="*/ 0 h 160"/>
              <a:gd name="T2" fmla="*/ 0 w 170"/>
              <a:gd name="T3" fmla="*/ 68263 h 1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" h="160">
                <a:moveTo>
                  <a:pt x="170" y="0"/>
                </a:moveTo>
                <a:lnTo>
                  <a:pt x="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1997" name="Freeform 13"/>
          <p:cNvSpPr>
            <a:spLocks/>
          </p:cNvSpPr>
          <p:nvPr/>
        </p:nvSpPr>
        <p:spPr bwMode="auto">
          <a:xfrm flipH="1">
            <a:off x="2898775" y="1314450"/>
            <a:ext cx="336550" cy="238125"/>
          </a:xfrm>
          <a:custGeom>
            <a:avLst/>
            <a:gdLst>
              <a:gd name="T0" fmla="*/ 0 w 900"/>
              <a:gd name="T1" fmla="*/ 238125 h 560"/>
              <a:gd name="T2" fmla="*/ 336550 w 900"/>
              <a:gd name="T3" fmla="*/ 238125 h 560"/>
              <a:gd name="T4" fmla="*/ 336550 w 900"/>
              <a:gd name="T5" fmla="*/ 0 h 560"/>
              <a:gd name="T6" fmla="*/ 0 w 900"/>
              <a:gd name="T7" fmla="*/ 0 h 560"/>
              <a:gd name="T8" fmla="*/ 0 w 900"/>
              <a:gd name="T9" fmla="*/ 2381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1998" name="Oval 14"/>
          <p:cNvSpPr>
            <a:spLocks noChangeArrowheads="1"/>
          </p:cNvSpPr>
          <p:nvPr/>
        </p:nvSpPr>
        <p:spPr bwMode="auto">
          <a:xfrm flipH="1">
            <a:off x="2976563" y="1360488"/>
            <a:ext cx="134937" cy="1539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 flipH="1">
            <a:off x="2936875" y="1525588"/>
            <a:ext cx="538163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sz="1200" b="0"/>
              <a:t>p</a:t>
            </a:r>
            <a:endParaRPr lang="en-US" altLang="bg-BG" sz="1200"/>
          </a:p>
        </p:txBody>
      </p:sp>
      <p:sp>
        <p:nvSpPr>
          <p:cNvPr id="42000" name="Freeform 16"/>
          <p:cNvSpPr>
            <a:spLocks/>
          </p:cNvSpPr>
          <p:nvPr/>
        </p:nvSpPr>
        <p:spPr bwMode="auto">
          <a:xfrm rot="-8594146">
            <a:off x="2297113" y="1331913"/>
            <a:ext cx="836612" cy="815975"/>
          </a:xfrm>
          <a:custGeom>
            <a:avLst/>
            <a:gdLst>
              <a:gd name="T0" fmla="*/ 384947 w 1580"/>
              <a:gd name="T1" fmla="*/ 148359 h 1540"/>
              <a:gd name="T2" fmla="*/ 173147 w 1580"/>
              <a:gd name="T3" fmla="*/ 233136 h 1540"/>
              <a:gd name="T4" fmla="*/ 67247 w 1580"/>
              <a:gd name="T5" fmla="*/ 381495 h 1540"/>
              <a:gd name="T6" fmla="*/ 3707 w 1580"/>
              <a:gd name="T7" fmla="*/ 635825 h 1540"/>
              <a:gd name="T8" fmla="*/ 46067 w 1580"/>
              <a:gd name="T9" fmla="*/ 572242 h 1540"/>
              <a:gd name="T10" fmla="*/ 99017 w 1580"/>
              <a:gd name="T11" fmla="*/ 434480 h 1540"/>
              <a:gd name="T12" fmla="*/ 141377 w 1580"/>
              <a:gd name="T13" fmla="*/ 360301 h 1540"/>
              <a:gd name="T14" fmla="*/ 35477 w 1580"/>
              <a:gd name="T15" fmla="*/ 614631 h 1540"/>
              <a:gd name="T16" fmla="*/ 24887 w 1580"/>
              <a:gd name="T17" fmla="*/ 720601 h 1540"/>
              <a:gd name="T18" fmla="*/ 77837 w 1580"/>
              <a:gd name="T19" fmla="*/ 688810 h 1540"/>
              <a:gd name="T20" fmla="*/ 109607 w 1580"/>
              <a:gd name="T21" fmla="*/ 614631 h 1540"/>
              <a:gd name="T22" fmla="*/ 151967 w 1580"/>
              <a:gd name="T23" fmla="*/ 508660 h 1540"/>
              <a:gd name="T24" fmla="*/ 215507 w 1580"/>
              <a:gd name="T25" fmla="*/ 392092 h 1540"/>
              <a:gd name="T26" fmla="*/ 162557 w 1580"/>
              <a:gd name="T27" fmla="*/ 551048 h 1540"/>
              <a:gd name="T28" fmla="*/ 120197 w 1580"/>
              <a:gd name="T29" fmla="*/ 710004 h 1540"/>
              <a:gd name="T30" fmla="*/ 109607 w 1580"/>
              <a:gd name="T31" fmla="*/ 815975 h 1540"/>
              <a:gd name="T32" fmla="*/ 204917 w 1580"/>
              <a:gd name="T33" fmla="*/ 710004 h 1540"/>
              <a:gd name="T34" fmla="*/ 247277 w 1580"/>
              <a:gd name="T35" fmla="*/ 572242 h 1540"/>
              <a:gd name="T36" fmla="*/ 321407 w 1580"/>
              <a:gd name="T37" fmla="*/ 423883 h 1540"/>
              <a:gd name="T38" fmla="*/ 289637 w 1580"/>
              <a:gd name="T39" fmla="*/ 561645 h 1540"/>
              <a:gd name="T40" fmla="*/ 279047 w 1580"/>
              <a:gd name="T41" fmla="*/ 752393 h 1540"/>
              <a:gd name="T42" fmla="*/ 374357 w 1580"/>
              <a:gd name="T43" fmla="*/ 773587 h 1540"/>
              <a:gd name="T44" fmla="*/ 374357 w 1580"/>
              <a:gd name="T45" fmla="*/ 614631 h 1540"/>
              <a:gd name="T46" fmla="*/ 437898 w 1580"/>
              <a:gd name="T47" fmla="*/ 466271 h 1540"/>
              <a:gd name="T48" fmla="*/ 522618 w 1580"/>
              <a:gd name="T49" fmla="*/ 445077 h 1540"/>
              <a:gd name="T50" fmla="*/ 543798 w 1580"/>
              <a:gd name="T51" fmla="*/ 519257 h 1540"/>
              <a:gd name="T52" fmla="*/ 543798 w 1580"/>
              <a:gd name="T53" fmla="*/ 635825 h 1540"/>
              <a:gd name="T54" fmla="*/ 469668 w 1580"/>
              <a:gd name="T55" fmla="*/ 699407 h 1540"/>
              <a:gd name="T56" fmla="*/ 512028 w 1580"/>
              <a:gd name="T57" fmla="*/ 762990 h 1540"/>
              <a:gd name="T58" fmla="*/ 617928 w 1580"/>
              <a:gd name="T59" fmla="*/ 699407 h 1540"/>
              <a:gd name="T60" fmla="*/ 692058 w 1580"/>
              <a:gd name="T61" fmla="*/ 572242 h 1540"/>
              <a:gd name="T62" fmla="*/ 723828 w 1580"/>
              <a:gd name="T63" fmla="*/ 423883 h 1540"/>
              <a:gd name="T64" fmla="*/ 713238 w 1580"/>
              <a:gd name="T65" fmla="*/ 296718 h 1540"/>
              <a:gd name="T66" fmla="*/ 808548 w 1580"/>
              <a:gd name="T67" fmla="*/ 169553 h 1540"/>
              <a:gd name="T68" fmla="*/ 543798 w 1580"/>
              <a:gd name="T69" fmla="*/ 21194 h 1540"/>
              <a:gd name="T70" fmla="*/ 480258 w 1580"/>
              <a:gd name="T71" fmla="*/ 42388 h 1540"/>
              <a:gd name="T72" fmla="*/ 437898 w 1580"/>
              <a:gd name="T73" fmla="*/ 116568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3032125" y="1431925"/>
            <a:ext cx="730250" cy="7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2002" name="Freeform 18"/>
          <p:cNvSpPr>
            <a:spLocks/>
          </p:cNvSpPr>
          <p:nvPr/>
        </p:nvSpPr>
        <p:spPr bwMode="auto">
          <a:xfrm rot="10326327" flipV="1">
            <a:off x="2068513" y="2039938"/>
            <a:ext cx="971550" cy="958850"/>
          </a:xfrm>
          <a:custGeom>
            <a:avLst/>
            <a:gdLst>
              <a:gd name="T0" fmla="*/ 447036 w 1580"/>
              <a:gd name="T1" fmla="*/ 174336 h 1540"/>
              <a:gd name="T2" fmla="*/ 201074 w 1580"/>
              <a:gd name="T3" fmla="*/ 273957 h 1540"/>
              <a:gd name="T4" fmla="*/ 78093 w 1580"/>
              <a:gd name="T5" fmla="*/ 448294 h 1540"/>
              <a:gd name="T6" fmla="*/ 4304 w 1580"/>
              <a:gd name="T7" fmla="*/ 747156 h 1540"/>
              <a:gd name="T8" fmla="*/ 53497 w 1580"/>
              <a:gd name="T9" fmla="*/ 672440 h 1540"/>
              <a:gd name="T10" fmla="*/ 114987 w 1580"/>
              <a:gd name="T11" fmla="*/ 510556 h 1540"/>
              <a:gd name="T12" fmla="*/ 164180 w 1580"/>
              <a:gd name="T13" fmla="*/ 423388 h 1540"/>
              <a:gd name="T14" fmla="*/ 41199 w 1580"/>
              <a:gd name="T15" fmla="*/ 722251 h 1540"/>
              <a:gd name="T16" fmla="*/ 28901 w 1580"/>
              <a:gd name="T17" fmla="*/ 846777 h 1540"/>
              <a:gd name="T18" fmla="*/ 90391 w 1580"/>
              <a:gd name="T19" fmla="*/ 809419 h 1540"/>
              <a:gd name="T20" fmla="*/ 127285 w 1580"/>
              <a:gd name="T21" fmla="*/ 722251 h 1540"/>
              <a:gd name="T22" fmla="*/ 176478 w 1580"/>
              <a:gd name="T23" fmla="*/ 597725 h 1540"/>
              <a:gd name="T24" fmla="*/ 250266 w 1580"/>
              <a:gd name="T25" fmla="*/ 460746 h 1540"/>
              <a:gd name="T26" fmla="*/ 188776 w 1580"/>
              <a:gd name="T27" fmla="*/ 647535 h 1540"/>
              <a:gd name="T28" fmla="*/ 139583 w 1580"/>
              <a:gd name="T29" fmla="*/ 834324 h 1540"/>
              <a:gd name="T30" fmla="*/ 127285 w 1580"/>
              <a:gd name="T31" fmla="*/ 958850 h 1540"/>
              <a:gd name="T32" fmla="*/ 237968 w 1580"/>
              <a:gd name="T33" fmla="*/ 834324 h 1540"/>
              <a:gd name="T34" fmla="*/ 287161 w 1580"/>
              <a:gd name="T35" fmla="*/ 672440 h 1540"/>
              <a:gd name="T36" fmla="*/ 373247 w 1580"/>
              <a:gd name="T37" fmla="*/ 498104 h 1540"/>
              <a:gd name="T38" fmla="*/ 336353 w 1580"/>
              <a:gd name="T39" fmla="*/ 659988 h 1540"/>
              <a:gd name="T40" fmla="*/ 324055 w 1580"/>
              <a:gd name="T41" fmla="*/ 884134 h 1540"/>
              <a:gd name="T42" fmla="*/ 434738 w 1580"/>
              <a:gd name="T43" fmla="*/ 909040 h 1540"/>
              <a:gd name="T44" fmla="*/ 434738 w 1580"/>
              <a:gd name="T45" fmla="*/ 722251 h 1540"/>
              <a:gd name="T46" fmla="*/ 508526 w 1580"/>
              <a:gd name="T47" fmla="*/ 547914 h 1540"/>
              <a:gd name="T48" fmla="*/ 606911 w 1580"/>
              <a:gd name="T49" fmla="*/ 523009 h 1540"/>
              <a:gd name="T50" fmla="*/ 631508 w 1580"/>
              <a:gd name="T51" fmla="*/ 610177 h 1540"/>
              <a:gd name="T52" fmla="*/ 631508 w 1580"/>
              <a:gd name="T53" fmla="*/ 747156 h 1540"/>
              <a:gd name="T54" fmla="*/ 545421 w 1580"/>
              <a:gd name="T55" fmla="*/ 821871 h 1540"/>
              <a:gd name="T56" fmla="*/ 594613 w 1580"/>
              <a:gd name="T57" fmla="*/ 896587 h 1540"/>
              <a:gd name="T58" fmla="*/ 717594 w 1580"/>
              <a:gd name="T59" fmla="*/ 821871 h 1540"/>
              <a:gd name="T60" fmla="*/ 803681 w 1580"/>
              <a:gd name="T61" fmla="*/ 672440 h 1540"/>
              <a:gd name="T62" fmla="*/ 840575 w 1580"/>
              <a:gd name="T63" fmla="*/ 498104 h 1540"/>
              <a:gd name="T64" fmla="*/ 828277 w 1580"/>
              <a:gd name="T65" fmla="*/ 348673 h 1540"/>
              <a:gd name="T66" fmla="*/ 938960 w 1580"/>
              <a:gd name="T67" fmla="*/ 199242 h 1540"/>
              <a:gd name="T68" fmla="*/ 631508 w 1580"/>
              <a:gd name="T69" fmla="*/ 24905 h 1540"/>
              <a:gd name="T70" fmla="*/ 557719 w 1580"/>
              <a:gd name="T71" fmla="*/ 49810 h 1540"/>
              <a:gd name="T72" fmla="*/ 508526 w 1580"/>
              <a:gd name="T73" fmla="*/ 136979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931863" y="5940425"/>
            <a:ext cx="822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 na 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:</a:t>
            </a:r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= p;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915988" y="4911725"/>
            <a:ext cx="109855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new (p)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bg-BG" altLang="bg-BG" sz="1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903288" y="5216525"/>
            <a:ext cx="2884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p^.data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 :</a:t>
            </a:r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 = стойността на данната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5754688" y="6091238"/>
            <a:ext cx="808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 sz="1400">
                <a:solidFill>
                  <a:srgbClr val="000099"/>
                </a:solidFill>
              </a:rPr>
              <a:t> na = p;</a:t>
            </a:r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5730875" y="4716463"/>
            <a:ext cx="2284413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altLang="bg-BG" sz="1400">
                <a:solidFill>
                  <a:schemeClr val="accent2"/>
                </a:solidFill>
              </a:rPr>
              <a:t>p = new </a:t>
            </a:r>
            <a:r>
              <a:rPr lang="bg-BG" altLang="bg-BG" sz="1400">
                <a:solidFill>
                  <a:schemeClr val="accent2"/>
                </a:solidFill>
              </a:rPr>
              <a:t>Е</a:t>
            </a:r>
            <a:r>
              <a:rPr lang="en-US" altLang="bg-BG" sz="1400">
                <a:solidFill>
                  <a:schemeClr val="accent2"/>
                </a:solidFill>
              </a:rPr>
              <a:t>lement</a:t>
            </a:r>
            <a:r>
              <a:rPr lang="en-US" altLang="bg-BG" sz="1400">
                <a:solidFill>
                  <a:schemeClr val="accent2"/>
                </a:solidFill>
                <a:cs typeface="Times New Roman" pitchFamily="18" charset="0"/>
              </a:rPr>
              <a:t>;</a:t>
            </a:r>
            <a:endParaRPr lang="bg-BG" altLang="bg-BG" sz="14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5676900" y="5205413"/>
            <a:ext cx="2713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bg-BG" altLang="bg-BG" sz="1400">
                <a:solidFill>
                  <a:schemeClr val="accent2"/>
                </a:solidFill>
              </a:rPr>
              <a:t> p</a:t>
            </a:r>
            <a:r>
              <a:rPr lang="en-US" altLang="bg-BG" sz="1400">
                <a:solidFill>
                  <a:schemeClr val="accent2"/>
                </a:solidFill>
              </a:rPr>
              <a:t>-&gt;</a:t>
            </a:r>
            <a:r>
              <a:rPr lang="bg-BG" altLang="bg-BG" sz="1400">
                <a:solidFill>
                  <a:schemeClr val="accent2"/>
                </a:solidFill>
              </a:rPr>
              <a:t>data = </a:t>
            </a:r>
            <a:r>
              <a:rPr lang="en-US" altLang="bg-BG" sz="1400">
                <a:solidFill>
                  <a:schemeClr val="accent2"/>
                </a:solidFill>
              </a:rPr>
              <a:t> </a:t>
            </a:r>
            <a:r>
              <a:rPr lang="bg-BG" altLang="bg-BG" sz="1400">
                <a:solidFill>
                  <a:schemeClr val="accent2"/>
                </a:solidFill>
              </a:rPr>
              <a:t>данната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909638" y="3478213"/>
            <a:ext cx="1085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>
                <a:solidFill>
                  <a:srgbClr val="800000"/>
                </a:solidFill>
              </a:rPr>
              <a:t> na </a:t>
            </a:r>
            <a:r>
              <a:rPr lang="en-US" altLang="bg-BG">
                <a:solidFill>
                  <a:srgbClr val="800000"/>
                </a:solidFill>
              </a:rPr>
              <a:t>:</a:t>
            </a:r>
            <a:r>
              <a:rPr lang="bg-BG" altLang="bg-BG">
                <a:solidFill>
                  <a:srgbClr val="800000"/>
                </a:solidFill>
              </a:rPr>
              <a:t>= </a:t>
            </a:r>
            <a:r>
              <a:rPr lang="en-US" altLang="bg-BG">
                <a:solidFill>
                  <a:srgbClr val="800000"/>
                </a:solidFill>
              </a:rPr>
              <a:t>nil</a:t>
            </a:r>
            <a:r>
              <a:rPr lang="bg-BG" altLang="bg-BG">
                <a:solidFill>
                  <a:srgbClr val="800000"/>
                </a:solidFill>
              </a:rPr>
              <a:t>;</a:t>
            </a:r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5619750" y="3600450"/>
            <a:ext cx="1319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>
                <a:solidFill>
                  <a:schemeClr val="accent2"/>
                </a:solidFill>
              </a:rPr>
              <a:t> na = </a:t>
            </a:r>
            <a:r>
              <a:rPr lang="en-US" altLang="bg-BG">
                <a:solidFill>
                  <a:schemeClr val="accent2"/>
                </a:solidFill>
              </a:rPr>
              <a:t>NULL</a:t>
            </a:r>
            <a:r>
              <a:rPr lang="bg-BG" altLang="bg-BG">
                <a:solidFill>
                  <a:schemeClr val="accent2"/>
                </a:solidFill>
              </a:rPr>
              <a:t>;</a:t>
            </a:r>
          </a:p>
        </p:txBody>
      </p:sp>
      <p:sp>
        <p:nvSpPr>
          <p:cNvPr id="42011" name="Oval 27"/>
          <p:cNvSpPr>
            <a:spLocks noChangeArrowheads="1"/>
          </p:cNvSpPr>
          <p:nvPr/>
        </p:nvSpPr>
        <p:spPr bwMode="auto">
          <a:xfrm flipV="1">
            <a:off x="3802063" y="1585913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>
            <a:off x="2698750" y="2809875"/>
            <a:ext cx="209550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2013" name="Line 29"/>
          <p:cNvSpPr>
            <a:spLocks noChangeShapeType="1"/>
          </p:cNvSpPr>
          <p:nvPr/>
        </p:nvSpPr>
        <p:spPr bwMode="auto">
          <a:xfrm>
            <a:off x="3981450" y="1447800"/>
            <a:ext cx="952500" cy="131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1454" name="Rectangle 30"/>
          <p:cNvSpPr>
            <a:spLocks noChangeArrowheads="1"/>
          </p:cNvSpPr>
          <p:nvPr/>
        </p:nvSpPr>
        <p:spPr bwMode="auto">
          <a:xfrm>
            <a:off x="931863" y="5597525"/>
            <a:ext cx="1250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p^.next := na;</a:t>
            </a:r>
            <a:endParaRPr lang="en-US" altLang="bg-BG" sz="1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231455" name="Rectangle 31"/>
          <p:cNvSpPr>
            <a:spLocks noChangeArrowheads="1"/>
          </p:cNvSpPr>
          <p:nvPr/>
        </p:nvSpPr>
        <p:spPr bwMode="auto">
          <a:xfrm>
            <a:off x="5827713" y="5634038"/>
            <a:ext cx="1284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 sz="1400">
                <a:solidFill>
                  <a:schemeClr val="accent2"/>
                </a:solidFill>
              </a:rPr>
              <a:t>p</a:t>
            </a:r>
            <a:r>
              <a:rPr lang="en-US" altLang="bg-BG" sz="1400">
                <a:solidFill>
                  <a:schemeClr val="accent2"/>
                </a:solidFill>
              </a:rPr>
              <a:t>-&gt;</a:t>
            </a:r>
            <a:r>
              <a:rPr lang="bg-BG" altLang="bg-BG" sz="1400">
                <a:solidFill>
                  <a:schemeClr val="accent2"/>
                </a:solidFill>
              </a:rPr>
              <a:t>next = na;</a:t>
            </a:r>
            <a:endParaRPr lang="en-US" altLang="bg-BG" sz="1400">
              <a:solidFill>
                <a:schemeClr val="accent2"/>
              </a:solidFill>
            </a:endParaRPr>
          </a:p>
        </p:txBody>
      </p:sp>
      <p:grpSp>
        <p:nvGrpSpPr>
          <p:cNvPr id="42016" name="Group 32"/>
          <p:cNvGrpSpPr>
            <a:grpSpLocks/>
          </p:cNvGrpSpPr>
          <p:nvPr/>
        </p:nvGrpSpPr>
        <p:grpSpPr bwMode="auto">
          <a:xfrm>
            <a:off x="5792788" y="2798763"/>
            <a:ext cx="193675" cy="144462"/>
            <a:chOff x="2977" y="1631"/>
            <a:chExt cx="74" cy="67"/>
          </a:xfrm>
        </p:grpSpPr>
        <p:sp>
          <p:nvSpPr>
            <p:cNvPr id="42022" name="Oval 33"/>
            <p:cNvSpPr>
              <a:spLocks noChangeArrowheads="1"/>
            </p:cNvSpPr>
            <p:nvPr/>
          </p:nvSpPr>
          <p:spPr bwMode="auto">
            <a:xfrm>
              <a:off x="2977" y="1631"/>
              <a:ext cx="74" cy="6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2023" name="Line 34"/>
            <p:cNvSpPr>
              <a:spLocks noChangeShapeType="1"/>
            </p:cNvSpPr>
            <p:nvPr/>
          </p:nvSpPr>
          <p:spPr bwMode="auto">
            <a:xfrm>
              <a:off x="2977" y="1631"/>
              <a:ext cx="74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2024" name="Line 35"/>
            <p:cNvSpPr>
              <a:spLocks noChangeShapeType="1"/>
            </p:cNvSpPr>
            <p:nvPr/>
          </p:nvSpPr>
          <p:spPr bwMode="auto">
            <a:xfrm flipV="1">
              <a:off x="2977" y="1631"/>
              <a:ext cx="74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2017" name="Text Box 36"/>
          <p:cNvSpPr txBox="1">
            <a:spLocks noChangeArrowheads="1"/>
          </p:cNvSpPr>
          <p:nvPr/>
        </p:nvSpPr>
        <p:spPr bwMode="auto">
          <a:xfrm>
            <a:off x="4833938" y="2925763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42018" name="Rectangle 37"/>
          <p:cNvSpPr>
            <a:spLocks noChangeArrowheads="1"/>
          </p:cNvSpPr>
          <p:nvPr/>
        </p:nvSpPr>
        <p:spPr bwMode="auto">
          <a:xfrm>
            <a:off x="4833938" y="2743200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2019" name="Oval 38"/>
          <p:cNvSpPr>
            <a:spLocks noChangeArrowheads="1"/>
          </p:cNvSpPr>
          <p:nvPr/>
        </p:nvSpPr>
        <p:spPr bwMode="auto">
          <a:xfrm flipH="1">
            <a:off x="4956175" y="2763838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2020" name="Oval 39"/>
          <p:cNvSpPr>
            <a:spLocks noChangeArrowheads="1"/>
          </p:cNvSpPr>
          <p:nvPr/>
        </p:nvSpPr>
        <p:spPr bwMode="auto">
          <a:xfrm flipV="1">
            <a:off x="4849813" y="2957513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2021" name="Line 40"/>
          <p:cNvSpPr>
            <a:spLocks noChangeShapeType="1"/>
          </p:cNvSpPr>
          <p:nvPr/>
        </p:nvSpPr>
        <p:spPr bwMode="auto">
          <a:xfrm>
            <a:off x="5067300" y="2857500"/>
            <a:ext cx="7620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718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14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14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14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14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54" grpId="0"/>
      <p:bldP spid="23145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786188" y="1554163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786188" y="1371600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2374900" y="2765425"/>
            <a:ext cx="666750" cy="279400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 flipH="1">
            <a:off x="2555875" y="2878138"/>
            <a:ext cx="363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3014" name="Freeform 6"/>
          <p:cNvSpPr>
            <a:spLocks/>
          </p:cNvSpPr>
          <p:nvPr/>
        </p:nvSpPr>
        <p:spPr bwMode="auto">
          <a:xfrm>
            <a:off x="2546350" y="2732088"/>
            <a:ext cx="303213" cy="174625"/>
          </a:xfrm>
          <a:custGeom>
            <a:avLst/>
            <a:gdLst>
              <a:gd name="T0" fmla="*/ 0 w 900"/>
              <a:gd name="T1" fmla="*/ 174625 h 560"/>
              <a:gd name="T2" fmla="*/ 303213 w 900"/>
              <a:gd name="T3" fmla="*/ 174625 h 560"/>
              <a:gd name="T4" fmla="*/ 303213 w 900"/>
              <a:gd name="T5" fmla="*/ 0 h 560"/>
              <a:gd name="T6" fmla="*/ 0 w 900"/>
              <a:gd name="T7" fmla="*/ 0 h 560"/>
              <a:gd name="T8" fmla="*/ 0 w 900"/>
              <a:gd name="T9" fmla="*/ 1746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2374900" y="2844800"/>
            <a:ext cx="4841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altLang="bg-BG" sz="2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r>
              <a:rPr lang="en-US" altLang="bg-BG" sz="1000" b="0">
                <a:cs typeface="Times New Roman" pitchFamily="18" charset="0"/>
              </a:rPr>
              <a:t>na</a:t>
            </a:r>
            <a:endParaRPr lang="en-US" altLang="bg-BG" sz="1800" b="0"/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 flipH="1">
            <a:off x="3908425" y="1392238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 flipH="1">
            <a:off x="2695575" y="1360488"/>
            <a:ext cx="741363" cy="384175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H="1">
            <a:off x="3235325" y="1360488"/>
            <a:ext cx="1588" cy="153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2830513" y="1514475"/>
            <a:ext cx="40481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3020" name="Freeform 12"/>
          <p:cNvSpPr>
            <a:spLocks/>
          </p:cNvSpPr>
          <p:nvPr/>
        </p:nvSpPr>
        <p:spPr bwMode="auto">
          <a:xfrm flipH="1">
            <a:off x="3235325" y="1514475"/>
            <a:ext cx="63500" cy="68263"/>
          </a:xfrm>
          <a:custGeom>
            <a:avLst/>
            <a:gdLst>
              <a:gd name="T0" fmla="*/ 63500 w 170"/>
              <a:gd name="T1" fmla="*/ 0 h 160"/>
              <a:gd name="T2" fmla="*/ 0 w 170"/>
              <a:gd name="T3" fmla="*/ 68263 h 1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" h="160">
                <a:moveTo>
                  <a:pt x="170" y="0"/>
                </a:moveTo>
                <a:lnTo>
                  <a:pt x="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3021" name="Freeform 13"/>
          <p:cNvSpPr>
            <a:spLocks/>
          </p:cNvSpPr>
          <p:nvPr/>
        </p:nvSpPr>
        <p:spPr bwMode="auto">
          <a:xfrm flipH="1">
            <a:off x="2898775" y="1314450"/>
            <a:ext cx="336550" cy="238125"/>
          </a:xfrm>
          <a:custGeom>
            <a:avLst/>
            <a:gdLst>
              <a:gd name="T0" fmla="*/ 0 w 900"/>
              <a:gd name="T1" fmla="*/ 238125 h 560"/>
              <a:gd name="T2" fmla="*/ 336550 w 900"/>
              <a:gd name="T3" fmla="*/ 238125 h 560"/>
              <a:gd name="T4" fmla="*/ 336550 w 900"/>
              <a:gd name="T5" fmla="*/ 0 h 560"/>
              <a:gd name="T6" fmla="*/ 0 w 900"/>
              <a:gd name="T7" fmla="*/ 0 h 560"/>
              <a:gd name="T8" fmla="*/ 0 w 900"/>
              <a:gd name="T9" fmla="*/ 2381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022" name="Oval 14"/>
          <p:cNvSpPr>
            <a:spLocks noChangeArrowheads="1"/>
          </p:cNvSpPr>
          <p:nvPr/>
        </p:nvSpPr>
        <p:spPr bwMode="auto">
          <a:xfrm flipH="1">
            <a:off x="2976563" y="1360488"/>
            <a:ext cx="134937" cy="1539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 flipH="1">
            <a:off x="2936875" y="1525588"/>
            <a:ext cx="538163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sz="1200" b="0"/>
              <a:t>p</a:t>
            </a:r>
            <a:endParaRPr lang="en-US" altLang="bg-BG" sz="1200"/>
          </a:p>
        </p:txBody>
      </p:sp>
      <p:sp>
        <p:nvSpPr>
          <p:cNvPr id="43024" name="Freeform 16"/>
          <p:cNvSpPr>
            <a:spLocks/>
          </p:cNvSpPr>
          <p:nvPr/>
        </p:nvSpPr>
        <p:spPr bwMode="auto">
          <a:xfrm rot="-8594146">
            <a:off x="2297113" y="1331913"/>
            <a:ext cx="836612" cy="815975"/>
          </a:xfrm>
          <a:custGeom>
            <a:avLst/>
            <a:gdLst>
              <a:gd name="T0" fmla="*/ 384947 w 1580"/>
              <a:gd name="T1" fmla="*/ 148359 h 1540"/>
              <a:gd name="T2" fmla="*/ 173147 w 1580"/>
              <a:gd name="T3" fmla="*/ 233136 h 1540"/>
              <a:gd name="T4" fmla="*/ 67247 w 1580"/>
              <a:gd name="T5" fmla="*/ 381495 h 1540"/>
              <a:gd name="T6" fmla="*/ 3707 w 1580"/>
              <a:gd name="T7" fmla="*/ 635825 h 1540"/>
              <a:gd name="T8" fmla="*/ 46067 w 1580"/>
              <a:gd name="T9" fmla="*/ 572242 h 1540"/>
              <a:gd name="T10" fmla="*/ 99017 w 1580"/>
              <a:gd name="T11" fmla="*/ 434480 h 1540"/>
              <a:gd name="T12" fmla="*/ 141377 w 1580"/>
              <a:gd name="T13" fmla="*/ 360301 h 1540"/>
              <a:gd name="T14" fmla="*/ 35477 w 1580"/>
              <a:gd name="T15" fmla="*/ 614631 h 1540"/>
              <a:gd name="T16" fmla="*/ 24887 w 1580"/>
              <a:gd name="T17" fmla="*/ 720601 h 1540"/>
              <a:gd name="T18" fmla="*/ 77837 w 1580"/>
              <a:gd name="T19" fmla="*/ 688810 h 1540"/>
              <a:gd name="T20" fmla="*/ 109607 w 1580"/>
              <a:gd name="T21" fmla="*/ 614631 h 1540"/>
              <a:gd name="T22" fmla="*/ 151967 w 1580"/>
              <a:gd name="T23" fmla="*/ 508660 h 1540"/>
              <a:gd name="T24" fmla="*/ 215507 w 1580"/>
              <a:gd name="T25" fmla="*/ 392092 h 1540"/>
              <a:gd name="T26" fmla="*/ 162557 w 1580"/>
              <a:gd name="T27" fmla="*/ 551048 h 1540"/>
              <a:gd name="T28" fmla="*/ 120197 w 1580"/>
              <a:gd name="T29" fmla="*/ 710004 h 1540"/>
              <a:gd name="T30" fmla="*/ 109607 w 1580"/>
              <a:gd name="T31" fmla="*/ 815975 h 1540"/>
              <a:gd name="T32" fmla="*/ 204917 w 1580"/>
              <a:gd name="T33" fmla="*/ 710004 h 1540"/>
              <a:gd name="T34" fmla="*/ 247277 w 1580"/>
              <a:gd name="T35" fmla="*/ 572242 h 1540"/>
              <a:gd name="T36" fmla="*/ 321407 w 1580"/>
              <a:gd name="T37" fmla="*/ 423883 h 1540"/>
              <a:gd name="T38" fmla="*/ 289637 w 1580"/>
              <a:gd name="T39" fmla="*/ 561645 h 1540"/>
              <a:gd name="T40" fmla="*/ 279047 w 1580"/>
              <a:gd name="T41" fmla="*/ 752393 h 1540"/>
              <a:gd name="T42" fmla="*/ 374357 w 1580"/>
              <a:gd name="T43" fmla="*/ 773587 h 1540"/>
              <a:gd name="T44" fmla="*/ 374357 w 1580"/>
              <a:gd name="T45" fmla="*/ 614631 h 1540"/>
              <a:gd name="T46" fmla="*/ 437898 w 1580"/>
              <a:gd name="T47" fmla="*/ 466271 h 1540"/>
              <a:gd name="T48" fmla="*/ 522618 w 1580"/>
              <a:gd name="T49" fmla="*/ 445077 h 1540"/>
              <a:gd name="T50" fmla="*/ 543798 w 1580"/>
              <a:gd name="T51" fmla="*/ 519257 h 1540"/>
              <a:gd name="T52" fmla="*/ 543798 w 1580"/>
              <a:gd name="T53" fmla="*/ 635825 h 1540"/>
              <a:gd name="T54" fmla="*/ 469668 w 1580"/>
              <a:gd name="T55" fmla="*/ 699407 h 1540"/>
              <a:gd name="T56" fmla="*/ 512028 w 1580"/>
              <a:gd name="T57" fmla="*/ 762990 h 1540"/>
              <a:gd name="T58" fmla="*/ 617928 w 1580"/>
              <a:gd name="T59" fmla="*/ 699407 h 1540"/>
              <a:gd name="T60" fmla="*/ 692058 w 1580"/>
              <a:gd name="T61" fmla="*/ 572242 h 1540"/>
              <a:gd name="T62" fmla="*/ 723828 w 1580"/>
              <a:gd name="T63" fmla="*/ 423883 h 1540"/>
              <a:gd name="T64" fmla="*/ 713238 w 1580"/>
              <a:gd name="T65" fmla="*/ 296718 h 1540"/>
              <a:gd name="T66" fmla="*/ 808548 w 1580"/>
              <a:gd name="T67" fmla="*/ 169553 h 1540"/>
              <a:gd name="T68" fmla="*/ 543798 w 1580"/>
              <a:gd name="T69" fmla="*/ 21194 h 1540"/>
              <a:gd name="T70" fmla="*/ 480258 w 1580"/>
              <a:gd name="T71" fmla="*/ 42388 h 1540"/>
              <a:gd name="T72" fmla="*/ 437898 w 1580"/>
              <a:gd name="T73" fmla="*/ 116568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3032125" y="1431925"/>
            <a:ext cx="730250" cy="7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3026" name="Freeform 18"/>
          <p:cNvSpPr>
            <a:spLocks/>
          </p:cNvSpPr>
          <p:nvPr/>
        </p:nvSpPr>
        <p:spPr bwMode="auto">
          <a:xfrm rot="10326327" flipV="1">
            <a:off x="2068513" y="2039938"/>
            <a:ext cx="971550" cy="958850"/>
          </a:xfrm>
          <a:custGeom>
            <a:avLst/>
            <a:gdLst>
              <a:gd name="T0" fmla="*/ 447036 w 1580"/>
              <a:gd name="T1" fmla="*/ 174336 h 1540"/>
              <a:gd name="T2" fmla="*/ 201074 w 1580"/>
              <a:gd name="T3" fmla="*/ 273957 h 1540"/>
              <a:gd name="T4" fmla="*/ 78093 w 1580"/>
              <a:gd name="T5" fmla="*/ 448294 h 1540"/>
              <a:gd name="T6" fmla="*/ 4304 w 1580"/>
              <a:gd name="T7" fmla="*/ 747156 h 1540"/>
              <a:gd name="T8" fmla="*/ 53497 w 1580"/>
              <a:gd name="T9" fmla="*/ 672440 h 1540"/>
              <a:gd name="T10" fmla="*/ 114987 w 1580"/>
              <a:gd name="T11" fmla="*/ 510556 h 1540"/>
              <a:gd name="T12" fmla="*/ 164180 w 1580"/>
              <a:gd name="T13" fmla="*/ 423388 h 1540"/>
              <a:gd name="T14" fmla="*/ 41199 w 1580"/>
              <a:gd name="T15" fmla="*/ 722251 h 1540"/>
              <a:gd name="T16" fmla="*/ 28901 w 1580"/>
              <a:gd name="T17" fmla="*/ 846777 h 1540"/>
              <a:gd name="T18" fmla="*/ 90391 w 1580"/>
              <a:gd name="T19" fmla="*/ 809419 h 1540"/>
              <a:gd name="T20" fmla="*/ 127285 w 1580"/>
              <a:gd name="T21" fmla="*/ 722251 h 1540"/>
              <a:gd name="T22" fmla="*/ 176478 w 1580"/>
              <a:gd name="T23" fmla="*/ 597725 h 1540"/>
              <a:gd name="T24" fmla="*/ 250266 w 1580"/>
              <a:gd name="T25" fmla="*/ 460746 h 1540"/>
              <a:gd name="T26" fmla="*/ 188776 w 1580"/>
              <a:gd name="T27" fmla="*/ 647535 h 1540"/>
              <a:gd name="T28" fmla="*/ 139583 w 1580"/>
              <a:gd name="T29" fmla="*/ 834324 h 1540"/>
              <a:gd name="T30" fmla="*/ 127285 w 1580"/>
              <a:gd name="T31" fmla="*/ 958850 h 1540"/>
              <a:gd name="T32" fmla="*/ 237968 w 1580"/>
              <a:gd name="T33" fmla="*/ 834324 h 1540"/>
              <a:gd name="T34" fmla="*/ 287161 w 1580"/>
              <a:gd name="T35" fmla="*/ 672440 h 1540"/>
              <a:gd name="T36" fmla="*/ 373247 w 1580"/>
              <a:gd name="T37" fmla="*/ 498104 h 1540"/>
              <a:gd name="T38" fmla="*/ 336353 w 1580"/>
              <a:gd name="T39" fmla="*/ 659988 h 1540"/>
              <a:gd name="T40" fmla="*/ 324055 w 1580"/>
              <a:gd name="T41" fmla="*/ 884134 h 1540"/>
              <a:gd name="T42" fmla="*/ 434738 w 1580"/>
              <a:gd name="T43" fmla="*/ 909040 h 1540"/>
              <a:gd name="T44" fmla="*/ 434738 w 1580"/>
              <a:gd name="T45" fmla="*/ 722251 h 1540"/>
              <a:gd name="T46" fmla="*/ 508526 w 1580"/>
              <a:gd name="T47" fmla="*/ 547914 h 1540"/>
              <a:gd name="T48" fmla="*/ 606911 w 1580"/>
              <a:gd name="T49" fmla="*/ 523009 h 1540"/>
              <a:gd name="T50" fmla="*/ 631508 w 1580"/>
              <a:gd name="T51" fmla="*/ 610177 h 1540"/>
              <a:gd name="T52" fmla="*/ 631508 w 1580"/>
              <a:gd name="T53" fmla="*/ 747156 h 1540"/>
              <a:gd name="T54" fmla="*/ 545421 w 1580"/>
              <a:gd name="T55" fmla="*/ 821871 h 1540"/>
              <a:gd name="T56" fmla="*/ 594613 w 1580"/>
              <a:gd name="T57" fmla="*/ 896587 h 1540"/>
              <a:gd name="T58" fmla="*/ 717594 w 1580"/>
              <a:gd name="T59" fmla="*/ 821871 h 1540"/>
              <a:gd name="T60" fmla="*/ 803681 w 1580"/>
              <a:gd name="T61" fmla="*/ 672440 h 1540"/>
              <a:gd name="T62" fmla="*/ 840575 w 1580"/>
              <a:gd name="T63" fmla="*/ 498104 h 1540"/>
              <a:gd name="T64" fmla="*/ 828277 w 1580"/>
              <a:gd name="T65" fmla="*/ 348673 h 1540"/>
              <a:gd name="T66" fmla="*/ 938960 w 1580"/>
              <a:gd name="T67" fmla="*/ 199242 h 1540"/>
              <a:gd name="T68" fmla="*/ 631508 w 1580"/>
              <a:gd name="T69" fmla="*/ 24905 h 1540"/>
              <a:gd name="T70" fmla="*/ 557719 w 1580"/>
              <a:gd name="T71" fmla="*/ 49810 h 1540"/>
              <a:gd name="T72" fmla="*/ 508526 w 1580"/>
              <a:gd name="T73" fmla="*/ 136979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1027113" y="5559425"/>
            <a:ext cx="1250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p^.next := na;</a:t>
            </a:r>
            <a:endParaRPr lang="en-US" altLang="bg-BG" sz="1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232468" name="Rectangle 20"/>
          <p:cNvSpPr>
            <a:spLocks noChangeArrowheads="1"/>
          </p:cNvSpPr>
          <p:nvPr/>
        </p:nvSpPr>
        <p:spPr bwMode="auto">
          <a:xfrm>
            <a:off x="931863" y="5940425"/>
            <a:ext cx="822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 na 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:</a:t>
            </a:r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= p;</a:t>
            </a:r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915988" y="4911725"/>
            <a:ext cx="109855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new (p)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bg-BG" altLang="bg-BG" sz="1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903288" y="5216525"/>
            <a:ext cx="2884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p^.data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 :</a:t>
            </a:r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 = стойността на данната</a:t>
            </a:r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5846763" y="5672138"/>
            <a:ext cx="1284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 sz="1400">
                <a:solidFill>
                  <a:schemeClr val="accent2"/>
                </a:solidFill>
              </a:rPr>
              <a:t>p</a:t>
            </a:r>
            <a:r>
              <a:rPr lang="en-US" altLang="bg-BG" sz="1400">
                <a:solidFill>
                  <a:schemeClr val="accent2"/>
                </a:solidFill>
              </a:rPr>
              <a:t>-&gt;</a:t>
            </a:r>
            <a:r>
              <a:rPr lang="bg-BG" altLang="bg-BG" sz="1400">
                <a:solidFill>
                  <a:schemeClr val="accent2"/>
                </a:solidFill>
              </a:rPr>
              <a:t>next = na;</a:t>
            </a:r>
            <a:endParaRPr lang="en-US" altLang="bg-BG" sz="1400">
              <a:solidFill>
                <a:schemeClr val="accent2"/>
              </a:solidFill>
            </a:endParaRPr>
          </a:p>
        </p:txBody>
      </p:sp>
      <p:sp>
        <p:nvSpPr>
          <p:cNvPr id="232472" name="Rectangle 24"/>
          <p:cNvSpPr>
            <a:spLocks noChangeArrowheads="1"/>
          </p:cNvSpPr>
          <p:nvPr/>
        </p:nvSpPr>
        <p:spPr bwMode="auto">
          <a:xfrm>
            <a:off x="5754688" y="6091238"/>
            <a:ext cx="808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 sz="1400">
                <a:solidFill>
                  <a:srgbClr val="000099"/>
                </a:solidFill>
              </a:rPr>
              <a:t> na = p;</a:t>
            </a: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730875" y="4716463"/>
            <a:ext cx="2284413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altLang="bg-BG" sz="1400">
                <a:solidFill>
                  <a:schemeClr val="accent2"/>
                </a:solidFill>
              </a:rPr>
              <a:t>p = new </a:t>
            </a:r>
            <a:r>
              <a:rPr lang="bg-BG" altLang="bg-BG" sz="1400">
                <a:solidFill>
                  <a:schemeClr val="accent2"/>
                </a:solidFill>
              </a:rPr>
              <a:t>Е</a:t>
            </a:r>
            <a:r>
              <a:rPr lang="en-US" altLang="bg-BG" sz="1400">
                <a:solidFill>
                  <a:schemeClr val="accent2"/>
                </a:solidFill>
              </a:rPr>
              <a:t>lement</a:t>
            </a:r>
            <a:r>
              <a:rPr lang="en-US" altLang="bg-BG" sz="1400">
                <a:solidFill>
                  <a:schemeClr val="accent2"/>
                </a:solidFill>
                <a:cs typeface="Times New Roman" pitchFamily="18" charset="0"/>
              </a:rPr>
              <a:t>;</a:t>
            </a:r>
            <a:endParaRPr lang="bg-BG" altLang="bg-BG" sz="14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43034" name="Rectangle 26"/>
          <p:cNvSpPr>
            <a:spLocks noChangeArrowheads="1"/>
          </p:cNvSpPr>
          <p:nvPr/>
        </p:nvSpPr>
        <p:spPr bwMode="auto">
          <a:xfrm>
            <a:off x="5676900" y="5205413"/>
            <a:ext cx="2713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bg-BG" altLang="bg-BG" sz="1400">
                <a:solidFill>
                  <a:schemeClr val="accent2"/>
                </a:solidFill>
              </a:rPr>
              <a:t> p</a:t>
            </a:r>
            <a:r>
              <a:rPr lang="en-US" altLang="bg-BG" sz="1400">
                <a:solidFill>
                  <a:schemeClr val="accent2"/>
                </a:solidFill>
              </a:rPr>
              <a:t>-&gt;</a:t>
            </a:r>
            <a:r>
              <a:rPr lang="bg-BG" altLang="bg-BG" sz="1400">
                <a:solidFill>
                  <a:schemeClr val="accent2"/>
                </a:solidFill>
              </a:rPr>
              <a:t>data = </a:t>
            </a:r>
            <a:r>
              <a:rPr lang="en-US" altLang="bg-BG" sz="1400">
                <a:solidFill>
                  <a:schemeClr val="accent2"/>
                </a:solidFill>
              </a:rPr>
              <a:t> </a:t>
            </a:r>
            <a:r>
              <a:rPr lang="bg-BG" altLang="bg-BG" sz="1400">
                <a:solidFill>
                  <a:schemeClr val="accent2"/>
                </a:solidFill>
              </a:rPr>
              <a:t>данната</a:t>
            </a:r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909638" y="3478213"/>
            <a:ext cx="1085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>
                <a:solidFill>
                  <a:srgbClr val="800000"/>
                </a:solidFill>
              </a:rPr>
              <a:t> na </a:t>
            </a:r>
            <a:r>
              <a:rPr lang="en-US" altLang="bg-BG">
                <a:solidFill>
                  <a:srgbClr val="800000"/>
                </a:solidFill>
              </a:rPr>
              <a:t>:</a:t>
            </a:r>
            <a:r>
              <a:rPr lang="bg-BG" altLang="bg-BG">
                <a:solidFill>
                  <a:srgbClr val="800000"/>
                </a:solidFill>
              </a:rPr>
              <a:t>= </a:t>
            </a:r>
            <a:r>
              <a:rPr lang="en-US" altLang="bg-BG">
                <a:solidFill>
                  <a:srgbClr val="800000"/>
                </a:solidFill>
              </a:rPr>
              <a:t>nil</a:t>
            </a:r>
            <a:r>
              <a:rPr lang="bg-BG" altLang="bg-BG">
                <a:solidFill>
                  <a:srgbClr val="800000"/>
                </a:solidFill>
              </a:rPr>
              <a:t>;</a:t>
            </a: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5619750" y="3600450"/>
            <a:ext cx="1319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>
                <a:solidFill>
                  <a:schemeClr val="accent2"/>
                </a:solidFill>
              </a:rPr>
              <a:t> na = </a:t>
            </a:r>
            <a:r>
              <a:rPr lang="en-US" altLang="bg-BG">
                <a:solidFill>
                  <a:schemeClr val="accent2"/>
                </a:solidFill>
              </a:rPr>
              <a:t>NULL</a:t>
            </a:r>
            <a:r>
              <a:rPr lang="bg-BG" altLang="bg-BG">
                <a:solidFill>
                  <a:schemeClr val="accent2"/>
                </a:solidFill>
              </a:rPr>
              <a:t>;</a:t>
            </a:r>
          </a:p>
        </p:txBody>
      </p:sp>
      <p:sp>
        <p:nvSpPr>
          <p:cNvPr id="43037" name="Oval 29"/>
          <p:cNvSpPr>
            <a:spLocks noChangeArrowheads="1"/>
          </p:cNvSpPr>
          <p:nvPr/>
        </p:nvSpPr>
        <p:spPr bwMode="auto">
          <a:xfrm flipV="1">
            <a:off x="3802063" y="1585913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038" name="Line 30"/>
          <p:cNvSpPr>
            <a:spLocks noChangeShapeType="1"/>
          </p:cNvSpPr>
          <p:nvPr/>
        </p:nvSpPr>
        <p:spPr bwMode="auto">
          <a:xfrm flipV="1">
            <a:off x="2698750" y="1581150"/>
            <a:ext cx="1047750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3039" name="Line 31"/>
          <p:cNvSpPr>
            <a:spLocks noChangeShapeType="1"/>
          </p:cNvSpPr>
          <p:nvPr/>
        </p:nvSpPr>
        <p:spPr bwMode="auto">
          <a:xfrm>
            <a:off x="3981450" y="1447800"/>
            <a:ext cx="80010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43040" name="Group 32"/>
          <p:cNvGrpSpPr>
            <a:grpSpLocks/>
          </p:cNvGrpSpPr>
          <p:nvPr/>
        </p:nvGrpSpPr>
        <p:grpSpPr bwMode="auto">
          <a:xfrm>
            <a:off x="5735638" y="2760663"/>
            <a:ext cx="193675" cy="144462"/>
            <a:chOff x="2977" y="1631"/>
            <a:chExt cx="74" cy="67"/>
          </a:xfrm>
        </p:grpSpPr>
        <p:sp>
          <p:nvSpPr>
            <p:cNvPr id="43050" name="Oval 33"/>
            <p:cNvSpPr>
              <a:spLocks noChangeArrowheads="1"/>
            </p:cNvSpPr>
            <p:nvPr/>
          </p:nvSpPr>
          <p:spPr bwMode="auto">
            <a:xfrm>
              <a:off x="2977" y="1631"/>
              <a:ext cx="74" cy="6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3051" name="Line 34"/>
            <p:cNvSpPr>
              <a:spLocks noChangeShapeType="1"/>
            </p:cNvSpPr>
            <p:nvPr/>
          </p:nvSpPr>
          <p:spPr bwMode="auto">
            <a:xfrm>
              <a:off x="2977" y="1631"/>
              <a:ext cx="74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3052" name="Line 35"/>
            <p:cNvSpPr>
              <a:spLocks noChangeShapeType="1"/>
            </p:cNvSpPr>
            <p:nvPr/>
          </p:nvSpPr>
          <p:spPr bwMode="auto">
            <a:xfrm flipV="1">
              <a:off x="2977" y="1631"/>
              <a:ext cx="74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3041" name="Text Box 36"/>
          <p:cNvSpPr txBox="1">
            <a:spLocks noChangeArrowheads="1"/>
          </p:cNvSpPr>
          <p:nvPr/>
        </p:nvSpPr>
        <p:spPr bwMode="auto">
          <a:xfrm>
            <a:off x="4814888" y="2830513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43042" name="Rectangle 37"/>
          <p:cNvSpPr>
            <a:spLocks noChangeArrowheads="1"/>
          </p:cNvSpPr>
          <p:nvPr/>
        </p:nvSpPr>
        <p:spPr bwMode="auto">
          <a:xfrm>
            <a:off x="4814888" y="2647950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043" name="Oval 38"/>
          <p:cNvSpPr>
            <a:spLocks noChangeArrowheads="1"/>
          </p:cNvSpPr>
          <p:nvPr/>
        </p:nvSpPr>
        <p:spPr bwMode="auto">
          <a:xfrm flipH="1">
            <a:off x="4937125" y="2668588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044" name="Oval 39"/>
          <p:cNvSpPr>
            <a:spLocks noChangeArrowheads="1"/>
          </p:cNvSpPr>
          <p:nvPr/>
        </p:nvSpPr>
        <p:spPr bwMode="auto">
          <a:xfrm flipV="1">
            <a:off x="4830763" y="2862263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43045" name="Group 40"/>
          <p:cNvGrpSpPr>
            <a:grpSpLocks/>
          </p:cNvGrpSpPr>
          <p:nvPr/>
        </p:nvGrpSpPr>
        <p:grpSpPr bwMode="auto">
          <a:xfrm>
            <a:off x="5773738" y="2684463"/>
            <a:ext cx="193675" cy="144462"/>
            <a:chOff x="2977" y="1631"/>
            <a:chExt cx="74" cy="67"/>
          </a:xfrm>
        </p:grpSpPr>
        <p:sp>
          <p:nvSpPr>
            <p:cNvPr id="43047" name="Oval 41"/>
            <p:cNvSpPr>
              <a:spLocks noChangeArrowheads="1"/>
            </p:cNvSpPr>
            <p:nvPr/>
          </p:nvSpPr>
          <p:spPr bwMode="auto">
            <a:xfrm>
              <a:off x="2977" y="1631"/>
              <a:ext cx="74" cy="6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3048" name="Line 42"/>
            <p:cNvSpPr>
              <a:spLocks noChangeShapeType="1"/>
            </p:cNvSpPr>
            <p:nvPr/>
          </p:nvSpPr>
          <p:spPr bwMode="auto">
            <a:xfrm>
              <a:off x="2977" y="1631"/>
              <a:ext cx="74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3049" name="Line 43"/>
            <p:cNvSpPr>
              <a:spLocks noChangeShapeType="1"/>
            </p:cNvSpPr>
            <p:nvPr/>
          </p:nvSpPr>
          <p:spPr bwMode="auto">
            <a:xfrm flipV="1">
              <a:off x="2977" y="1631"/>
              <a:ext cx="74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3046" name="Line 44"/>
          <p:cNvSpPr>
            <a:spLocks noChangeShapeType="1"/>
          </p:cNvSpPr>
          <p:nvPr/>
        </p:nvSpPr>
        <p:spPr bwMode="auto">
          <a:xfrm>
            <a:off x="5048250" y="2762250"/>
            <a:ext cx="7620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051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24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24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24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24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8" grpId="0"/>
      <p:bldP spid="2324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reeform 27"/>
          <p:cNvSpPr>
            <a:spLocks/>
          </p:cNvSpPr>
          <p:nvPr/>
        </p:nvSpPr>
        <p:spPr bwMode="auto">
          <a:xfrm>
            <a:off x="2708275" y="2222500"/>
            <a:ext cx="1714500" cy="1298575"/>
          </a:xfrm>
          <a:custGeom>
            <a:avLst/>
            <a:gdLst>
              <a:gd name="T0" fmla="*/ 925286 w 2520"/>
              <a:gd name="T1" fmla="*/ 0 h 2880"/>
              <a:gd name="T2" fmla="*/ 884464 w 2520"/>
              <a:gd name="T3" fmla="*/ 18036 h 2880"/>
              <a:gd name="T4" fmla="*/ 843643 w 2520"/>
              <a:gd name="T5" fmla="*/ 27054 h 2880"/>
              <a:gd name="T6" fmla="*/ 762000 w 2520"/>
              <a:gd name="T7" fmla="*/ 81161 h 2880"/>
              <a:gd name="T8" fmla="*/ 721179 w 2520"/>
              <a:gd name="T9" fmla="*/ 99197 h 2880"/>
              <a:gd name="T10" fmla="*/ 693964 w 2520"/>
              <a:gd name="T11" fmla="*/ 126250 h 2880"/>
              <a:gd name="T12" fmla="*/ 571500 w 2520"/>
              <a:gd name="T13" fmla="*/ 189376 h 2880"/>
              <a:gd name="T14" fmla="*/ 544286 w 2520"/>
              <a:gd name="T15" fmla="*/ 216429 h 2880"/>
              <a:gd name="T16" fmla="*/ 530679 w 2520"/>
              <a:gd name="T17" fmla="*/ 243483 h 2880"/>
              <a:gd name="T18" fmla="*/ 449036 w 2520"/>
              <a:gd name="T19" fmla="*/ 297590 h 2880"/>
              <a:gd name="T20" fmla="*/ 408214 w 2520"/>
              <a:gd name="T21" fmla="*/ 333662 h 2880"/>
              <a:gd name="T22" fmla="*/ 204107 w 2520"/>
              <a:gd name="T23" fmla="*/ 459912 h 2880"/>
              <a:gd name="T24" fmla="*/ 163286 w 2520"/>
              <a:gd name="T25" fmla="*/ 595180 h 2880"/>
              <a:gd name="T26" fmla="*/ 204107 w 2520"/>
              <a:gd name="T27" fmla="*/ 604198 h 2880"/>
              <a:gd name="T28" fmla="*/ 190500 w 2520"/>
              <a:gd name="T29" fmla="*/ 676341 h 2880"/>
              <a:gd name="T30" fmla="*/ 95250 w 2520"/>
              <a:gd name="T31" fmla="*/ 739466 h 2880"/>
              <a:gd name="T32" fmla="*/ 0 w 2520"/>
              <a:gd name="T33" fmla="*/ 883752 h 2880"/>
              <a:gd name="T34" fmla="*/ 204107 w 2520"/>
              <a:gd name="T35" fmla="*/ 1109199 h 2880"/>
              <a:gd name="T36" fmla="*/ 381000 w 2520"/>
              <a:gd name="T37" fmla="*/ 1127235 h 2880"/>
              <a:gd name="T38" fmla="*/ 680357 w 2520"/>
              <a:gd name="T39" fmla="*/ 1136253 h 2880"/>
              <a:gd name="T40" fmla="*/ 789214 w 2520"/>
              <a:gd name="T41" fmla="*/ 1190360 h 2880"/>
              <a:gd name="T42" fmla="*/ 843643 w 2520"/>
              <a:gd name="T43" fmla="*/ 1235450 h 2880"/>
              <a:gd name="T44" fmla="*/ 898071 w 2520"/>
              <a:gd name="T45" fmla="*/ 1253486 h 2880"/>
              <a:gd name="T46" fmla="*/ 1115786 w 2520"/>
              <a:gd name="T47" fmla="*/ 1298575 h 2880"/>
              <a:gd name="T48" fmla="*/ 1347107 w 2520"/>
              <a:gd name="T49" fmla="*/ 1280539 h 2880"/>
              <a:gd name="T50" fmla="*/ 1415143 w 2520"/>
              <a:gd name="T51" fmla="*/ 1253486 h 2880"/>
              <a:gd name="T52" fmla="*/ 1524000 w 2520"/>
              <a:gd name="T53" fmla="*/ 1217414 h 2880"/>
              <a:gd name="T54" fmla="*/ 1551214 w 2520"/>
              <a:gd name="T55" fmla="*/ 1073128 h 2880"/>
              <a:gd name="T56" fmla="*/ 1524000 w 2520"/>
              <a:gd name="T57" fmla="*/ 1019021 h 2880"/>
              <a:gd name="T58" fmla="*/ 1619250 w 2520"/>
              <a:gd name="T59" fmla="*/ 892770 h 2880"/>
              <a:gd name="T60" fmla="*/ 1660071 w 2520"/>
              <a:gd name="T61" fmla="*/ 856699 h 2880"/>
              <a:gd name="T62" fmla="*/ 1714500 w 2520"/>
              <a:gd name="T63" fmla="*/ 802591 h 2880"/>
              <a:gd name="T64" fmla="*/ 1700893 w 2520"/>
              <a:gd name="T65" fmla="*/ 676341 h 2880"/>
              <a:gd name="T66" fmla="*/ 1551214 w 2520"/>
              <a:gd name="T67" fmla="*/ 595180 h 2880"/>
              <a:gd name="T68" fmla="*/ 1115786 w 2520"/>
              <a:gd name="T69" fmla="*/ 396787 h 2880"/>
              <a:gd name="T70" fmla="*/ 1129393 w 2520"/>
              <a:gd name="T71" fmla="*/ 225447 h 2880"/>
              <a:gd name="T72" fmla="*/ 1061357 w 2520"/>
              <a:gd name="T73" fmla="*/ 36072 h 2880"/>
              <a:gd name="T74" fmla="*/ 1020536 w 2520"/>
              <a:gd name="T75" fmla="*/ 27054 h 2880"/>
              <a:gd name="T76" fmla="*/ 925286 w 2520"/>
              <a:gd name="T77" fmla="*/ 0 h 288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520" h="2880">
                <a:moveTo>
                  <a:pt x="1360" y="0"/>
                </a:moveTo>
                <a:cubicBezTo>
                  <a:pt x="1340" y="13"/>
                  <a:pt x="1321" y="29"/>
                  <a:pt x="1300" y="40"/>
                </a:cubicBezTo>
                <a:cubicBezTo>
                  <a:pt x="1281" y="49"/>
                  <a:pt x="1257" y="47"/>
                  <a:pt x="1240" y="60"/>
                </a:cubicBezTo>
                <a:cubicBezTo>
                  <a:pt x="1195" y="95"/>
                  <a:pt x="1167" y="149"/>
                  <a:pt x="1120" y="180"/>
                </a:cubicBezTo>
                <a:cubicBezTo>
                  <a:pt x="1100" y="193"/>
                  <a:pt x="1080" y="207"/>
                  <a:pt x="1060" y="220"/>
                </a:cubicBezTo>
                <a:cubicBezTo>
                  <a:pt x="1047" y="240"/>
                  <a:pt x="1038" y="264"/>
                  <a:pt x="1020" y="280"/>
                </a:cubicBezTo>
                <a:cubicBezTo>
                  <a:pt x="964" y="331"/>
                  <a:pt x="882" y="357"/>
                  <a:pt x="840" y="420"/>
                </a:cubicBezTo>
                <a:cubicBezTo>
                  <a:pt x="827" y="440"/>
                  <a:pt x="811" y="459"/>
                  <a:pt x="800" y="480"/>
                </a:cubicBezTo>
                <a:cubicBezTo>
                  <a:pt x="791" y="499"/>
                  <a:pt x="793" y="523"/>
                  <a:pt x="780" y="540"/>
                </a:cubicBezTo>
                <a:cubicBezTo>
                  <a:pt x="745" y="585"/>
                  <a:pt x="700" y="620"/>
                  <a:pt x="660" y="660"/>
                </a:cubicBezTo>
                <a:cubicBezTo>
                  <a:pt x="636" y="684"/>
                  <a:pt x="622" y="715"/>
                  <a:pt x="600" y="740"/>
                </a:cubicBezTo>
                <a:cubicBezTo>
                  <a:pt x="507" y="843"/>
                  <a:pt x="398" y="922"/>
                  <a:pt x="300" y="1020"/>
                </a:cubicBezTo>
                <a:cubicBezTo>
                  <a:pt x="263" y="1114"/>
                  <a:pt x="180" y="1215"/>
                  <a:pt x="240" y="1320"/>
                </a:cubicBezTo>
                <a:cubicBezTo>
                  <a:pt x="250" y="1338"/>
                  <a:pt x="280" y="1333"/>
                  <a:pt x="300" y="1340"/>
                </a:cubicBezTo>
                <a:cubicBezTo>
                  <a:pt x="293" y="1393"/>
                  <a:pt x="305" y="1453"/>
                  <a:pt x="280" y="1500"/>
                </a:cubicBezTo>
                <a:cubicBezTo>
                  <a:pt x="249" y="1558"/>
                  <a:pt x="177" y="1585"/>
                  <a:pt x="140" y="1640"/>
                </a:cubicBezTo>
                <a:cubicBezTo>
                  <a:pt x="61" y="1758"/>
                  <a:pt x="34" y="1825"/>
                  <a:pt x="0" y="1960"/>
                </a:cubicBezTo>
                <a:cubicBezTo>
                  <a:pt x="34" y="2148"/>
                  <a:pt x="69" y="2406"/>
                  <a:pt x="300" y="2460"/>
                </a:cubicBezTo>
                <a:cubicBezTo>
                  <a:pt x="385" y="2480"/>
                  <a:pt x="473" y="2493"/>
                  <a:pt x="560" y="2500"/>
                </a:cubicBezTo>
                <a:cubicBezTo>
                  <a:pt x="706" y="2513"/>
                  <a:pt x="853" y="2513"/>
                  <a:pt x="1000" y="2520"/>
                </a:cubicBezTo>
                <a:cubicBezTo>
                  <a:pt x="1053" y="2560"/>
                  <a:pt x="1118" y="2588"/>
                  <a:pt x="1160" y="2640"/>
                </a:cubicBezTo>
                <a:cubicBezTo>
                  <a:pt x="1187" y="2673"/>
                  <a:pt x="1208" y="2712"/>
                  <a:pt x="1240" y="2740"/>
                </a:cubicBezTo>
                <a:cubicBezTo>
                  <a:pt x="1262" y="2760"/>
                  <a:pt x="1294" y="2765"/>
                  <a:pt x="1320" y="2780"/>
                </a:cubicBezTo>
                <a:cubicBezTo>
                  <a:pt x="1421" y="2838"/>
                  <a:pt x="1526" y="2857"/>
                  <a:pt x="1640" y="2880"/>
                </a:cubicBezTo>
                <a:cubicBezTo>
                  <a:pt x="1753" y="2867"/>
                  <a:pt x="1869" y="2865"/>
                  <a:pt x="1980" y="2840"/>
                </a:cubicBezTo>
                <a:cubicBezTo>
                  <a:pt x="2018" y="2831"/>
                  <a:pt x="2045" y="2797"/>
                  <a:pt x="2080" y="2780"/>
                </a:cubicBezTo>
                <a:cubicBezTo>
                  <a:pt x="2276" y="2682"/>
                  <a:pt x="2101" y="2793"/>
                  <a:pt x="2240" y="2700"/>
                </a:cubicBezTo>
                <a:cubicBezTo>
                  <a:pt x="2314" y="2589"/>
                  <a:pt x="2308" y="2522"/>
                  <a:pt x="2280" y="2380"/>
                </a:cubicBezTo>
                <a:cubicBezTo>
                  <a:pt x="2272" y="2339"/>
                  <a:pt x="2240" y="2260"/>
                  <a:pt x="2240" y="2260"/>
                </a:cubicBezTo>
                <a:cubicBezTo>
                  <a:pt x="2356" y="1798"/>
                  <a:pt x="2209" y="2127"/>
                  <a:pt x="2380" y="1980"/>
                </a:cubicBezTo>
                <a:cubicBezTo>
                  <a:pt x="2405" y="1958"/>
                  <a:pt x="2421" y="1927"/>
                  <a:pt x="2440" y="1900"/>
                </a:cubicBezTo>
                <a:cubicBezTo>
                  <a:pt x="2468" y="1861"/>
                  <a:pt x="2520" y="1780"/>
                  <a:pt x="2520" y="1780"/>
                </a:cubicBezTo>
                <a:cubicBezTo>
                  <a:pt x="2513" y="1687"/>
                  <a:pt x="2520" y="1591"/>
                  <a:pt x="2500" y="1500"/>
                </a:cubicBezTo>
                <a:cubicBezTo>
                  <a:pt x="2480" y="1408"/>
                  <a:pt x="2350" y="1360"/>
                  <a:pt x="2280" y="1320"/>
                </a:cubicBezTo>
                <a:cubicBezTo>
                  <a:pt x="2035" y="1180"/>
                  <a:pt x="1781" y="1162"/>
                  <a:pt x="1640" y="880"/>
                </a:cubicBezTo>
                <a:cubicBezTo>
                  <a:pt x="1618" y="746"/>
                  <a:pt x="1627" y="632"/>
                  <a:pt x="1660" y="500"/>
                </a:cubicBezTo>
                <a:cubicBezTo>
                  <a:pt x="1659" y="489"/>
                  <a:pt x="1685" y="122"/>
                  <a:pt x="1560" y="80"/>
                </a:cubicBezTo>
                <a:cubicBezTo>
                  <a:pt x="1540" y="73"/>
                  <a:pt x="1521" y="64"/>
                  <a:pt x="1500" y="60"/>
                </a:cubicBezTo>
                <a:cubicBezTo>
                  <a:pt x="1347" y="29"/>
                  <a:pt x="1360" y="90"/>
                  <a:pt x="136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8205" name="AutoShape 29" descr="Water droplets"/>
          <p:cNvSpPr>
            <a:spLocks noChangeArrowheads="1"/>
          </p:cNvSpPr>
          <p:nvPr/>
        </p:nvSpPr>
        <p:spPr bwMode="auto">
          <a:xfrm>
            <a:off x="2959100" y="2498725"/>
            <a:ext cx="1403350" cy="1068388"/>
          </a:xfrm>
          <a:prstGeom prst="cloudCallout">
            <a:avLst>
              <a:gd name="adj1" fmla="val 16856"/>
              <a:gd name="adj2" fmla="val 16269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bg-BG" altLang="bg-BG" sz="1800" b="0"/>
          </a:p>
        </p:txBody>
      </p:sp>
      <p:sp>
        <p:nvSpPr>
          <p:cNvPr id="16388" name="AutoShape 7"/>
          <p:cNvSpPr>
            <a:spLocks noChangeArrowheads="1"/>
          </p:cNvSpPr>
          <p:nvPr/>
        </p:nvSpPr>
        <p:spPr bwMode="auto">
          <a:xfrm flipH="1">
            <a:off x="5238750" y="2081213"/>
            <a:ext cx="2244725" cy="849312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6389" name="Line 8"/>
          <p:cNvSpPr>
            <a:spLocks noChangeShapeType="1"/>
          </p:cNvSpPr>
          <p:nvPr/>
        </p:nvSpPr>
        <p:spPr bwMode="auto">
          <a:xfrm flipH="1">
            <a:off x="6870700" y="2081213"/>
            <a:ext cx="0" cy="339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390" name="Line 9"/>
          <p:cNvSpPr>
            <a:spLocks noChangeShapeType="1"/>
          </p:cNvSpPr>
          <p:nvPr/>
        </p:nvSpPr>
        <p:spPr bwMode="auto">
          <a:xfrm>
            <a:off x="5646738" y="2420938"/>
            <a:ext cx="12239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391" name="Freeform 10"/>
          <p:cNvSpPr>
            <a:spLocks/>
          </p:cNvSpPr>
          <p:nvPr/>
        </p:nvSpPr>
        <p:spPr bwMode="auto">
          <a:xfrm flipH="1">
            <a:off x="6870700" y="2420938"/>
            <a:ext cx="193675" cy="150812"/>
          </a:xfrm>
          <a:custGeom>
            <a:avLst/>
            <a:gdLst>
              <a:gd name="T0" fmla="*/ 193675 w 170"/>
              <a:gd name="T1" fmla="*/ 0 h 160"/>
              <a:gd name="T2" fmla="*/ 0 w 170"/>
              <a:gd name="T3" fmla="*/ 150812 h 1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" h="160">
                <a:moveTo>
                  <a:pt x="170" y="0"/>
                </a:moveTo>
                <a:lnTo>
                  <a:pt x="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392" name="Freeform 11"/>
          <p:cNvSpPr>
            <a:spLocks/>
          </p:cNvSpPr>
          <p:nvPr/>
        </p:nvSpPr>
        <p:spPr bwMode="auto">
          <a:xfrm flipH="1">
            <a:off x="5849938" y="2028825"/>
            <a:ext cx="1020762" cy="476250"/>
          </a:xfrm>
          <a:custGeom>
            <a:avLst/>
            <a:gdLst>
              <a:gd name="T0" fmla="*/ 0 w 900"/>
              <a:gd name="T1" fmla="*/ 476250 h 560"/>
              <a:gd name="T2" fmla="*/ 1020762 w 900"/>
              <a:gd name="T3" fmla="*/ 476250 h 560"/>
              <a:gd name="T4" fmla="*/ 1020762 w 900"/>
              <a:gd name="T5" fmla="*/ 0 h 560"/>
              <a:gd name="T6" fmla="*/ 0 w 900"/>
              <a:gd name="T7" fmla="*/ 0 h 560"/>
              <a:gd name="T8" fmla="*/ 0 w 900"/>
              <a:gd name="T9" fmla="*/ 476250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6393" name="Line 12"/>
          <p:cNvSpPr>
            <a:spLocks noChangeShapeType="1"/>
          </p:cNvSpPr>
          <p:nvPr/>
        </p:nvSpPr>
        <p:spPr bwMode="auto">
          <a:xfrm flipH="1" flipV="1">
            <a:off x="3683000" y="2239963"/>
            <a:ext cx="2576513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394" name="Text Box 13"/>
          <p:cNvSpPr txBox="1">
            <a:spLocks noChangeArrowheads="1"/>
          </p:cNvSpPr>
          <p:nvPr/>
        </p:nvSpPr>
        <p:spPr bwMode="auto">
          <a:xfrm flipH="1">
            <a:off x="5745163" y="2544763"/>
            <a:ext cx="1633537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sz="2000"/>
              <a:t>na</a:t>
            </a:r>
          </a:p>
        </p:txBody>
      </p:sp>
      <p:sp>
        <p:nvSpPr>
          <p:cNvPr id="178191" name="AutoShape 15" descr="Water droplets"/>
          <p:cNvSpPr>
            <a:spLocks noChangeArrowheads="1"/>
          </p:cNvSpPr>
          <p:nvPr/>
        </p:nvSpPr>
        <p:spPr bwMode="auto">
          <a:xfrm>
            <a:off x="2682875" y="2457450"/>
            <a:ext cx="1238250" cy="1068388"/>
          </a:xfrm>
          <a:prstGeom prst="cloudCallout">
            <a:avLst>
              <a:gd name="adj1" fmla="val 25769"/>
              <a:gd name="adj2" fmla="val 16269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bg-BG" altLang="bg-BG" sz="1800" b="0"/>
          </a:p>
        </p:txBody>
      </p:sp>
      <p:sp>
        <p:nvSpPr>
          <p:cNvPr id="178192" name="Oval 16"/>
          <p:cNvSpPr>
            <a:spLocks noChangeArrowheads="1"/>
          </p:cNvSpPr>
          <p:nvPr/>
        </p:nvSpPr>
        <p:spPr bwMode="auto">
          <a:xfrm>
            <a:off x="3084513" y="2767013"/>
            <a:ext cx="87312" cy="603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AAAAA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8193" name="Freeform 17"/>
          <p:cNvSpPr>
            <a:spLocks/>
          </p:cNvSpPr>
          <p:nvPr/>
        </p:nvSpPr>
        <p:spPr bwMode="auto">
          <a:xfrm rot="-899605">
            <a:off x="3124200" y="2662238"/>
            <a:ext cx="360363" cy="273050"/>
          </a:xfrm>
          <a:custGeom>
            <a:avLst/>
            <a:gdLst>
              <a:gd name="T0" fmla="*/ 101820 w 6406"/>
              <a:gd name="T1" fmla="*/ 24843 h 6045"/>
              <a:gd name="T2" fmla="*/ 203527 w 6406"/>
              <a:gd name="T3" fmla="*/ 41466 h 6045"/>
              <a:gd name="T4" fmla="*/ 215622 w 6406"/>
              <a:gd name="T5" fmla="*/ 63599 h 6045"/>
              <a:gd name="T6" fmla="*/ 224228 w 6406"/>
              <a:gd name="T7" fmla="*/ 30399 h 6045"/>
              <a:gd name="T8" fmla="*/ 250049 w 6406"/>
              <a:gd name="T9" fmla="*/ 19287 h 6045"/>
              <a:gd name="T10" fmla="*/ 284533 w 6406"/>
              <a:gd name="T11" fmla="*/ 33154 h 6045"/>
              <a:gd name="T12" fmla="*/ 291452 w 6406"/>
              <a:gd name="T13" fmla="*/ 78821 h 6045"/>
              <a:gd name="T14" fmla="*/ 279357 w 6406"/>
              <a:gd name="T15" fmla="*/ 96798 h 6045"/>
              <a:gd name="T16" fmla="*/ 270750 w 6406"/>
              <a:gd name="T17" fmla="*/ 103709 h 6045"/>
              <a:gd name="T18" fmla="*/ 279357 w 6406"/>
              <a:gd name="T19" fmla="*/ 96798 h 6045"/>
              <a:gd name="T20" fmla="*/ 305234 w 6406"/>
              <a:gd name="T21" fmla="*/ 84332 h 6045"/>
              <a:gd name="T22" fmla="*/ 339718 w 6406"/>
              <a:gd name="T23" fmla="*/ 109265 h 6045"/>
              <a:gd name="T24" fmla="*/ 331055 w 6406"/>
              <a:gd name="T25" fmla="*/ 157687 h 6045"/>
              <a:gd name="T26" fmla="*/ 294883 w 6406"/>
              <a:gd name="T27" fmla="*/ 175710 h 6045"/>
              <a:gd name="T28" fmla="*/ 284533 w 6406"/>
              <a:gd name="T29" fmla="*/ 178465 h 6045"/>
              <a:gd name="T30" fmla="*/ 301746 w 6406"/>
              <a:gd name="T31" fmla="*/ 203353 h 6045"/>
              <a:gd name="T32" fmla="*/ 308666 w 6406"/>
              <a:gd name="T33" fmla="*/ 222731 h 6045"/>
              <a:gd name="T34" fmla="*/ 258712 w 6406"/>
              <a:gd name="T35" fmla="*/ 249020 h 6045"/>
              <a:gd name="T36" fmla="*/ 246617 w 6406"/>
              <a:gd name="T37" fmla="*/ 240754 h 6045"/>
              <a:gd name="T38" fmla="*/ 231091 w 6406"/>
              <a:gd name="T39" fmla="*/ 210309 h 6045"/>
              <a:gd name="T40" fmla="*/ 206958 w 6406"/>
              <a:gd name="T41" fmla="*/ 246264 h 6045"/>
              <a:gd name="T42" fmla="*/ 153573 w 6406"/>
              <a:gd name="T43" fmla="*/ 257331 h 6045"/>
              <a:gd name="T44" fmla="*/ 134616 w 6406"/>
              <a:gd name="T45" fmla="*/ 247665 h 6045"/>
              <a:gd name="T46" fmla="*/ 124265 w 6406"/>
              <a:gd name="T47" fmla="*/ 211665 h 6045"/>
              <a:gd name="T48" fmla="*/ 115658 w 6406"/>
              <a:gd name="T49" fmla="*/ 222731 h 6045"/>
              <a:gd name="T50" fmla="*/ 79431 w 6406"/>
              <a:gd name="T51" fmla="*/ 240754 h 6045"/>
              <a:gd name="T52" fmla="*/ 48435 w 6406"/>
              <a:gd name="T53" fmla="*/ 228287 h 6045"/>
              <a:gd name="T54" fmla="*/ 27733 w 6406"/>
              <a:gd name="T55" fmla="*/ 208909 h 6045"/>
              <a:gd name="T56" fmla="*/ 51866 w 6406"/>
              <a:gd name="T57" fmla="*/ 159087 h 6045"/>
              <a:gd name="T58" fmla="*/ 72568 w 6406"/>
              <a:gd name="T59" fmla="*/ 148021 h 6045"/>
              <a:gd name="T60" fmla="*/ 41515 w 6406"/>
              <a:gd name="T61" fmla="*/ 124487 h 6045"/>
              <a:gd name="T62" fmla="*/ 34652 w 6406"/>
              <a:gd name="T63" fmla="*/ 91288 h 6045"/>
              <a:gd name="T64" fmla="*/ 79431 w 6406"/>
              <a:gd name="T65" fmla="*/ 91288 h 6045"/>
              <a:gd name="T66" fmla="*/ 88037 w 6406"/>
              <a:gd name="T67" fmla="*/ 85732 h 6045"/>
              <a:gd name="T68" fmla="*/ 82862 w 6406"/>
              <a:gd name="T69" fmla="*/ 35910 h 6045"/>
              <a:gd name="T70" fmla="*/ 91525 w 6406"/>
              <a:gd name="T71" fmla="*/ 26244 h 6045"/>
              <a:gd name="T72" fmla="*/ 101820 w 6406"/>
              <a:gd name="T73" fmla="*/ 17932 h 6045"/>
              <a:gd name="T74" fmla="*/ 136303 w 6406"/>
              <a:gd name="T75" fmla="*/ 2710 h 6045"/>
              <a:gd name="T76" fmla="*/ 186313 w 6406"/>
              <a:gd name="T77" fmla="*/ 8221 h 6045"/>
              <a:gd name="T78" fmla="*/ 210446 w 6406"/>
              <a:gd name="T79" fmla="*/ 9621 h 6045"/>
              <a:gd name="T80" fmla="*/ 274182 w 6406"/>
              <a:gd name="T81" fmla="*/ 11021 h 6045"/>
              <a:gd name="T82" fmla="*/ 298315 w 6406"/>
              <a:gd name="T83" fmla="*/ 26244 h 6045"/>
              <a:gd name="T84" fmla="*/ 322448 w 6406"/>
              <a:gd name="T85" fmla="*/ 46976 h 6045"/>
              <a:gd name="T86" fmla="*/ 339718 w 6406"/>
              <a:gd name="T87" fmla="*/ 59443 h 6045"/>
              <a:gd name="T88" fmla="*/ 351756 w 6406"/>
              <a:gd name="T89" fmla="*/ 78821 h 6045"/>
              <a:gd name="T90" fmla="*/ 358675 w 6406"/>
              <a:gd name="T91" fmla="*/ 134154 h 6045"/>
              <a:gd name="T92" fmla="*/ 336230 w 6406"/>
              <a:gd name="T93" fmla="*/ 215820 h 6045"/>
              <a:gd name="T94" fmla="*/ 317272 w 6406"/>
              <a:gd name="T95" fmla="*/ 243509 h 6045"/>
              <a:gd name="T96" fmla="*/ 300059 w 6406"/>
              <a:gd name="T97" fmla="*/ 257331 h 6045"/>
              <a:gd name="T98" fmla="*/ 253537 w 6406"/>
              <a:gd name="T99" fmla="*/ 271198 h 6045"/>
              <a:gd name="T100" fmla="*/ 101820 w 6406"/>
              <a:gd name="T101" fmla="*/ 261487 h 6045"/>
              <a:gd name="T102" fmla="*/ 79431 w 6406"/>
              <a:gd name="T103" fmla="*/ 251820 h 6045"/>
              <a:gd name="T104" fmla="*/ 62217 w 6406"/>
              <a:gd name="T105" fmla="*/ 242109 h 6045"/>
              <a:gd name="T106" fmla="*/ 22558 w 6406"/>
              <a:gd name="T107" fmla="*/ 211665 h 6045"/>
              <a:gd name="T108" fmla="*/ 27733 w 6406"/>
              <a:gd name="T109" fmla="*/ 67754 h 6045"/>
              <a:gd name="T110" fmla="*/ 53610 w 6406"/>
              <a:gd name="T111" fmla="*/ 46976 h 6045"/>
              <a:gd name="T112" fmla="*/ 67392 w 6406"/>
              <a:gd name="T113" fmla="*/ 37310 h 60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406" h="6045">
                <a:moveTo>
                  <a:pt x="1504" y="795"/>
                </a:moveTo>
                <a:cubicBezTo>
                  <a:pt x="1643" y="657"/>
                  <a:pt x="1576" y="699"/>
                  <a:pt x="1688" y="642"/>
                </a:cubicBezTo>
                <a:cubicBezTo>
                  <a:pt x="1737" y="546"/>
                  <a:pt x="1693" y="598"/>
                  <a:pt x="1810" y="550"/>
                </a:cubicBezTo>
                <a:cubicBezTo>
                  <a:pt x="1977" y="482"/>
                  <a:pt x="2153" y="457"/>
                  <a:pt x="2331" y="427"/>
                </a:cubicBezTo>
                <a:cubicBezTo>
                  <a:pt x="2348" y="428"/>
                  <a:pt x="3286" y="341"/>
                  <a:pt x="3465" y="611"/>
                </a:cubicBezTo>
                <a:cubicBezTo>
                  <a:pt x="3526" y="702"/>
                  <a:pt x="3569" y="819"/>
                  <a:pt x="3618" y="918"/>
                </a:cubicBezTo>
                <a:cubicBezTo>
                  <a:pt x="3631" y="944"/>
                  <a:pt x="3662" y="956"/>
                  <a:pt x="3679" y="979"/>
                </a:cubicBezTo>
                <a:cubicBezTo>
                  <a:pt x="3727" y="1043"/>
                  <a:pt x="3779" y="1206"/>
                  <a:pt x="3802" y="1285"/>
                </a:cubicBezTo>
                <a:cubicBezTo>
                  <a:pt x="3814" y="1326"/>
                  <a:pt x="3820" y="1368"/>
                  <a:pt x="3833" y="1408"/>
                </a:cubicBezTo>
                <a:cubicBezTo>
                  <a:pt x="3840" y="1430"/>
                  <a:pt x="3855" y="1448"/>
                  <a:pt x="3863" y="1469"/>
                </a:cubicBezTo>
                <a:cubicBezTo>
                  <a:pt x="3885" y="1530"/>
                  <a:pt x="3924" y="1653"/>
                  <a:pt x="3924" y="1653"/>
                </a:cubicBezTo>
                <a:cubicBezTo>
                  <a:pt x="4009" y="1147"/>
                  <a:pt x="3909" y="1787"/>
                  <a:pt x="3986" y="673"/>
                </a:cubicBezTo>
                <a:cubicBezTo>
                  <a:pt x="3988" y="638"/>
                  <a:pt x="4061" y="466"/>
                  <a:pt x="4078" y="458"/>
                </a:cubicBezTo>
                <a:cubicBezTo>
                  <a:pt x="4119" y="438"/>
                  <a:pt x="4200" y="397"/>
                  <a:pt x="4200" y="397"/>
                </a:cubicBezTo>
                <a:cubicBezTo>
                  <a:pt x="4282" y="407"/>
                  <a:pt x="4365" y="410"/>
                  <a:pt x="4445" y="427"/>
                </a:cubicBezTo>
                <a:cubicBezTo>
                  <a:pt x="4610" y="462"/>
                  <a:pt x="4747" y="559"/>
                  <a:pt x="4905" y="611"/>
                </a:cubicBezTo>
                <a:cubicBezTo>
                  <a:pt x="4915" y="632"/>
                  <a:pt x="4918" y="659"/>
                  <a:pt x="4936" y="673"/>
                </a:cubicBezTo>
                <a:cubicBezTo>
                  <a:pt x="4971" y="701"/>
                  <a:pt x="5058" y="734"/>
                  <a:pt x="5058" y="734"/>
                </a:cubicBezTo>
                <a:cubicBezTo>
                  <a:pt x="5160" y="939"/>
                  <a:pt x="5186" y="1156"/>
                  <a:pt x="5242" y="1377"/>
                </a:cubicBezTo>
                <a:cubicBezTo>
                  <a:pt x="5232" y="1479"/>
                  <a:pt x="5228" y="1583"/>
                  <a:pt x="5211" y="1684"/>
                </a:cubicBezTo>
                <a:cubicBezTo>
                  <a:pt x="5207" y="1706"/>
                  <a:pt x="5189" y="1724"/>
                  <a:pt x="5181" y="1745"/>
                </a:cubicBezTo>
                <a:cubicBezTo>
                  <a:pt x="5143" y="1840"/>
                  <a:pt x="5104" y="1930"/>
                  <a:pt x="5058" y="2021"/>
                </a:cubicBezTo>
                <a:cubicBezTo>
                  <a:pt x="5045" y="2047"/>
                  <a:pt x="5014" y="2059"/>
                  <a:pt x="4997" y="2082"/>
                </a:cubicBezTo>
                <a:cubicBezTo>
                  <a:pt x="4983" y="2100"/>
                  <a:pt x="4980" y="2125"/>
                  <a:pt x="4966" y="2143"/>
                </a:cubicBezTo>
                <a:cubicBezTo>
                  <a:pt x="4949" y="2166"/>
                  <a:pt x="4922" y="2181"/>
                  <a:pt x="4905" y="2204"/>
                </a:cubicBezTo>
                <a:cubicBezTo>
                  <a:pt x="4891" y="2223"/>
                  <a:pt x="4890" y="2250"/>
                  <a:pt x="4874" y="2266"/>
                </a:cubicBezTo>
                <a:cubicBezTo>
                  <a:pt x="4858" y="2282"/>
                  <a:pt x="4833" y="2286"/>
                  <a:pt x="4813" y="2296"/>
                </a:cubicBezTo>
                <a:cubicBezTo>
                  <a:pt x="4833" y="2276"/>
                  <a:pt x="4857" y="2258"/>
                  <a:pt x="4874" y="2235"/>
                </a:cubicBezTo>
                <a:cubicBezTo>
                  <a:pt x="4888" y="2217"/>
                  <a:pt x="4889" y="2190"/>
                  <a:pt x="4905" y="2174"/>
                </a:cubicBezTo>
                <a:cubicBezTo>
                  <a:pt x="4921" y="2158"/>
                  <a:pt x="4946" y="2153"/>
                  <a:pt x="4966" y="2143"/>
                </a:cubicBezTo>
                <a:cubicBezTo>
                  <a:pt x="4976" y="2123"/>
                  <a:pt x="4979" y="2096"/>
                  <a:pt x="4997" y="2082"/>
                </a:cubicBezTo>
                <a:cubicBezTo>
                  <a:pt x="5033" y="2054"/>
                  <a:pt x="5119" y="2021"/>
                  <a:pt x="5119" y="2021"/>
                </a:cubicBezTo>
                <a:cubicBezTo>
                  <a:pt x="5222" y="1918"/>
                  <a:pt x="5293" y="1901"/>
                  <a:pt x="5426" y="1867"/>
                </a:cubicBezTo>
                <a:cubicBezTo>
                  <a:pt x="5569" y="1877"/>
                  <a:pt x="5714" y="1872"/>
                  <a:pt x="5855" y="1898"/>
                </a:cubicBezTo>
                <a:cubicBezTo>
                  <a:pt x="5883" y="1903"/>
                  <a:pt x="5903" y="1933"/>
                  <a:pt x="5916" y="1959"/>
                </a:cubicBezTo>
                <a:cubicBezTo>
                  <a:pt x="5982" y="2091"/>
                  <a:pt x="6013" y="2276"/>
                  <a:pt x="6039" y="2419"/>
                </a:cubicBezTo>
                <a:cubicBezTo>
                  <a:pt x="6050" y="2480"/>
                  <a:pt x="6059" y="2542"/>
                  <a:pt x="6069" y="2603"/>
                </a:cubicBezTo>
                <a:cubicBezTo>
                  <a:pt x="6059" y="2777"/>
                  <a:pt x="6055" y="2951"/>
                  <a:pt x="6039" y="3124"/>
                </a:cubicBezTo>
                <a:cubicBezTo>
                  <a:pt x="6026" y="3256"/>
                  <a:pt x="5944" y="3375"/>
                  <a:pt x="5885" y="3491"/>
                </a:cubicBezTo>
                <a:cubicBezTo>
                  <a:pt x="5872" y="3517"/>
                  <a:pt x="5841" y="3530"/>
                  <a:pt x="5824" y="3553"/>
                </a:cubicBezTo>
                <a:cubicBezTo>
                  <a:pt x="5752" y="3649"/>
                  <a:pt x="5844" y="3589"/>
                  <a:pt x="5732" y="3644"/>
                </a:cubicBezTo>
                <a:cubicBezTo>
                  <a:pt x="5609" y="3769"/>
                  <a:pt x="5412" y="3847"/>
                  <a:pt x="5242" y="3890"/>
                </a:cubicBezTo>
                <a:cubicBezTo>
                  <a:pt x="5119" y="3880"/>
                  <a:pt x="4997" y="3859"/>
                  <a:pt x="4874" y="3859"/>
                </a:cubicBezTo>
                <a:cubicBezTo>
                  <a:pt x="4832" y="3859"/>
                  <a:pt x="4959" y="3871"/>
                  <a:pt x="4997" y="3890"/>
                </a:cubicBezTo>
                <a:cubicBezTo>
                  <a:pt x="5023" y="3903"/>
                  <a:pt x="5042" y="3927"/>
                  <a:pt x="5058" y="3951"/>
                </a:cubicBezTo>
                <a:cubicBezTo>
                  <a:pt x="5141" y="4075"/>
                  <a:pt x="5167" y="4213"/>
                  <a:pt x="5273" y="4319"/>
                </a:cubicBezTo>
                <a:cubicBezTo>
                  <a:pt x="5293" y="4360"/>
                  <a:pt x="5314" y="4400"/>
                  <a:pt x="5334" y="4441"/>
                </a:cubicBezTo>
                <a:cubicBezTo>
                  <a:pt x="5344" y="4461"/>
                  <a:pt x="5354" y="4482"/>
                  <a:pt x="5364" y="4502"/>
                </a:cubicBezTo>
                <a:cubicBezTo>
                  <a:pt x="5374" y="4523"/>
                  <a:pt x="5385" y="4543"/>
                  <a:pt x="5395" y="4564"/>
                </a:cubicBezTo>
                <a:cubicBezTo>
                  <a:pt x="5405" y="4584"/>
                  <a:pt x="5426" y="4625"/>
                  <a:pt x="5426" y="4625"/>
                </a:cubicBezTo>
                <a:cubicBezTo>
                  <a:pt x="5446" y="4727"/>
                  <a:pt x="5497" y="4828"/>
                  <a:pt x="5487" y="4931"/>
                </a:cubicBezTo>
                <a:cubicBezTo>
                  <a:pt x="5477" y="5033"/>
                  <a:pt x="5478" y="5137"/>
                  <a:pt x="5456" y="5238"/>
                </a:cubicBezTo>
                <a:cubicBezTo>
                  <a:pt x="5404" y="5480"/>
                  <a:pt x="5099" y="5516"/>
                  <a:pt x="4905" y="5544"/>
                </a:cubicBezTo>
                <a:cubicBezTo>
                  <a:pt x="4803" y="5534"/>
                  <a:pt x="4699" y="5534"/>
                  <a:pt x="4599" y="5513"/>
                </a:cubicBezTo>
                <a:cubicBezTo>
                  <a:pt x="4554" y="5503"/>
                  <a:pt x="4476" y="5452"/>
                  <a:pt x="4476" y="5452"/>
                </a:cubicBezTo>
                <a:cubicBezTo>
                  <a:pt x="4466" y="5432"/>
                  <a:pt x="4459" y="5409"/>
                  <a:pt x="4445" y="5391"/>
                </a:cubicBezTo>
                <a:cubicBezTo>
                  <a:pt x="4428" y="5368"/>
                  <a:pt x="4399" y="5355"/>
                  <a:pt x="4384" y="5330"/>
                </a:cubicBezTo>
                <a:cubicBezTo>
                  <a:pt x="4367" y="5302"/>
                  <a:pt x="4370" y="5266"/>
                  <a:pt x="4353" y="5238"/>
                </a:cubicBezTo>
                <a:cubicBezTo>
                  <a:pt x="4338" y="5213"/>
                  <a:pt x="4308" y="5200"/>
                  <a:pt x="4292" y="5176"/>
                </a:cubicBezTo>
                <a:cubicBezTo>
                  <a:pt x="4186" y="5016"/>
                  <a:pt x="4140" y="4842"/>
                  <a:pt x="4108" y="4656"/>
                </a:cubicBezTo>
                <a:cubicBezTo>
                  <a:pt x="4055" y="4815"/>
                  <a:pt x="3999" y="4965"/>
                  <a:pt x="3924" y="5115"/>
                </a:cubicBezTo>
                <a:cubicBezTo>
                  <a:pt x="3876" y="5209"/>
                  <a:pt x="3846" y="5286"/>
                  <a:pt x="3771" y="5360"/>
                </a:cubicBezTo>
                <a:cubicBezTo>
                  <a:pt x="3715" y="5476"/>
                  <a:pt x="3778" y="5379"/>
                  <a:pt x="3679" y="5452"/>
                </a:cubicBezTo>
                <a:cubicBezTo>
                  <a:pt x="3656" y="5469"/>
                  <a:pt x="3642" y="5497"/>
                  <a:pt x="3618" y="5513"/>
                </a:cubicBezTo>
                <a:cubicBezTo>
                  <a:pt x="3477" y="5608"/>
                  <a:pt x="3308" y="5652"/>
                  <a:pt x="3159" y="5728"/>
                </a:cubicBezTo>
                <a:cubicBezTo>
                  <a:pt x="3016" y="5718"/>
                  <a:pt x="2873" y="5713"/>
                  <a:pt x="2730" y="5697"/>
                </a:cubicBezTo>
                <a:cubicBezTo>
                  <a:pt x="2688" y="5692"/>
                  <a:pt x="2647" y="5682"/>
                  <a:pt x="2607" y="5667"/>
                </a:cubicBezTo>
                <a:cubicBezTo>
                  <a:pt x="2564" y="5651"/>
                  <a:pt x="2484" y="5605"/>
                  <a:pt x="2484" y="5605"/>
                </a:cubicBezTo>
                <a:cubicBezTo>
                  <a:pt x="2413" y="5461"/>
                  <a:pt x="2506" y="5632"/>
                  <a:pt x="2393" y="5483"/>
                </a:cubicBezTo>
                <a:cubicBezTo>
                  <a:pt x="2335" y="5407"/>
                  <a:pt x="2327" y="5294"/>
                  <a:pt x="2301" y="5207"/>
                </a:cubicBezTo>
                <a:cubicBezTo>
                  <a:pt x="2282" y="5145"/>
                  <a:pt x="2239" y="5023"/>
                  <a:pt x="2239" y="5023"/>
                </a:cubicBezTo>
                <a:cubicBezTo>
                  <a:pt x="2229" y="4911"/>
                  <a:pt x="2233" y="4796"/>
                  <a:pt x="2209" y="4686"/>
                </a:cubicBezTo>
                <a:cubicBezTo>
                  <a:pt x="2204" y="4664"/>
                  <a:pt x="2192" y="4729"/>
                  <a:pt x="2178" y="4747"/>
                </a:cubicBezTo>
                <a:cubicBezTo>
                  <a:pt x="2161" y="4770"/>
                  <a:pt x="2133" y="4785"/>
                  <a:pt x="2117" y="4809"/>
                </a:cubicBezTo>
                <a:cubicBezTo>
                  <a:pt x="2092" y="4847"/>
                  <a:pt x="2097" y="4911"/>
                  <a:pt x="2056" y="4931"/>
                </a:cubicBezTo>
                <a:cubicBezTo>
                  <a:pt x="1943" y="4988"/>
                  <a:pt x="2010" y="4946"/>
                  <a:pt x="1872" y="5084"/>
                </a:cubicBezTo>
                <a:cubicBezTo>
                  <a:pt x="1851" y="5105"/>
                  <a:pt x="1836" y="5133"/>
                  <a:pt x="1810" y="5146"/>
                </a:cubicBezTo>
                <a:cubicBezTo>
                  <a:pt x="1678" y="5212"/>
                  <a:pt x="1551" y="5283"/>
                  <a:pt x="1412" y="5330"/>
                </a:cubicBezTo>
                <a:cubicBezTo>
                  <a:pt x="1351" y="5320"/>
                  <a:pt x="1288" y="5314"/>
                  <a:pt x="1228" y="5299"/>
                </a:cubicBezTo>
                <a:cubicBezTo>
                  <a:pt x="1159" y="5282"/>
                  <a:pt x="1161" y="5251"/>
                  <a:pt x="1106" y="5207"/>
                </a:cubicBezTo>
                <a:cubicBezTo>
                  <a:pt x="1029" y="5146"/>
                  <a:pt x="938" y="5115"/>
                  <a:pt x="861" y="5054"/>
                </a:cubicBezTo>
                <a:cubicBezTo>
                  <a:pt x="706" y="4931"/>
                  <a:pt x="921" y="5053"/>
                  <a:pt x="677" y="4931"/>
                </a:cubicBezTo>
                <a:cubicBezTo>
                  <a:pt x="657" y="4921"/>
                  <a:pt x="616" y="4901"/>
                  <a:pt x="616" y="4901"/>
                </a:cubicBezTo>
                <a:cubicBezTo>
                  <a:pt x="568" y="4805"/>
                  <a:pt x="527" y="4725"/>
                  <a:pt x="493" y="4625"/>
                </a:cubicBezTo>
                <a:cubicBezTo>
                  <a:pt x="516" y="4312"/>
                  <a:pt x="524" y="3916"/>
                  <a:pt x="769" y="3675"/>
                </a:cubicBezTo>
                <a:cubicBezTo>
                  <a:pt x="825" y="3562"/>
                  <a:pt x="763" y="3656"/>
                  <a:pt x="861" y="3583"/>
                </a:cubicBezTo>
                <a:cubicBezTo>
                  <a:pt x="884" y="3566"/>
                  <a:pt x="896" y="3535"/>
                  <a:pt x="922" y="3522"/>
                </a:cubicBezTo>
                <a:cubicBezTo>
                  <a:pt x="1078" y="3444"/>
                  <a:pt x="1276" y="3427"/>
                  <a:pt x="1443" y="3399"/>
                </a:cubicBezTo>
                <a:cubicBezTo>
                  <a:pt x="1402" y="3379"/>
                  <a:pt x="1340" y="3379"/>
                  <a:pt x="1320" y="3338"/>
                </a:cubicBezTo>
                <a:cubicBezTo>
                  <a:pt x="1310" y="3318"/>
                  <a:pt x="1306" y="3293"/>
                  <a:pt x="1290" y="3277"/>
                </a:cubicBezTo>
                <a:cubicBezTo>
                  <a:pt x="1274" y="3261"/>
                  <a:pt x="1246" y="3261"/>
                  <a:pt x="1228" y="3246"/>
                </a:cubicBezTo>
                <a:cubicBezTo>
                  <a:pt x="1228" y="3246"/>
                  <a:pt x="1074" y="3092"/>
                  <a:pt x="1044" y="3062"/>
                </a:cubicBezTo>
                <a:cubicBezTo>
                  <a:pt x="942" y="2960"/>
                  <a:pt x="840" y="2858"/>
                  <a:pt x="738" y="2756"/>
                </a:cubicBezTo>
                <a:cubicBezTo>
                  <a:pt x="706" y="2724"/>
                  <a:pt x="697" y="2674"/>
                  <a:pt x="677" y="2633"/>
                </a:cubicBezTo>
                <a:cubicBezTo>
                  <a:pt x="627" y="2533"/>
                  <a:pt x="608" y="2439"/>
                  <a:pt x="585" y="2327"/>
                </a:cubicBezTo>
                <a:cubicBezTo>
                  <a:pt x="595" y="2225"/>
                  <a:pt x="599" y="2122"/>
                  <a:pt x="616" y="2021"/>
                </a:cubicBezTo>
                <a:cubicBezTo>
                  <a:pt x="633" y="1917"/>
                  <a:pt x="777" y="1895"/>
                  <a:pt x="861" y="1867"/>
                </a:cubicBezTo>
                <a:cubicBezTo>
                  <a:pt x="963" y="1877"/>
                  <a:pt x="1067" y="1877"/>
                  <a:pt x="1167" y="1898"/>
                </a:cubicBezTo>
                <a:cubicBezTo>
                  <a:pt x="1239" y="1914"/>
                  <a:pt x="1341" y="1986"/>
                  <a:pt x="1412" y="2021"/>
                </a:cubicBezTo>
                <a:cubicBezTo>
                  <a:pt x="1473" y="2052"/>
                  <a:pt x="1535" y="2082"/>
                  <a:pt x="1596" y="2113"/>
                </a:cubicBezTo>
                <a:cubicBezTo>
                  <a:pt x="1616" y="2123"/>
                  <a:pt x="1657" y="2143"/>
                  <a:pt x="1657" y="2143"/>
                </a:cubicBezTo>
                <a:cubicBezTo>
                  <a:pt x="1630" y="2061"/>
                  <a:pt x="1599" y="1977"/>
                  <a:pt x="1565" y="1898"/>
                </a:cubicBezTo>
                <a:cubicBezTo>
                  <a:pt x="1547" y="1856"/>
                  <a:pt x="1504" y="1776"/>
                  <a:pt x="1504" y="1776"/>
                </a:cubicBezTo>
                <a:cubicBezTo>
                  <a:pt x="1463" y="1611"/>
                  <a:pt x="1415" y="1452"/>
                  <a:pt x="1381" y="1285"/>
                </a:cubicBezTo>
                <a:cubicBezTo>
                  <a:pt x="1416" y="872"/>
                  <a:pt x="1357" y="1028"/>
                  <a:pt x="1473" y="795"/>
                </a:cubicBezTo>
                <a:cubicBezTo>
                  <a:pt x="1483" y="776"/>
                  <a:pt x="1627" y="735"/>
                  <a:pt x="1627" y="734"/>
                </a:cubicBezTo>
                <a:cubicBezTo>
                  <a:pt x="1645" y="710"/>
                  <a:pt x="1627" y="673"/>
                  <a:pt x="1627" y="642"/>
                </a:cubicBezTo>
                <a:cubicBezTo>
                  <a:pt x="1594" y="706"/>
                  <a:pt x="1558" y="788"/>
                  <a:pt x="1627" y="581"/>
                </a:cubicBezTo>
                <a:cubicBezTo>
                  <a:pt x="1652" y="506"/>
                  <a:pt x="1651" y="522"/>
                  <a:pt x="1719" y="489"/>
                </a:cubicBezTo>
                <a:cubicBezTo>
                  <a:pt x="1729" y="468"/>
                  <a:pt x="1733" y="443"/>
                  <a:pt x="1749" y="427"/>
                </a:cubicBezTo>
                <a:cubicBezTo>
                  <a:pt x="1765" y="411"/>
                  <a:pt x="1791" y="409"/>
                  <a:pt x="1810" y="397"/>
                </a:cubicBezTo>
                <a:cubicBezTo>
                  <a:pt x="1861" y="366"/>
                  <a:pt x="1913" y="336"/>
                  <a:pt x="1964" y="305"/>
                </a:cubicBezTo>
                <a:cubicBezTo>
                  <a:pt x="2055" y="251"/>
                  <a:pt x="2144" y="199"/>
                  <a:pt x="2239" y="152"/>
                </a:cubicBezTo>
                <a:cubicBezTo>
                  <a:pt x="2300" y="122"/>
                  <a:pt x="2362" y="91"/>
                  <a:pt x="2423" y="60"/>
                </a:cubicBezTo>
                <a:cubicBezTo>
                  <a:pt x="2443" y="50"/>
                  <a:pt x="2484" y="29"/>
                  <a:pt x="2484" y="29"/>
                </a:cubicBezTo>
                <a:cubicBezTo>
                  <a:pt x="2750" y="42"/>
                  <a:pt x="2962" y="0"/>
                  <a:pt x="3189" y="90"/>
                </a:cubicBezTo>
                <a:cubicBezTo>
                  <a:pt x="3313" y="139"/>
                  <a:pt x="3187" y="98"/>
                  <a:pt x="3312" y="182"/>
                </a:cubicBezTo>
                <a:cubicBezTo>
                  <a:pt x="3350" y="207"/>
                  <a:pt x="3393" y="224"/>
                  <a:pt x="3434" y="244"/>
                </a:cubicBezTo>
                <a:cubicBezTo>
                  <a:pt x="3455" y="254"/>
                  <a:pt x="3496" y="274"/>
                  <a:pt x="3496" y="274"/>
                </a:cubicBezTo>
                <a:cubicBezTo>
                  <a:pt x="3591" y="255"/>
                  <a:pt x="3656" y="250"/>
                  <a:pt x="3741" y="213"/>
                </a:cubicBezTo>
                <a:cubicBezTo>
                  <a:pt x="4006" y="99"/>
                  <a:pt x="3739" y="194"/>
                  <a:pt x="3955" y="121"/>
                </a:cubicBezTo>
                <a:cubicBezTo>
                  <a:pt x="4139" y="131"/>
                  <a:pt x="4324" y="131"/>
                  <a:pt x="4507" y="152"/>
                </a:cubicBezTo>
                <a:cubicBezTo>
                  <a:pt x="4518" y="153"/>
                  <a:pt x="4808" y="227"/>
                  <a:pt x="4874" y="244"/>
                </a:cubicBezTo>
                <a:cubicBezTo>
                  <a:pt x="4984" y="272"/>
                  <a:pt x="5025" y="349"/>
                  <a:pt x="5119" y="397"/>
                </a:cubicBezTo>
                <a:cubicBezTo>
                  <a:pt x="5202" y="560"/>
                  <a:pt x="5088" y="366"/>
                  <a:pt x="5211" y="489"/>
                </a:cubicBezTo>
                <a:cubicBezTo>
                  <a:pt x="5334" y="612"/>
                  <a:pt x="5140" y="498"/>
                  <a:pt x="5303" y="581"/>
                </a:cubicBezTo>
                <a:cubicBezTo>
                  <a:pt x="5374" y="724"/>
                  <a:pt x="5323" y="683"/>
                  <a:pt x="5426" y="734"/>
                </a:cubicBezTo>
                <a:cubicBezTo>
                  <a:pt x="5474" y="833"/>
                  <a:pt x="5544" y="901"/>
                  <a:pt x="5640" y="948"/>
                </a:cubicBezTo>
                <a:cubicBezTo>
                  <a:pt x="5699" y="1065"/>
                  <a:pt x="5633" y="965"/>
                  <a:pt x="5732" y="1040"/>
                </a:cubicBezTo>
                <a:cubicBezTo>
                  <a:pt x="5884" y="1155"/>
                  <a:pt x="5708" y="1061"/>
                  <a:pt x="5855" y="1132"/>
                </a:cubicBezTo>
                <a:cubicBezTo>
                  <a:pt x="5934" y="1293"/>
                  <a:pt x="5825" y="1102"/>
                  <a:pt x="5947" y="1224"/>
                </a:cubicBezTo>
                <a:cubicBezTo>
                  <a:pt x="6070" y="1347"/>
                  <a:pt x="5872" y="1233"/>
                  <a:pt x="6039" y="1316"/>
                </a:cubicBezTo>
                <a:cubicBezTo>
                  <a:pt x="6059" y="1357"/>
                  <a:pt x="6068" y="1407"/>
                  <a:pt x="6100" y="1439"/>
                </a:cubicBezTo>
                <a:cubicBezTo>
                  <a:pt x="6120" y="1459"/>
                  <a:pt x="6145" y="1476"/>
                  <a:pt x="6161" y="1500"/>
                </a:cubicBezTo>
                <a:cubicBezTo>
                  <a:pt x="6235" y="1611"/>
                  <a:pt x="6217" y="1624"/>
                  <a:pt x="6253" y="1745"/>
                </a:cubicBezTo>
                <a:cubicBezTo>
                  <a:pt x="6289" y="1864"/>
                  <a:pt x="6323" y="1934"/>
                  <a:pt x="6345" y="2051"/>
                </a:cubicBezTo>
                <a:cubicBezTo>
                  <a:pt x="6368" y="2173"/>
                  <a:pt x="6406" y="2419"/>
                  <a:pt x="6406" y="2419"/>
                </a:cubicBezTo>
                <a:cubicBezTo>
                  <a:pt x="6396" y="2603"/>
                  <a:pt x="6391" y="2787"/>
                  <a:pt x="6376" y="2970"/>
                </a:cubicBezTo>
                <a:cubicBezTo>
                  <a:pt x="6359" y="3182"/>
                  <a:pt x="6295" y="3376"/>
                  <a:pt x="6253" y="3583"/>
                </a:cubicBezTo>
                <a:cubicBezTo>
                  <a:pt x="6230" y="3699"/>
                  <a:pt x="6215" y="3814"/>
                  <a:pt x="6161" y="3920"/>
                </a:cubicBezTo>
                <a:cubicBezTo>
                  <a:pt x="6110" y="4178"/>
                  <a:pt x="6079" y="4540"/>
                  <a:pt x="5977" y="4778"/>
                </a:cubicBezTo>
                <a:cubicBezTo>
                  <a:pt x="5964" y="4809"/>
                  <a:pt x="5908" y="4916"/>
                  <a:pt x="5885" y="4962"/>
                </a:cubicBezTo>
                <a:cubicBezTo>
                  <a:pt x="5830" y="5073"/>
                  <a:pt x="5790" y="5181"/>
                  <a:pt x="5701" y="5268"/>
                </a:cubicBezTo>
                <a:cubicBezTo>
                  <a:pt x="5681" y="5309"/>
                  <a:pt x="5672" y="5359"/>
                  <a:pt x="5640" y="5391"/>
                </a:cubicBezTo>
                <a:cubicBezTo>
                  <a:pt x="5620" y="5411"/>
                  <a:pt x="5595" y="5428"/>
                  <a:pt x="5579" y="5452"/>
                </a:cubicBezTo>
                <a:cubicBezTo>
                  <a:pt x="5472" y="5613"/>
                  <a:pt x="5577" y="5546"/>
                  <a:pt x="5456" y="5605"/>
                </a:cubicBezTo>
                <a:cubicBezTo>
                  <a:pt x="5268" y="5796"/>
                  <a:pt x="5508" y="5566"/>
                  <a:pt x="5334" y="5697"/>
                </a:cubicBezTo>
                <a:cubicBezTo>
                  <a:pt x="5311" y="5714"/>
                  <a:pt x="5297" y="5743"/>
                  <a:pt x="5273" y="5759"/>
                </a:cubicBezTo>
                <a:cubicBezTo>
                  <a:pt x="5151" y="5841"/>
                  <a:pt x="5012" y="5873"/>
                  <a:pt x="4874" y="5912"/>
                </a:cubicBezTo>
                <a:cubicBezTo>
                  <a:pt x="4751" y="5947"/>
                  <a:pt x="4633" y="5979"/>
                  <a:pt x="4507" y="6004"/>
                </a:cubicBezTo>
                <a:cubicBezTo>
                  <a:pt x="3699" y="5987"/>
                  <a:pt x="2801" y="6045"/>
                  <a:pt x="1994" y="5881"/>
                </a:cubicBezTo>
                <a:cubicBezTo>
                  <a:pt x="1953" y="5861"/>
                  <a:pt x="1913" y="5840"/>
                  <a:pt x="1872" y="5820"/>
                </a:cubicBezTo>
                <a:cubicBezTo>
                  <a:pt x="1851" y="5810"/>
                  <a:pt x="1826" y="5805"/>
                  <a:pt x="1810" y="5789"/>
                </a:cubicBezTo>
                <a:cubicBezTo>
                  <a:pt x="1790" y="5769"/>
                  <a:pt x="1774" y="5743"/>
                  <a:pt x="1749" y="5728"/>
                </a:cubicBezTo>
                <a:cubicBezTo>
                  <a:pt x="1721" y="5711"/>
                  <a:pt x="1687" y="5710"/>
                  <a:pt x="1657" y="5697"/>
                </a:cubicBezTo>
                <a:cubicBezTo>
                  <a:pt x="1574" y="5662"/>
                  <a:pt x="1493" y="5615"/>
                  <a:pt x="1412" y="5575"/>
                </a:cubicBezTo>
                <a:cubicBezTo>
                  <a:pt x="1203" y="5471"/>
                  <a:pt x="1521" y="5636"/>
                  <a:pt x="1290" y="5483"/>
                </a:cubicBezTo>
                <a:cubicBezTo>
                  <a:pt x="1252" y="5458"/>
                  <a:pt x="1167" y="5422"/>
                  <a:pt x="1167" y="5422"/>
                </a:cubicBezTo>
                <a:cubicBezTo>
                  <a:pt x="1147" y="5401"/>
                  <a:pt x="1132" y="5373"/>
                  <a:pt x="1106" y="5360"/>
                </a:cubicBezTo>
                <a:cubicBezTo>
                  <a:pt x="991" y="5302"/>
                  <a:pt x="835" y="5269"/>
                  <a:pt x="707" y="5238"/>
                </a:cubicBezTo>
                <a:cubicBezTo>
                  <a:pt x="575" y="5171"/>
                  <a:pt x="575" y="5121"/>
                  <a:pt x="524" y="4993"/>
                </a:cubicBezTo>
                <a:cubicBezTo>
                  <a:pt x="483" y="4891"/>
                  <a:pt x="451" y="4785"/>
                  <a:pt x="401" y="4686"/>
                </a:cubicBezTo>
                <a:cubicBezTo>
                  <a:pt x="370" y="4501"/>
                  <a:pt x="337" y="4313"/>
                  <a:pt x="279" y="4135"/>
                </a:cubicBezTo>
                <a:cubicBezTo>
                  <a:pt x="260" y="4002"/>
                  <a:pt x="217" y="3871"/>
                  <a:pt x="217" y="3736"/>
                </a:cubicBezTo>
                <a:cubicBezTo>
                  <a:pt x="217" y="2824"/>
                  <a:pt x="0" y="2154"/>
                  <a:pt x="493" y="1500"/>
                </a:cubicBezTo>
                <a:cubicBezTo>
                  <a:pt x="552" y="1421"/>
                  <a:pt x="587" y="1330"/>
                  <a:pt x="677" y="1285"/>
                </a:cubicBezTo>
                <a:cubicBezTo>
                  <a:pt x="739" y="1158"/>
                  <a:pt x="664" y="1280"/>
                  <a:pt x="769" y="1193"/>
                </a:cubicBezTo>
                <a:cubicBezTo>
                  <a:pt x="978" y="1020"/>
                  <a:pt x="811" y="1111"/>
                  <a:pt x="953" y="1040"/>
                </a:cubicBezTo>
                <a:cubicBezTo>
                  <a:pt x="1031" y="880"/>
                  <a:pt x="924" y="1068"/>
                  <a:pt x="1044" y="948"/>
                </a:cubicBezTo>
                <a:cubicBezTo>
                  <a:pt x="1060" y="932"/>
                  <a:pt x="1057" y="901"/>
                  <a:pt x="1075" y="887"/>
                </a:cubicBezTo>
                <a:cubicBezTo>
                  <a:pt x="1111" y="859"/>
                  <a:pt x="1198" y="826"/>
                  <a:pt x="1198" y="826"/>
                </a:cubicBezTo>
                <a:cubicBezTo>
                  <a:pt x="1307" y="715"/>
                  <a:pt x="1505" y="631"/>
                  <a:pt x="1657" y="581"/>
                </a:cubicBezTo>
                <a:cubicBezTo>
                  <a:pt x="1667" y="560"/>
                  <a:pt x="1688" y="519"/>
                  <a:pt x="1688" y="519"/>
                </a:cubicBezTo>
              </a:path>
            </a:pathLst>
          </a:cu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8194" name="Freeform 18"/>
          <p:cNvSpPr>
            <a:spLocks/>
          </p:cNvSpPr>
          <p:nvPr/>
        </p:nvSpPr>
        <p:spPr bwMode="auto">
          <a:xfrm rot="1048976">
            <a:off x="2800350" y="2214563"/>
            <a:ext cx="803275" cy="1270000"/>
          </a:xfrm>
          <a:custGeom>
            <a:avLst/>
            <a:gdLst>
              <a:gd name="T0" fmla="*/ 226963 w 6406"/>
              <a:gd name="T1" fmla="*/ 115550 h 6045"/>
              <a:gd name="T2" fmla="*/ 453676 w 6406"/>
              <a:gd name="T3" fmla="*/ 192864 h 6045"/>
              <a:gd name="T4" fmla="*/ 480636 w 6406"/>
              <a:gd name="T5" fmla="*/ 295808 h 6045"/>
              <a:gd name="T6" fmla="*/ 499821 w 6406"/>
              <a:gd name="T7" fmla="*/ 141391 h 6045"/>
              <a:gd name="T8" fmla="*/ 557377 w 6406"/>
              <a:gd name="T9" fmla="*/ 89709 h 6045"/>
              <a:gd name="T10" fmla="*/ 634244 w 6406"/>
              <a:gd name="T11" fmla="*/ 154207 h 6045"/>
              <a:gd name="T12" fmla="*/ 649667 w 6406"/>
              <a:gd name="T13" fmla="*/ 366609 h 6045"/>
              <a:gd name="T14" fmla="*/ 622707 w 6406"/>
              <a:gd name="T15" fmla="*/ 450225 h 6045"/>
              <a:gd name="T16" fmla="*/ 603522 w 6406"/>
              <a:gd name="T17" fmla="*/ 482369 h 6045"/>
              <a:gd name="T18" fmla="*/ 622707 w 6406"/>
              <a:gd name="T19" fmla="*/ 450225 h 6045"/>
              <a:gd name="T20" fmla="*/ 680389 w 6406"/>
              <a:gd name="T21" fmla="*/ 392240 h 6045"/>
              <a:gd name="T22" fmla="*/ 757255 w 6406"/>
              <a:gd name="T23" fmla="*/ 508210 h 6045"/>
              <a:gd name="T24" fmla="*/ 737945 w 6406"/>
              <a:gd name="T25" fmla="*/ 733428 h 6045"/>
              <a:gd name="T26" fmla="*/ 657316 w 6406"/>
              <a:gd name="T27" fmla="*/ 817254 h 6045"/>
              <a:gd name="T28" fmla="*/ 634244 w 6406"/>
              <a:gd name="T29" fmla="*/ 830069 h 6045"/>
              <a:gd name="T30" fmla="*/ 672614 w 6406"/>
              <a:gd name="T31" fmla="*/ 945830 h 6045"/>
              <a:gd name="T32" fmla="*/ 688038 w 6406"/>
              <a:gd name="T33" fmla="*/ 1035959 h 6045"/>
              <a:gd name="T34" fmla="*/ 576688 w 6406"/>
              <a:gd name="T35" fmla="*/ 1158232 h 6045"/>
              <a:gd name="T36" fmla="*/ 549728 w 6406"/>
              <a:gd name="T37" fmla="*/ 1119785 h 6045"/>
              <a:gd name="T38" fmla="*/ 515119 w 6406"/>
              <a:gd name="T39" fmla="*/ 978184 h 6045"/>
              <a:gd name="T40" fmla="*/ 461325 w 6406"/>
              <a:gd name="T41" fmla="*/ 1145416 h 6045"/>
              <a:gd name="T42" fmla="*/ 342326 w 6406"/>
              <a:gd name="T43" fmla="*/ 1196888 h 6045"/>
              <a:gd name="T44" fmla="*/ 300068 w 6406"/>
              <a:gd name="T45" fmla="*/ 1151929 h 6045"/>
              <a:gd name="T46" fmla="*/ 276996 w 6406"/>
              <a:gd name="T47" fmla="*/ 984486 h 6045"/>
              <a:gd name="T48" fmla="*/ 257810 w 6406"/>
              <a:gd name="T49" fmla="*/ 1035959 h 6045"/>
              <a:gd name="T50" fmla="*/ 177057 w 6406"/>
              <a:gd name="T51" fmla="*/ 1119785 h 6045"/>
              <a:gd name="T52" fmla="*/ 107964 w 6406"/>
              <a:gd name="T53" fmla="*/ 1061800 h 6045"/>
              <a:gd name="T54" fmla="*/ 61819 w 6406"/>
              <a:gd name="T55" fmla="*/ 971671 h 6045"/>
              <a:gd name="T56" fmla="*/ 115613 w 6406"/>
              <a:gd name="T57" fmla="*/ 739940 h 6045"/>
              <a:gd name="T58" fmla="*/ 161758 w 6406"/>
              <a:gd name="T59" fmla="*/ 688468 h 6045"/>
              <a:gd name="T60" fmla="*/ 92541 w 6406"/>
              <a:gd name="T61" fmla="*/ 579011 h 6045"/>
              <a:gd name="T62" fmla="*/ 77243 w 6406"/>
              <a:gd name="T63" fmla="*/ 424594 h 6045"/>
              <a:gd name="T64" fmla="*/ 177057 w 6406"/>
              <a:gd name="T65" fmla="*/ 424594 h 6045"/>
              <a:gd name="T66" fmla="*/ 196242 w 6406"/>
              <a:gd name="T67" fmla="*/ 398753 h 6045"/>
              <a:gd name="T68" fmla="*/ 184706 w 6406"/>
              <a:gd name="T69" fmla="*/ 167022 h 6045"/>
              <a:gd name="T70" fmla="*/ 204016 w 6406"/>
              <a:gd name="T71" fmla="*/ 122063 h 6045"/>
              <a:gd name="T72" fmla="*/ 226963 w 6406"/>
              <a:gd name="T73" fmla="*/ 83406 h 6045"/>
              <a:gd name="T74" fmla="*/ 303830 w 6406"/>
              <a:gd name="T75" fmla="*/ 12605 h 6045"/>
              <a:gd name="T76" fmla="*/ 415305 w 6406"/>
              <a:gd name="T77" fmla="*/ 38237 h 6045"/>
              <a:gd name="T78" fmla="*/ 469100 w 6406"/>
              <a:gd name="T79" fmla="*/ 44749 h 6045"/>
              <a:gd name="T80" fmla="*/ 611171 w 6406"/>
              <a:gd name="T81" fmla="*/ 51262 h 6045"/>
              <a:gd name="T82" fmla="*/ 664965 w 6406"/>
              <a:gd name="T83" fmla="*/ 122063 h 6045"/>
              <a:gd name="T84" fmla="*/ 718759 w 6406"/>
              <a:gd name="T85" fmla="*/ 218495 h 6045"/>
              <a:gd name="T86" fmla="*/ 757255 w 6406"/>
              <a:gd name="T87" fmla="*/ 276480 h 6045"/>
              <a:gd name="T88" fmla="*/ 784090 w 6406"/>
              <a:gd name="T89" fmla="*/ 366609 h 6045"/>
              <a:gd name="T90" fmla="*/ 799513 w 6406"/>
              <a:gd name="T91" fmla="*/ 623970 h 6045"/>
              <a:gd name="T92" fmla="*/ 749481 w 6406"/>
              <a:gd name="T93" fmla="*/ 1003815 h 6045"/>
              <a:gd name="T94" fmla="*/ 707223 w 6406"/>
              <a:gd name="T95" fmla="*/ 1132600 h 6045"/>
              <a:gd name="T96" fmla="*/ 668852 w 6406"/>
              <a:gd name="T97" fmla="*/ 1196888 h 6045"/>
              <a:gd name="T98" fmla="*/ 565151 w 6406"/>
              <a:gd name="T99" fmla="*/ 1261386 h 6045"/>
              <a:gd name="T100" fmla="*/ 226963 w 6406"/>
              <a:gd name="T101" fmla="*/ 1216217 h 6045"/>
              <a:gd name="T102" fmla="*/ 177057 w 6406"/>
              <a:gd name="T103" fmla="*/ 1171257 h 6045"/>
              <a:gd name="T104" fmla="*/ 138686 w 6406"/>
              <a:gd name="T105" fmla="*/ 1126088 h 6045"/>
              <a:gd name="T106" fmla="*/ 50283 w 6406"/>
              <a:gd name="T107" fmla="*/ 984486 h 6045"/>
              <a:gd name="T108" fmla="*/ 61819 w 6406"/>
              <a:gd name="T109" fmla="*/ 315136 h 6045"/>
              <a:gd name="T110" fmla="*/ 119501 w 6406"/>
              <a:gd name="T111" fmla="*/ 218495 h 6045"/>
              <a:gd name="T112" fmla="*/ 150222 w 6406"/>
              <a:gd name="T113" fmla="*/ 173535 h 60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406" h="6045">
                <a:moveTo>
                  <a:pt x="1504" y="795"/>
                </a:moveTo>
                <a:cubicBezTo>
                  <a:pt x="1643" y="657"/>
                  <a:pt x="1576" y="699"/>
                  <a:pt x="1688" y="642"/>
                </a:cubicBezTo>
                <a:cubicBezTo>
                  <a:pt x="1737" y="546"/>
                  <a:pt x="1693" y="598"/>
                  <a:pt x="1810" y="550"/>
                </a:cubicBezTo>
                <a:cubicBezTo>
                  <a:pt x="1977" y="482"/>
                  <a:pt x="2153" y="457"/>
                  <a:pt x="2331" y="427"/>
                </a:cubicBezTo>
                <a:cubicBezTo>
                  <a:pt x="2348" y="428"/>
                  <a:pt x="3286" y="341"/>
                  <a:pt x="3465" y="611"/>
                </a:cubicBezTo>
                <a:cubicBezTo>
                  <a:pt x="3526" y="702"/>
                  <a:pt x="3569" y="819"/>
                  <a:pt x="3618" y="918"/>
                </a:cubicBezTo>
                <a:cubicBezTo>
                  <a:pt x="3631" y="944"/>
                  <a:pt x="3662" y="956"/>
                  <a:pt x="3679" y="979"/>
                </a:cubicBezTo>
                <a:cubicBezTo>
                  <a:pt x="3727" y="1043"/>
                  <a:pt x="3779" y="1206"/>
                  <a:pt x="3802" y="1285"/>
                </a:cubicBezTo>
                <a:cubicBezTo>
                  <a:pt x="3814" y="1326"/>
                  <a:pt x="3820" y="1368"/>
                  <a:pt x="3833" y="1408"/>
                </a:cubicBezTo>
                <a:cubicBezTo>
                  <a:pt x="3840" y="1430"/>
                  <a:pt x="3855" y="1448"/>
                  <a:pt x="3863" y="1469"/>
                </a:cubicBezTo>
                <a:cubicBezTo>
                  <a:pt x="3885" y="1530"/>
                  <a:pt x="3924" y="1653"/>
                  <a:pt x="3924" y="1653"/>
                </a:cubicBezTo>
                <a:cubicBezTo>
                  <a:pt x="4009" y="1147"/>
                  <a:pt x="3909" y="1787"/>
                  <a:pt x="3986" y="673"/>
                </a:cubicBezTo>
                <a:cubicBezTo>
                  <a:pt x="3988" y="638"/>
                  <a:pt x="4061" y="466"/>
                  <a:pt x="4078" y="458"/>
                </a:cubicBezTo>
                <a:cubicBezTo>
                  <a:pt x="4119" y="438"/>
                  <a:pt x="4200" y="397"/>
                  <a:pt x="4200" y="397"/>
                </a:cubicBezTo>
                <a:cubicBezTo>
                  <a:pt x="4282" y="407"/>
                  <a:pt x="4365" y="410"/>
                  <a:pt x="4445" y="427"/>
                </a:cubicBezTo>
                <a:cubicBezTo>
                  <a:pt x="4610" y="462"/>
                  <a:pt x="4747" y="559"/>
                  <a:pt x="4905" y="611"/>
                </a:cubicBezTo>
                <a:cubicBezTo>
                  <a:pt x="4915" y="632"/>
                  <a:pt x="4918" y="659"/>
                  <a:pt x="4936" y="673"/>
                </a:cubicBezTo>
                <a:cubicBezTo>
                  <a:pt x="4971" y="701"/>
                  <a:pt x="5058" y="734"/>
                  <a:pt x="5058" y="734"/>
                </a:cubicBezTo>
                <a:cubicBezTo>
                  <a:pt x="5160" y="939"/>
                  <a:pt x="5186" y="1156"/>
                  <a:pt x="5242" y="1377"/>
                </a:cubicBezTo>
                <a:cubicBezTo>
                  <a:pt x="5232" y="1479"/>
                  <a:pt x="5228" y="1583"/>
                  <a:pt x="5211" y="1684"/>
                </a:cubicBezTo>
                <a:cubicBezTo>
                  <a:pt x="5207" y="1706"/>
                  <a:pt x="5189" y="1724"/>
                  <a:pt x="5181" y="1745"/>
                </a:cubicBezTo>
                <a:cubicBezTo>
                  <a:pt x="5143" y="1840"/>
                  <a:pt x="5104" y="1930"/>
                  <a:pt x="5058" y="2021"/>
                </a:cubicBezTo>
                <a:cubicBezTo>
                  <a:pt x="5045" y="2047"/>
                  <a:pt x="5014" y="2059"/>
                  <a:pt x="4997" y="2082"/>
                </a:cubicBezTo>
                <a:cubicBezTo>
                  <a:pt x="4983" y="2100"/>
                  <a:pt x="4980" y="2125"/>
                  <a:pt x="4966" y="2143"/>
                </a:cubicBezTo>
                <a:cubicBezTo>
                  <a:pt x="4949" y="2166"/>
                  <a:pt x="4922" y="2181"/>
                  <a:pt x="4905" y="2204"/>
                </a:cubicBezTo>
                <a:cubicBezTo>
                  <a:pt x="4891" y="2223"/>
                  <a:pt x="4890" y="2250"/>
                  <a:pt x="4874" y="2266"/>
                </a:cubicBezTo>
                <a:cubicBezTo>
                  <a:pt x="4858" y="2282"/>
                  <a:pt x="4833" y="2286"/>
                  <a:pt x="4813" y="2296"/>
                </a:cubicBezTo>
                <a:cubicBezTo>
                  <a:pt x="4833" y="2276"/>
                  <a:pt x="4857" y="2258"/>
                  <a:pt x="4874" y="2235"/>
                </a:cubicBezTo>
                <a:cubicBezTo>
                  <a:pt x="4888" y="2217"/>
                  <a:pt x="4889" y="2190"/>
                  <a:pt x="4905" y="2174"/>
                </a:cubicBezTo>
                <a:cubicBezTo>
                  <a:pt x="4921" y="2158"/>
                  <a:pt x="4946" y="2153"/>
                  <a:pt x="4966" y="2143"/>
                </a:cubicBezTo>
                <a:cubicBezTo>
                  <a:pt x="4976" y="2123"/>
                  <a:pt x="4979" y="2096"/>
                  <a:pt x="4997" y="2082"/>
                </a:cubicBezTo>
                <a:cubicBezTo>
                  <a:pt x="5033" y="2054"/>
                  <a:pt x="5119" y="2021"/>
                  <a:pt x="5119" y="2021"/>
                </a:cubicBezTo>
                <a:cubicBezTo>
                  <a:pt x="5222" y="1918"/>
                  <a:pt x="5293" y="1901"/>
                  <a:pt x="5426" y="1867"/>
                </a:cubicBezTo>
                <a:cubicBezTo>
                  <a:pt x="5569" y="1877"/>
                  <a:pt x="5714" y="1872"/>
                  <a:pt x="5855" y="1898"/>
                </a:cubicBezTo>
                <a:cubicBezTo>
                  <a:pt x="5883" y="1903"/>
                  <a:pt x="5903" y="1933"/>
                  <a:pt x="5916" y="1959"/>
                </a:cubicBezTo>
                <a:cubicBezTo>
                  <a:pt x="5982" y="2091"/>
                  <a:pt x="6013" y="2276"/>
                  <a:pt x="6039" y="2419"/>
                </a:cubicBezTo>
                <a:cubicBezTo>
                  <a:pt x="6050" y="2480"/>
                  <a:pt x="6059" y="2542"/>
                  <a:pt x="6069" y="2603"/>
                </a:cubicBezTo>
                <a:cubicBezTo>
                  <a:pt x="6059" y="2777"/>
                  <a:pt x="6055" y="2951"/>
                  <a:pt x="6039" y="3124"/>
                </a:cubicBezTo>
                <a:cubicBezTo>
                  <a:pt x="6026" y="3256"/>
                  <a:pt x="5944" y="3375"/>
                  <a:pt x="5885" y="3491"/>
                </a:cubicBezTo>
                <a:cubicBezTo>
                  <a:pt x="5872" y="3517"/>
                  <a:pt x="5841" y="3530"/>
                  <a:pt x="5824" y="3553"/>
                </a:cubicBezTo>
                <a:cubicBezTo>
                  <a:pt x="5752" y="3649"/>
                  <a:pt x="5844" y="3589"/>
                  <a:pt x="5732" y="3644"/>
                </a:cubicBezTo>
                <a:cubicBezTo>
                  <a:pt x="5609" y="3769"/>
                  <a:pt x="5412" y="3847"/>
                  <a:pt x="5242" y="3890"/>
                </a:cubicBezTo>
                <a:cubicBezTo>
                  <a:pt x="5119" y="3880"/>
                  <a:pt x="4997" y="3859"/>
                  <a:pt x="4874" y="3859"/>
                </a:cubicBezTo>
                <a:cubicBezTo>
                  <a:pt x="4832" y="3859"/>
                  <a:pt x="4959" y="3871"/>
                  <a:pt x="4997" y="3890"/>
                </a:cubicBezTo>
                <a:cubicBezTo>
                  <a:pt x="5023" y="3903"/>
                  <a:pt x="5042" y="3927"/>
                  <a:pt x="5058" y="3951"/>
                </a:cubicBezTo>
                <a:cubicBezTo>
                  <a:pt x="5141" y="4075"/>
                  <a:pt x="5167" y="4213"/>
                  <a:pt x="5273" y="4319"/>
                </a:cubicBezTo>
                <a:cubicBezTo>
                  <a:pt x="5293" y="4360"/>
                  <a:pt x="5314" y="4400"/>
                  <a:pt x="5334" y="4441"/>
                </a:cubicBezTo>
                <a:cubicBezTo>
                  <a:pt x="5344" y="4461"/>
                  <a:pt x="5354" y="4482"/>
                  <a:pt x="5364" y="4502"/>
                </a:cubicBezTo>
                <a:cubicBezTo>
                  <a:pt x="5374" y="4523"/>
                  <a:pt x="5385" y="4543"/>
                  <a:pt x="5395" y="4564"/>
                </a:cubicBezTo>
                <a:cubicBezTo>
                  <a:pt x="5405" y="4584"/>
                  <a:pt x="5426" y="4625"/>
                  <a:pt x="5426" y="4625"/>
                </a:cubicBezTo>
                <a:cubicBezTo>
                  <a:pt x="5446" y="4727"/>
                  <a:pt x="5497" y="4828"/>
                  <a:pt x="5487" y="4931"/>
                </a:cubicBezTo>
                <a:cubicBezTo>
                  <a:pt x="5477" y="5033"/>
                  <a:pt x="5478" y="5137"/>
                  <a:pt x="5456" y="5238"/>
                </a:cubicBezTo>
                <a:cubicBezTo>
                  <a:pt x="5404" y="5480"/>
                  <a:pt x="5099" y="5516"/>
                  <a:pt x="4905" y="5544"/>
                </a:cubicBezTo>
                <a:cubicBezTo>
                  <a:pt x="4803" y="5534"/>
                  <a:pt x="4699" y="5534"/>
                  <a:pt x="4599" y="5513"/>
                </a:cubicBezTo>
                <a:cubicBezTo>
                  <a:pt x="4554" y="5503"/>
                  <a:pt x="4476" y="5452"/>
                  <a:pt x="4476" y="5452"/>
                </a:cubicBezTo>
                <a:cubicBezTo>
                  <a:pt x="4466" y="5432"/>
                  <a:pt x="4459" y="5409"/>
                  <a:pt x="4445" y="5391"/>
                </a:cubicBezTo>
                <a:cubicBezTo>
                  <a:pt x="4428" y="5368"/>
                  <a:pt x="4399" y="5355"/>
                  <a:pt x="4384" y="5330"/>
                </a:cubicBezTo>
                <a:cubicBezTo>
                  <a:pt x="4367" y="5302"/>
                  <a:pt x="4370" y="5266"/>
                  <a:pt x="4353" y="5238"/>
                </a:cubicBezTo>
                <a:cubicBezTo>
                  <a:pt x="4338" y="5213"/>
                  <a:pt x="4308" y="5200"/>
                  <a:pt x="4292" y="5176"/>
                </a:cubicBezTo>
                <a:cubicBezTo>
                  <a:pt x="4186" y="5016"/>
                  <a:pt x="4140" y="4842"/>
                  <a:pt x="4108" y="4656"/>
                </a:cubicBezTo>
                <a:cubicBezTo>
                  <a:pt x="4055" y="4815"/>
                  <a:pt x="3999" y="4965"/>
                  <a:pt x="3924" y="5115"/>
                </a:cubicBezTo>
                <a:cubicBezTo>
                  <a:pt x="3876" y="5209"/>
                  <a:pt x="3846" y="5286"/>
                  <a:pt x="3771" y="5360"/>
                </a:cubicBezTo>
                <a:cubicBezTo>
                  <a:pt x="3715" y="5476"/>
                  <a:pt x="3778" y="5379"/>
                  <a:pt x="3679" y="5452"/>
                </a:cubicBezTo>
                <a:cubicBezTo>
                  <a:pt x="3656" y="5469"/>
                  <a:pt x="3642" y="5497"/>
                  <a:pt x="3618" y="5513"/>
                </a:cubicBezTo>
                <a:cubicBezTo>
                  <a:pt x="3477" y="5608"/>
                  <a:pt x="3308" y="5652"/>
                  <a:pt x="3159" y="5728"/>
                </a:cubicBezTo>
                <a:cubicBezTo>
                  <a:pt x="3016" y="5718"/>
                  <a:pt x="2873" y="5713"/>
                  <a:pt x="2730" y="5697"/>
                </a:cubicBezTo>
                <a:cubicBezTo>
                  <a:pt x="2688" y="5692"/>
                  <a:pt x="2647" y="5682"/>
                  <a:pt x="2607" y="5667"/>
                </a:cubicBezTo>
                <a:cubicBezTo>
                  <a:pt x="2564" y="5651"/>
                  <a:pt x="2484" y="5605"/>
                  <a:pt x="2484" y="5605"/>
                </a:cubicBezTo>
                <a:cubicBezTo>
                  <a:pt x="2413" y="5461"/>
                  <a:pt x="2506" y="5632"/>
                  <a:pt x="2393" y="5483"/>
                </a:cubicBezTo>
                <a:cubicBezTo>
                  <a:pt x="2335" y="5407"/>
                  <a:pt x="2327" y="5294"/>
                  <a:pt x="2301" y="5207"/>
                </a:cubicBezTo>
                <a:cubicBezTo>
                  <a:pt x="2282" y="5145"/>
                  <a:pt x="2239" y="5023"/>
                  <a:pt x="2239" y="5023"/>
                </a:cubicBezTo>
                <a:cubicBezTo>
                  <a:pt x="2229" y="4911"/>
                  <a:pt x="2233" y="4796"/>
                  <a:pt x="2209" y="4686"/>
                </a:cubicBezTo>
                <a:cubicBezTo>
                  <a:pt x="2204" y="4664"/>
                  <a:pt x="2192" y="4729"/>
                  <a:pt x="2178" y="4747"/>
                </a:cubicBezTo>
                <a:cubicBezTo>
                  <a:pt x="2161" y="4770"/>
                  <a:pt x="2133" y="4785"/>
                  <a:pt x="2117" y="4809"/>
                </a:cubicBezTo>
                <a:cubicBezTo>
                  <a:pt x="2092" y="4847"/>
                  <a:pt x="2097" y="4911"/>
                  <a:pt x="2056" y="4931"/>
                </a:cubicBezTo>
                <a:cubicBezTo>
                  <a:pt x="1943" y="4988"/>
                  <a:pt x="2010" y="4946"/>
                  <a:pt x="1872" y="5084"/>
                </a:cubicBezTo>
                <a:cubicBezTo>
                  <a:pt x="1851" y="5105"/>
                  <a:pt x="1836" y="5133"/>
                  <a:pt x="1810" y="5146"/>
                </a:cubicBezTo>
                <a:cubicBezTo>
                  <a:pt x="1678" y="5212"/>
                  <a:pt x="1551" y="5283"/>
                  <a:pt x="1412" y="5330"/>
                </a:cubicBezTo>
                <a:cubicBezTo>
                  <a:pt x="1351" y="5320"/>
                  <a:pt x="1288" y="5314"/>
                  <a:pt x="1228" y="5299"/>
                </a:cubicBezTo>
                <a:cubicBezTo>
                  <a:pt x="1159" y="5282"/>
                  <a:pt x="1161" y="5251"/>
                  <a:pt x="1106" y="5207"/>
                </a:cubicBezTo>
                <a:cubicBezTo>
                  <a:pt x="1029" y="5146"/>
                  <a:pt x="938" y="5115"/>
                  <a:pt x="861" y="5054"/>
                </a:cubicBezTo>
                <a:cubicBezTo>
                  <a:pt x="706" y="4931"/>
                  <a:pt x="921" y="5053"/>
                  <a:pt x="677" y="4931"/>
                </a:cubicBezTo>
                <a:cubicBezTo>
                  <a:pt x="657" y="4921"/>
                  <a:pt x="616" y="4901"/>
                  <a:pt x="616" y="4901"/>
                </a:cubicBezTo>
                <a:cubicBezTo>
                  <a:pt x="568" y="4805"/>
                  <a:pt x="527" y="4725"/>
                  <a:pt x="493" y="4625"/>
                </a:cubicBezTo>
                <a:cubicBezTo>
                  <a:pt x="516" y="4312"/>
                  <a:pt x="524" y="3916"/>
                  <a:pt x="769" y="3675"/>
                </a:cubicBezTo>
                <a:cubicBezTo>
                  <a:pt x="825" y="3562"/>
                  <a:pt x="763" y="3656"/>
                  <a:pt x="861" y="3583"/>
                </a:cubicBezTo>
                <a:cubicBezTo>
                  <a:pt x="884" y="3566"/>
                  <a:pt x="896" y="3535"/>
                  <a:pt x="922" y="3522"/>
                </a:cubicBezTo>
                <a:cubicBezTo>
                  <a:pt x="1078" y="3444"/>
                  <a:pt x="1276" y="3427"/>
                  <a:pt x="1443" y="3399"/>
                </a:cubicBezTo>
                <a:cubicBezTo>
                  <a:pt x="1402" y="3379"/>
                  <a:pt x="1340" y="3379"/>
                  <a:pt x="1320" y="3338"/>
                </a:cubicBezTo>
                <a:cubicBezTo>
                  <a:pt x="1310" y="3318"/>
                  <a:pt x="1306" y="3293"/>
                  <a:pt x="1290" y="3277"/>
                </a:cubicBezTo>
                <a:cubicBezTo>
                  <a:pt x="1274" y="3261"/>
                  <a:pt x="1246" y="3261"/>
                  <a:pt x="1228" y="3246"/>
                </a:cubicBezTo>
                <a:cubicBezTo>
                  <a:pt x="1228" y="3246"/>
                  <a:pt x="1074" y="3092"/>
                  <a:pt x="1044" y="3062"/>
                </a:cubicBezTo>
                <a:cubicBezTo>
                  <a:pt x="942" y="2960"/>
                  <a:pt x="840" y="2858"/>
                  <a:pt x="738" y="2756"/>
                </a:cubicBezTo>
                <a:cubicBezTo>
                  <a:pt x="706" y="2724"/>
                  <a:pt x="697" y="2674"/>
                  <a:pt x="677" y="2633"/>
                </a:cubicBezTo>
                <a:cubicBezTo>
                  <a:pt x="627" y="2533"/>
                  <a:pt x="608" y="2439"/>
                  <a:pt x="585" y="2327"/>
                </a:cubicBezTo>
                <a:cubicBezTo>
                  <a:pt x="595" y="2225"/>
                  <a:pt x="599" y="2122"/>
                  <a:pt x="616" y="2021"/>
                </a:cubicBezTo>
                <a:cubicBezTo>
                  <a:pt x="633" y="1917"/>
                  <a:pt x="777" y="1895"/>
                  <a:pt x="861" y="1867"/>
                </a:cubicBezTo>
                <a:cubicBezTo>
                  <a:pt x="963" y="1877"/>
                  <a:pt x="1067" y="1877"/>
                  <a:pt x="1167" y="1898"/>
                </a:cubicBezTo>
                <a:cubicBezTo>
                  <a:pt x="1239" y="1914"/>
                  <a:pt x="1341" y="1986"/>
                  <a:pt x="1412" y="2021"/>
                </a:cubicBezTo>
                <a:cubicBezTo>
                  <a:pt x="1473" y="2052"/>
                  <a:pt x="1535" y="2082"/>
                  <a:pt x="1596" y="2113"/>
                </a:cubicBezTo>
                <a:cubicBezTo>
                  <a:pt x="1616" y="2123"/>
                  <a:pt x="1657" y="2143"/>
                  <a:pt x="1657" y="2143"/>
                </a:cubicBezTo>
                <a:cubicBezTo>
                  <a:pt x="1630" y="2061"/>
                  <a:pt x="1599" y="1977"/>
                  <a:pt x="1565" y="1898"/>
                </a:cubicBezTo>
                <a:cubicBezTo>
                  <a:pt x="1547" y="1856"/>
                  <a:pt x="1504" y="1776"/>
                  <a:pt x="1504" y="1776"/>
                </a:cubicBezTo>
                <a:cubicBezTo>
                  <a:pt x="1463" y="1611"/>
                  <a:pt x="1415" y="1452"/>
                  <a:pt x="1381" y="1285"/>
                </a:cubicBezTo>
                <a:cubicBezTo>
                  <a:pt x="1416" y="872"/>
                  <a:pt x="1357" y="1028"/>
                  <a:pt x="1473" y="795"/>
                </a:cubicBezTo>
                <a:cubicBezTo>
                  <a:pt x="1483" y="776"/>
                  <a:pt x="1627" y="735"/>
                  <a:pt x="1627" y="734"/>
                </a:cubicBezTo>
                <a:cubicBezTo>
                  <a:pt x="1645" y="710"/>
                  <a:pt x="1627" y="673"/>
                  <a:pt x="1627" y="642"/>
                </a:cubicBezTo>
                <a:cubicBezTo>
                  <a:pt x="1594" y="706"/>
                  <a:pt x="1558" y="788"/>
                  <a:pt x="1627" y="581"/>
                </a:cubicBezTo>
                <a:cubicBezTo>
                  <a:pt x="1652" y="506"/>
                  <a:pt x="1651" y="522"/>
                  <a:pt x="1719" y="489"/>
                </a:cubicBezTo>
                <a:cubicBezTo>
                  <a:pt x="1729" y="468"/>
                  <a:pt x="1733" y="443"/>
                  <a:pt x="1749" y="427"/>
                </a:cubicBezTo>
                <a:cubicBezTo>
                  <a:pt x="1765" y="411"/>
                  <a:pt x="1791" y="409"/>
                  <a:pt x="1810" y="397"/>
                </a:cubicBezTo>
                <a:cubicBezTo>
                  <a:pt x="1861" y="366"/>
                  <a:pt x="1913" y="336"/>
                  <a:pt x="1964" y="305"/>
                </a:cubicBezTo>
                <a:cubicBezTo>
                  <a:pt x="2055" y="251"/>
                  <a:pt x="2144" y="199"/>
                  <a:pt x="2239" y="152"/>
                </a:cubicBezTo>
                <a:cubicBezTo>
                  <a:pt x="2300" y="122"/>
                  <a:pt x="2362" y="91"/>
                  <a:pt x="2423" y="60"/>
                </a:cubicBezTo>
                <a:cubicBezTo>
                  <a:pt x="2443" y="50"/>
                  <a:pt x="2484" y="29"/>
                  <a:pt x="2484" y="29"/>
                </a:cubicBezTo>
                <a:cubicBezTo>
                  <a:pt x="2750" y="42"/>
                  <a:pt x="2962" y="0"/>
                  <a:pt x="3189" y="90"/>
                </a:cubicBezTo>
                <a:cubicBezTo>
                  <a:pt x="3313" y="139"/>
                  <a:pt x="3187" y="98"/>
                  <a:pt x="3312" y="182"/>
                </a:cubicBezTo>
                <a:cubicBezTo>
                  <a:pt x="3350" y="207"/>
                  <a:pt x="3393" y="224"/>
                  <a:pt x="3434" y="244"/>
                </a:cubicBezTo>
                <a:cubicBezTo>
                  <a:pt x="3455" y="254"/>
                  <a:pt x="3496" y="274"/>
                  <a:pt x="3496" y="274"/>
                </a:cubicBezTo>
                <a:cubicBezTo>
                  <a:pt x="3591" y="255"/>
                  <a:pt x="3656" y="250"/>
                  <a:pt x="3741" y="213"/>
                </a:cubicBezTo>
                <a:cubicBezTo>
                  <a:pt x="4006" y="99"/>
                  <a:pt x="3739" y="194"/>
                  <a:pt x="3955" y="121"/>
                </a:cubicBezTo>
                <a:cubicBezTo>
                  <a:pt x="4139" y="131"/>
                  <a:pt x="4324" y="131"/>
                  <a:pt x="4507" y="152"/>
                </a:cubicBezTo>
                <a:cubicBezTo>
                  <a:pt x="4518" y="153"/>
                  <a:pt x="4808" y="227"/>
                  <a:pt x="4874" y="244"/>
                </a:cubicBezTo>
                <a:cubicBezTo>
                  <a:pt x="4984" y="272"/>
                  <a:pt x="5025" y="349"/>
                  <a:pt x="5119" y="397"/>
                </a:cubicBezTo>
                <a:cubicBezTo>
                  <a:pt x="5202" y="560"/>
                  <a:pt x="5088" y="366"/>
                  <a:pt x="5211" y="489"/>
                </a:cubicBezTo>
                <a:cubicBezTo>
                  <a:pt x="5334" y="612"/>
                  <a:pt x="5140" y="498"/>
                  <a:pt x="5303" y="581"/>
                </a:cubicBezTo>
                <a:cubicBezTo>
                  <a:pt x="5374" y="724"/>
                  <a:pt x="5323" y="683"/>
                  <a:pt x="5426" y="734"/>
                </a:cubicBezTo>
                <a:cubicBezTo>
                  <a:pt x="5474" y="833"/>
                  <a:pt x="5544" y="901"/>
                  <a:pt x="5640" y="948"/>
                </a:cubicBezTo>
                <a:cubicBezTo>
                  <a:pt x="5699" y="1065"/>
                  <a:pt x="5633" y="965"/>
                  <a:pt x="5732" y="1040"/>
                </a:cubicBezTo>
                <a:cubicBezTo>
                  <a:pt x="5884" y="1155"/>
                  <a:pt x="5708" y="1061"/>
                  <a:pt x="5855" y="1132"/>
                </a:cubicBezTo>
                <a:cubicBezTo>
                  <a:pt x="5934" y="1293"/>
                  <a:pt x="5825" y="1102"/>
                  <a:pt x="5947" y="1224"/>
                </a:cubicBezTo>
                <a:cubicBezTo>
                  <a:pt x="6070" y="1347"/>
                  <a:pt x="5872" y="1233"/>
                  <a:pt x="6039" y="1316"/>
                </a:cubicBezTo>
                <a:cubicBezTo>
                  <a:pt x="6059" y="1357"/>
                  <a:pt x="6068" y="1407"/>
                  <a:pt x="6100" y="1439"/>
                </a:cubicBezTo>
                <a:cubicBezTo>
                  <a:pt x="6120" y="1459"/>
                  <a:pt x="6145" y="1476"/>
                  <a:pt x="6161" y="1500"/>
                </a:cubicBezTo>
                <a:cubicBezTo>
                  <a:pt x="6235" y="1611"/>
                  <a:pt x="6217" y="1624"/>
                  <a:pt x="6253" y="1745"/>
                </a:cubicBezTo>
                <a:cubicBezTo>
                  <a:pt x="6289" y="1864"/>
                  <a:pt x="6323" y="1934"/>
                  <a:pt x="6345" y="2051"/>
                </a:cubicBezTo>
                <a:cubicBezTo>
                  <a:pt x="6368" y="2173"/>
                  <a:pt x="6406" y="2419"/>
                  <a:pt x="6406" y="2419"/>
                </a:cubicBezTo>
                <a:cubicBezTo>
                  <a:pt x="6396" y="2603"/>
                  <a:pt x="6391" y="2787"/>
                  <a:pt x="6376" y="2970"/>
                </a:cubicBezTo>
                <a:cubicBezTo>
                  <a:pt x="6359" y="3182"/>
                  <a:pt x="6295" y="3376"/>
                  <a:pt x="6253" y="3583"/>
                </a:cubicBezTo>
                <a:cubicBezTo>
                  <a:pt x="6230" y="3699"/>
                  <a:pt x="6215" y="3814"/>
                  <a:pt x="6161" y="3920"/>
                </a:cubicBezTo>
                <a:cubicBezTo>
                  <a:pt x="6110" y="4178"/>
                  <a:pt x="6079" y="4540"/>
                  <a:pt x="5977" y="4778"/>
                </a:cubicBezTo>
                <a:cubicBezTo>
                  <a:pt x="5964" y="4809"/>
                  <a:pt x="5908" y="4916"/>
                  <a:pt x="5885" y="4962"/>
                </a:cubicBezTo>
                <a:cubicBezTo>
                  <a:pt x="5830" y="5073"/>
                  <a:pt x="5790" y="5181"/>
                  <a:pt x="5701" y="5268"/>
                </a:cubicBezTo>
                <a:cubicBezTo>
                  <a:pt x="5681" y="5309"/>
                  <a:pt x="5672" y="5359"/>
                  <a:pt x="5640" y="5391"/>
                </a:cubicBezTo>
                <a:cubicBezTo>
                  <a:pt x="5620" y="5411"/>
                  <a:pt x="5595" y="5428"/>
                  <a:pt x="5579" y="5452"/>
                </a:cubicBezTo>
                <a:cubicBezTo>
                  <a:pt x="5472" y="5613"/>
                  <a:pt x="5577" y="5546"/>
                  <a:pt x="5456" y="5605"/>
                </a:cubicBezTo>
                <a:cubicBezTo>
                  <a:pt x="5268" y="5796"/>
                  <a:pt x="5508" y="5566"/>
                  <a:pt x="5334" y="5697"/>
                </a:cubicBezTo>
                <a:cubicBezTo>
                  <a:pt x="5311" y="5714"/>
                  <a:pt x="5297" y="5743"/>
                  <a:pt x="5273" y="5759"/>
                </a:cubicBezTo>
                <a:cubicBezTo>
                  <a:pt x="5151" y="5841"/>
                  <a:pt x="5012" y="5873"/>
                  <a:pt x="4874" y="5912"/>
                </a:cubicBezTo>
                <a:cubicBezTo>
                  <a:pt x="4751" y="5947"/>
                  <a:pt x="4633" y="5979"/>
                  <a:pt x="4507" y="6004"/>
                </a:cubicBezTo>
                <a:cubicBezTo>
                  <a:pt x="3699" y="5987"/>
                  <a:pt x="2801" y="6045"/>
                  <a:pt x="1994" y="5881"/>
                </a:cubicBezTo>
                <a:cubicBezTo>
                  <a:pt x="1953" y="5861"/>
                  <a:pt x="1913" y="5840"/>
                  <a:pt x="1872" y="5820"/>
                </a:cubicBezTo>
                <a:cubicBezTo>
                  <a:pt x="1851" y="5810"/>
                  <a:pt x="1826" y="5805"/>
                  <a:pt x="1810" y="5789"/>
                </a:cubicBezTo>
                <a:cubicBezTo>
                  <a:pt x="1790" y="5769"/>
                  <a:pt x="1774" y="5743"/>
                  <a:pt x="1749" y="5728"/>
                </a:cubicBezTo>
                <a:cubicBezTo>
                  <a:pt x="1721" y="5711"/>
                  <a:pt x="1687" y="5710"/>
                  <a:pt x="1657" y="5697"/>
                </a:cubicBezTo>
                <a:cubicBezTo>
                  <a:pt x="1574" y="5662"/>
                  <a:pt x="1493" y="5615"/>
                  <a:pt x="1412" y="5575"/>
                </a:cubicBezTo>
                <a:cubicBezTo>
                  <a:pt x="1203" y="5471"/>
                  <a:pt x="1521" y="5636"/>
                  <a:pt x="1290" y="5483"/>
                </a:cubicBezTo>
                <a:cubicBezTo>
                  <a:pt x="1252" y="5458"/>
                  <a:pt x="1167" y="5422"/>
                  <a:pt x="1167" y="5422"/>
                </a:cubicBezTo>
                <a:cubicBezTo>
                  <a:pt x="1147" y="5401"/>
                  <a:pt x="1132" y="5373"/>
                  <a:pt x="1106" y="5360"/>
                </a:cubicBezTo>
                <a:cubicBezTo>
                  <a:pt x="991" y="5302"/>
                  <a:pt x="835" y="5269"/>
                  <a:pt x="707" y="5238"/>
                </a:cubicBezTo>
                <a:cubicBezTo>
                  <a:pt x="575" y="5171"/>
                  <a:pt x="575" y="5121"/>
                  <a:pt x="524" y="4993"/>
                </a:cubicBezTo>
                <a:cubicBezTo>
                  <a:pt x="483" y="4891"/>
                  <a:pt x="451" y="4785"/>
                  <a:pt x="401" y="4686"/>
                </a:cubicBezTo>
                <a:cubicBezTo>
                  <a:pt x="370" y="4501"/>
                  <a:pt x="337" y="4313"/>
                  <a:pt x="279" y="4135"/>
                </a:cubicBezTo>
                <a:cubicBezTo>
                  <a:pt x="260" y="4002"/>
                  <a:pt x="217" y="3871"/>
                  <a:pt x="217" y="3736"/>
                </a:cubicBezTo>
                <a:cubicBezTo>
                  <a:pt x="217" y="2824"/>
                  <a:pt x="0" y="2154"/>
                  <a:pt x="493" y="1500"/>
                </a:cubicBezTo>
                <a:cubicBezTo>
                  <a:pt x="552" y="1421"/>
                  <a:pt x="587" y="1330"/>
                  <a:pt x="677" y="1285"/>
                </a:cubicBezTo>
                <a:cubicBezTo>
                  <a:pt x="739" y="1158"/>
                  <a:pt x="664" y="1280"/>
                  <a:pt x="769" y="1193"/>
                </a:cubicBezTo>
                <a:cubicBezTo>
                  <a:pt x="978" y="1020"/>
                  <a:pt x="811" y="1111"/>
                  <a:pt x="953" y="1040"/>
                </a:cubicBezTo>
                <a:cubicBezTo>
                  <a:pt x="1031" y="880"/>
                  <a:pt x="924" y="1068"/>
                  <a:pt x="1044" y="948"/>
                </a:cubicBezTo>
                <a:cubicBezTo>
                  <a:pt x="1060" y="932"/>
                  <a:pt x="1057" y="901"/>
                  <a:pt x="1075" y="887"/>
                </a:cubicBezTo>
                <a:cubicBezTo>
                  <a:pt x="1111" y="859"/>
                  <a:pt x="1198" y="826"/>
                  <a:pt x="1198" y="826"/>
                </a:cubicBezTo>
                <a:cubicBezTo>
                  <a:pt x="1307" y="715"/>
                  <a:pt x="1505" y="631"/>
                  <a:pt x="1657" y="581"/>
                </a:cubicBezTo>
                <a:cubicBezTo>
                  <a:pt x="1667" y="560"/>
                  <a:pt x="1688" y="519"/>
                  <a:pt x="1688" y="519"/>
                </a:cubicBezTo>
              </a:path>
            </a:pathLst>
          </a:cu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8195" name="Freeform 19"/>
          <p:cNvSpPr>
            <a:spLocks/>
          </p:cNvSpPr>
          <p:nvPr/>
        </p:nvSpPr>
        <p:spPr bwMode="auto">
          <a:xfrm>
            <a:off x="2894013" y="2492375"/>
            <a:ext cx="1130300" cy="846138"/>
          </a:xfrm>
          <a:custGeom>
            <a:avLst/>
            <a:gdLst>
              <a:gd name="T0" fmla="*/ 319364 w 6406"/>
              <a:gd name="T1" fmla="*/ 76985 h 6045"/>
              <a:gd name="T2" fmla="*/ 638374 w 6406"/>
              <a:gd name="T3" fmla="*/ 128495 h 6045"/>
              <a:gd name="T4" fmla="*/ 676310 w 6406"/>
              <a:gd name="T5" fmla="*/ 197082 h 6045"/>
              <a:gd name="T6" fmla="*/ 703306 w 6406"/>
              <a:gd name="T7" fmla="*/ 94202 h 6045"/>
              <a:gd name="T8" fmla="*/ 784293 w 6406"/>
              <a:gd name="T9" fmla="*/ 59769 h 6045"/>
              <a:gd name="T10" fmla="*/ 892454 w 6406"/>
              <a:gd name="T11" fmla="*/ 102740 h 6045"/>
              <a:gd name="T12" fmla="*/ 914156 w 6406"/>
              <a:gd name="T13" fmla="*/ 244253 h 6045"/>
              <a:gd name="T14" fmla="*/ 876221 w 6406"/>
              <a:gd name="T15" fmla="*/ 299963 h 6045"/>
              <a:gd name="T16" fmla="*/ 849225 w 6406"/>
              <a:gd name="T17" fmla="*/ 321378 h 6045"/>
              <a:gd name="T18" fmla="*/ 876221 w 6406"/>
              <a:gd name="T19" fmla="*/ 299963 h 6045"/>
              <a:gd name="T20" fmla="*/ 957385 w 6406"/>
              <a:gd name="T21" fmla="*/ 261330 h 6045"/>
              <a:gd name="T22" fmla="*/ 1065545 w 6406"/>
              <a:gd name="T23" fmla="*/ 338595 h 6045"/>
              <a:gd name="T24" fmla="*/ 1038373 w 6406"/>
              <a:gd name="T25" fmla="*/ 488646 h 6045"/>
              <a:gd name="T26" fmla="*/ 924919 w 6406"/>
              <a:gd name="T27" fmla="*/ 544496 h 6045"/>
              <a:gd name="T28" fmla="*/ 892454 w 6406"/>
              <a:gd name="T29" fmla="*/ 553034 h 6045"/>
              <a:gd name="T30" fmla="*/ 946445 w 6406"/>
              <a:gd name="T31" fmla="*/ 630159 h 6045"/>
              <a:gd name="T32" fmla="*/ 968148 w 6406"/>
              <a:gd name="T33" fmla="*/ 690208 h 6045"/>
              <a:gd name="T34" fmla="*/ 811466 w 6406"/>
              <a:gd name="T35" fmla="*/ 771672 h 6045"/>
              <a:gd name="T36" fmla="*/ 773530 w 6406"/>
              <a:gd name="T37" fmla="*/ 746057 h 6045"/>
              <a:gd name="T38" fmla="*/ 724832 w 6406"/>
              <a:gd name="T39" fmla="*/ 651715 h 6045"/>
              <a:gd name="T40" fmla="*/ 649137 w 6406"/>
              <a:gd name="T41" fmla="*/ 763134 h 6045"/>
              <a:gd name="T42" fmla="*/ 481692 w 6406"/>
              <a:gd name="T43" fmla="*/ 797427 h 6045"/>
              <a:gd name="T44" fmla="*/ 422230 w 6406"/>
              <a:gd name="T45" fmla="*/ 767473 h 6045"/>
              <a:gd name="T46" fmla="*/ 389765 w 6406"/>
              <a:gd name="T47" fmla="*/ 655914 h 6045"/>
              <a:gd name="T48" fmla="*/ 362769 w 6406"/>
              <a:gd name="T49" fmla="*/ 690208 h 6045"/>
              <a:gd name="T50" fmla="*/ 249139 w 6406"/>
              <a:gd name="T51" fmla="*/ 746057 h 6045"/>
              <a:gd name="T52" fmla="*/ 151918 w 6406"/>
              <a:gd name="T53" fmla="*/ 707425 h 6045"/>
              <a:gd name="T54" fmla="*/ 86987 w 6406"/>
              <a:gd name="T55" fmla="*/ 647376 h 6045"/>
              <a:gd name="T56" fmla="*/ 162681 w 6406"/>
              <a:gd name="T57" fmla="*/ 492986 h 6045"/>
              <a:gd name="T58" fmla="*/ 227613 w 6406"/>
              <a:gd name="T59" fmla="*/ 458692 h 6045"/>
              <a:gd name="T60" fmla="*/ 130216 w 6406"/>
              <a:gd name="T61" fmla="*/ 385766 h 6045"/>
              <a:gd name="T62" fmla="*/ 108689 w 6406"/>
              <a:gd name="T63" fmla="*/ 282886 h 6045"/>
              <a:gd name="T64" fmla="*/ 249139 w 6406"/>
              <a:gd name="T65" fmla="*/ 282886 h 6045"/>
              <a:gd name="T66" fmla="*/ 276135 w 6406"/>
              <a:gd name="T67" fmla="*/ 265669 h 6045"/>
              <a:gd name="T68" fmla="*/ 259902 w 6406"/>
              <a:gd name="T69" fmla="*/ 111279 h 6045"/>
              <a:gd name="T70" fmla="*/ 287074 w 6406"/>
              <a:gd name="T71" fmla="*/ 81324 h 6045"/>
              <a:gd name="T72" fmla="*/ 319364 w 6406"/>
              <a:gd name="T73" fmla="*/ 55569 h 6045"/>
              <a:gd name="T74" fmla="*/ 427524 w 6406"/>
              <a:gd name="T75" fmla="*/ 8398 h 6045"/>
              <a:gd name="T76" fmla="*/ 584382 w 6406"/>
              <a:gd name="T77" fmla="*/ 25475 h 6045"/>
              <a:gd name="T78" fmla="*/ 660077 w 6406"/>
              <a:gd name="T79" fmla="*/ 29814 h 6045"/>
              <a:gd name="T80" fmla="*/ 859988 w 6406"/>
              <a:gd name="T81" fmla="*/ 34153 h 6045"/>
              <a:gd name="T82" fmla="*/ 935682 w 6406"/>
              <a:gd name="T83" fmla="*/ 81324 h 6045"/>
              <a:gd name="T84" fmla="*/ 1011377 w 6406"/>
              <a:gd name="T85" fmla="*/ 145572 h 6045"/>
              <a:gd name="T86" fmla="*/ 1065545 w 6406"/>
              <a:gd name="T87" fmla="*/ 184205 h 6045"/>
              <a:gd name="T88" fmla="*/ 1103304 w 6406"/>
              <a:gd name="T89" fmla="*/ 244253 h 6045"/>
              <a:gd name="T90" fmla="*/ 1125007 w 6406"/>
              <a:gd name="T91" fmla="*/ 415720 h 6045"/>
              <a:gd name="T92" fmla="*/ 1054606 w 6406"/>
              <a:gd name="T93" fmla="*/ 668792 h 6045"/>
              <a:gd name="T94" fmla="*/ 995144 w 6406"/>
              <a:gd name="T95" fmla="*/ 754596 h 6045"/>
              <a:gd name="T96" fmla="*/ 941152 w 6406"/>
              <a:gd name="T97" fmla="*/ 797427 h 6045"/>
              <a:gd name="T98" fmla="*/ 795233 w 6406"/>
              <a:gd name="T99" fmla="*/ 840399 h 6045"/>
              <a:gd name="T100" fmla="*/ 319364 w 6406"/>
              <a:gd name="T101" fmla="*/ 810305 h 6045"/>
              <a:gd name="T102" fmla="*/ 249139 w 6406"/>
              <a:gd name="T103" fmla="*/ 780351 h 6045"/>
              <a:gd name="T104" fmla="*/ 195147 w 6406"/>
              <a:gd name="T105" fmla="*/ 750256 h 6045"/>
              <a:gd name="T106" fmla="*/ 70754 w 6406"/>
              <a:gd name="T107" fmla="*/ 655914 h 6045"/>
              <a:gd name="T108" fmla="*/ 86987 w 6406"/>
              <a:gd name="T109" fmla="*/ 209960 h 6045"/>
              <a:gd name="T110" fmla="*/ 168151 w 6406"/>
              <a:gd name="T111" fmla="*/ 145572 h 6045"/>
              <a:gd name="T112" fmla="*/ 211380 w 6406"/>
              <a:gd name="T113" fmla="*/ 115618 h 60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406" h="6045">
                <a:moveTo>
                  <a:pt x="1504" y="795"/>
                </a:moveTo>
                <a:cubicBezTo>
                  <a:pt x="1643" y="657"/>
                  <a:pt x="1576" y="699"/>
                  <a:pt x="1688" y="642"/>
                </a:cubicBezTo>
                <a:cubicBezTo>
                  <a:pt x="1737" y="546"/>
                  <a:pt x="1693" y="598"/>
                  <a:pt x="1810" y="550"/>
                </a:cubicBezTo>
                <a:cubicBezTo>
                  <a:pt x="1977" y="482"/>
                  <a:pt x="2153" y="457"/>
                  <a:pt x="2331" y="427"/>
                </a:cubicBezTo>
                <a:cubicBezTo>
                  <a:pt x="2348" y="428"/>
                  <a:pt x="3286" y="341"/>
                  <a:pt x="3465" y="611"/>
                </a:cubicBezTo>
                <a:cubicBezTo>
                  <a:pt x="3526" y="702"/>
                  <a:pt x="3569" y="819"/>
                  <a:pt x="3618" y="918"/>
                </a:cubicBezTo>
                <a:cubicBezTo>
                  <a:pt x="3631" y="944"/>
                  <a:pt x="3662" y="956"/>
                  <a:pt x="3679" y="979"/>
                </a:cubicBezTo>
                <a:cubicBezTo>
                  <a:pt x="3727" y="1043"/>
                  <a:pt x="3779" y="1206"/>
                  <a:pt x="3802" y="1285"/>
                </a:cubicBezTo>
                <a:cubicBezTo>
                  <a:pt x="3814" y="1326"/>
                  <a:pt x="3820" y="1368"/>
                  <a:pt x="3833" y="1408"/>
                </a:cubicBezTo>
                <a:cubicBezTo>
                  <a:pt x="3840" y="1430"/>
                  <a:pt x="3855" y="1448"/>
                  <a:pt x="3863" y="1469"/>
                </a:cubicBezTo>
                <a:cubicBezTo>
                  <a:pt x="3885" y="1530"/>
                  <a:pt x="3924" y="1653"/>
                  <a:pt x="3924" y="1653"/>
                </a:cubicBezTo>
                <a:cubicBezTo>
                  <a:pt x="4009" y="1147"/>
                  <a:pt x="3909" y="1787"/>
                  <a:pt x="3986" y="673"/>
                </a:cubicBezTo>
                <a:cubicBezTo>
                  <a:pt x="3988" y="638"/>
                  <a:pt x="4061" y="466"/>
                  <a:pt x="4078" y="458"/>
                </a:cubicBezTo>
                <a:cubicBezTo>
                  <a:pt x="4119" y="438"/>
                  <a:pt x="4200" y="397"/>
                  <a:pt x="4200" y="397"/>
                </a:cubicBezTo>
                <a:cubicBezTo>
                  <a:pt x="4282" y="407"/>
                  <a:pt x="4365" y="410"/>
                  <a:pt x="4445" y="427"/>
                </a:cubicBezTo>
                <a:cubicBezTo>
                  <a:pt x="4610" y="462"/>
                  <a:pt x="4747" y="559"/>
                  <a:pt x="4905" y="611"/>
                </a:cubicBezTo>
                <a:cubicBezTo>
                  <a:pt x="4915" y="632"/>
                  <a:pt x="4918" y="659"/>
                  <a:pt x="4936" y="673"/>
                </a:cubicBezTo>
                <a:cubicBezTo>
                  <a:pt x="4971" y="701"/>
                  <a:pt x="5058" y="734"/>
                  <a:pt x="5058" y="734"/>
                </a:cubicBezTo>
                <a:cubicBezTo>
                  <a:pt x="5160" y="939"/>
                  <a:pt x="5186" y="1156"/>
                  <a:pt x="5242" y="1377"/>
                </a:cubicBezTo>
                <a:cubicBezTo>
                  <a:pt x="5232" y="1479"/>
                  <a:pt x="5228" y="1583"/>
                  <a:pt x="5211" y="1684"/>
                </a:cubicBezTo>
                <a:cubicBezTo>
                  <a:pt x="5207" y="1706"/>
                  <a:pt x="5189" y="1724"/>
                  <a:pt x="5181" y="1745"/>
                </a:cubicBezTo>
                <a:cubicBezTo>
                  <a:pt x="5143" y="1840"/>
                  <a:pt x="5104" y="1930"/>
                  <a:pt x="5058" y="2021"/>
                </a:cubicBezTo>
                <a:cubicBezTo>
                  <a:pt x="5045" y="2047"/>
                  <a:pt x="5014" y="2059"/>
                  <a:pt x="4997" y="2082"/>
                </a:cubicBezTo>
                <a:cubicBezTo>
                  <a:pt x="4983" y="2100"/>
                  <a:pt x="4980" y="2125"/>
                  <a:pt x="4966" y="2143"/>
                </a:cubicBezTo>
                <a:cubicBezTo>
                  <a:pt x="4949" y="2166"/>
                  <a:pt x="4922" y="2181"/>
                  <a:pt x="4905" y="2204"/>
                </a:cubicBezTo>
                <a:cubicBezTo>
                  <a:pt x="4891" y="2223"/>
                  <a:pt x="4890" y="2250"/>
                  <a:pt x="4874" y="2266"/>
                </a:cubicBezTo>
                <a:cubicBezTo>
                  <a:pt x="4858" y="2282"/>
                  <a:pt x="4833" y="2286"/>
                  <a:pt x="4813" y="2296"/>
                </a:cubicBezTo>
                <a:cubicBezTo>
                  <a:pt x="4833" y="2276"/>
                  <a:pt x="4857" y="2258"/>
                  <a:pt x="4874" y="2235"/>
                </a:cubicBezTo>
                <a:cubicBezTo>
                  <a:pt x="4888" y="2217"/>
                  <a:pt x="4889" y="2190"/>
                  <a:pt x="4905" y="2174"/>
                </a:cubicBezTo>
                <a:cubicBezTo>
                  <a:pt x="4921" y="2158"/>
                  <a:pt x="4946" y="2153"/>
                  <a:pt x="4966" y="2143"/>
                </a:cubicBezTo>
                <a:cubicBezTo>
                  <a:pt x="4976" y="2123"/>
                  <a:pt x="4979" y="2096"/>
                  <a:pt x="4997" y="2082"/>
                </a:cubicBezTo>
                <a:cubicBezTo>
                  <a:pt x="5033" y="2054"/>
                  <a:pt x="5119" y="2021"/>
                  <a:pt x="5119" y="2021"/>
                </a:cubicBezTo>
                <a:cubicBezTo>
                  <a:pt x="5222" y="1918"/>
                  <a:pt x="5293" y="1901"/>
                  <a:pt x="5426" y="1867"/>
                </a:cubicBezTo>
                <a:cubicBezTo>
                  <a:pt x="5569" y="1877"/>
                  <a:pt x="5714" y="1872"/>
                  <a:pt x="5855" y="1898"/>
                </a:cubicBezTo>
                <a:cubicBezTo>
                  <a:pt x="5883" y="1903"/>
                  <a:pt x="5903" y="1933"/>
                  <a:pt x="5916" y="1959"/>
                </a:cubicBezTo>
                <a:cubicBezTo>
                  <a:pt x="5982" y="2091"/>
                  <a:pt x="6013" y="2276"/>
                  <a:pt x="6039" y="2419"/>
                </a:cubicBezTo>
                <a:cubicBezTo>
                  <a:pt x="6050" y="2480"/>
                  <a:pt x="6059" y="2542"/>
                  <a:pt x="6069" y="2603"/>
                </a:cubicBezTo>
                <a:cubicBezTo>
                  <a:pt x="6059" y="2777"/>
                  <a:pt x="6055" y="2951"/>
                  <a:pt x="6039" y="3124"/>
                </a:cubicBezTo>
                <a:cubicBezTo>
                  <a:pt x="6026" y="3256"/>
                  <a:pt x="5944" y="3375"/>
                  <a:pt x="5885" y="3491"/>
                </a:cubicBezTo>
                <a:cubicBezTo>
                  <a:pt x="5872" y="3517"/>
                  <a:pt x="5841" y="3530"/>
                  <a:pt x="5824" y="3553"/>
                </a:cubicBezTo>
                <a:cubicBezTo>
                  <a:pt x="5752" y="3649"/>
                  <a:pt x="5844" y="3589"/>
                  <a:pt x="5732" y="3644"/>
                </a:cubicBezTo>
                <a:cubicBezTo>
                  <a:pt x="5609" y="3769"/>
                  <a:pt x="5412" y="3847"/>
                  <a:pt x="5242" y="3890"/>
                </a:cubicBezTo>
                <a:cubicBezTo>
                  <a:pt x="5119" y="3880"/>
                  <a:pt x="4997" y="3859"/>
                  <a:pt x="4874" y="3859"/>
                </a:cubicBezTo>
                <a:cubicBezTo>
                  <a:pt x="4832" y="3859"/>
                  <a:pt x="4959" y="3871"/>
                  <a:pt x="4997" y="3890"/>
                </a:cubicBezTo>
                <a:cubicBezTo>
                  <a:pt x="5023" y="3903"/>
                  <a:pt x="5042" y="3927"/>
                  <a:pt x="5058" y="3951"/>
                </a:cubicBezTo>
                <a:cubicBezTo>
                  <a:pt x="5141" y="4075"/>
                  <a:pt x="5167" y="4213"/>
                  <a:pt x="5273" y="4319"/>
                </a:cubicBezTo>
                <a:cubicBezTo>
                  <a:pt x="5293" y="4360"/>
                  <a:pt x="5314" y="4400"/>
                  <a:pt x="5334" y="4441"/>
                </a:cubicBezTo>
                <a:cubicBezTo>
                  <a:pt x="5344" y="4461"/>
                  <a:pt x="5354" y="4482"/>
                  <a:pt x="5364" y="4502"/>
                </a:cubicBezTo>
                <a:cubicBezTo>
                  <a:pt x="5374" y="4523"/>
                  <a:pt x="5385" y="4543"/>
                  <a:pt x="5395" y="4564"/>
                </a:cubicBezTo>
                <a:cubicBezTo>
                  <a:pt x="5405" y="4584"/>
                  <a:pt x="5426" y="4625"/>
                  <a:pt x="5426" y="4625"/>
                </a:cubicBezTo>
                <a:cubicBezTo>
                  <a:pt x="5446" y="4727"/>
                  <a:pt x="5497" y="4828"/>
                  <a:pt x="5487" y="4931"/>
                </a:cubicBezTo>
                <a:cubicBezTo>
                  <a:pt x="5477" y="5033"/>
                  <a:pt x="5478" y="5137"/>
                  <a:pt x="5456" y="5238"/>
                </a:cubicBezTo>
                <a:cubicBezTo>
                  <a:pt x="5404" y="5480"/>
                  <a:pt x="5099" y="5516"/>
                  <a:pt x="4905" y="5544"/>
                </a:cubicBezTo>
                <a:cubicBezTo>
                  <a:pt x="4803" y="5534"/>
                  <a:pt x="4699" y="5534"/>
                  <a:pt x="4599" y="5513"/>
                </a:cubicBezTo>
                <a:cubicBezTo>
                  <a:pt x="4554" y="5503"/>
                  <a:pt x="4476" y="5452"/>
                  <a:pt x="4476" y="5452"/>
                </a:cubicBezTo>
                <a:cubicBezTo>
                  <a:pt x="4466" y="5432"/>
                  <a:pt x="4459" y="5409"/>
                  <a:pt x="4445" y="5391"/>
                </a:cubicBezTo>
                <a:cubicBezTo>
                  <a:pt x="4428" y="5368"/>
                  <a:pt x="4399" y="5355"/>
                  <a:pt x="4384" y="5330"/>
                </a:cubicBezTo>
                <a:cubicBezTo>
                  <a:pt x="4367" y="5302"/>
                  <a:pt x="4370" y="5266"/>
                  <a:pt x="4353" y="5238"/>
                </a:cubicBezTo>
                <a:cubicBezTo>
                  <a:pt x="4338" y="5213"/>
                  <a:pt x="4308" y="5200"/>
                  <a:pt x="4292" y="5176"/>
                </a:cubicBezTo>
                <a:cubicBezTo>
                  <a:pt x="4186" y="5016"/>
                  <a:pt x="4140" y="4842"/>
                  <a:pt x="4108" y="4656"/>
                </a:cubicBezTo>
                <a:cubicBezTo>
                  <a:pt x="4055" y="4815"/>
                  <a:pt x="3999" y="4965"/>
                  <a:pt x="3924" y="5115"/>
                </a:cubicBezTo>
                <a:cubicBezTo>
                  <a:pt x="3876" y="5209"/>
                  <a:pt x="3846" y="5286"/>
                  <a:pt x="3771" y="5360"/>
                </a:cubicBezTo>
                <a:cubicBezTo>
                  <a:pt x="3715" y="5476"/>
                  <a:pt x="3778" y="5379"/>
                  <a:pt x="3679" y="5452"/>
                </a:cubicBezTo>
                <a:cubicBezTo>
                  <a:pt x="3656" y="5469"/>
                  <a:pt x="3642" y="5497"/>
                  <a:pt x="3618" y="5513"/>
                </a:cubicBezTo>
                <a:cubicBezTo>
                  <a:pt x="3477" y="5608"/>
                  <a:pt x="3308" y="5652"/>
                  <a:pt x="3159" y="5728"/>
                </a:cubicBezTo>
                <a:cubicBezTo>
                  <a:pt x="3016" y="5718"/>
                  <a:pt x="2873" y="5713"/>
                  <a:pt x="2730" y="5697"/>
                </a:cubicBezTo>
                <a:cubicBezTo>
                  <a:pt x="2688" y="5692"/>
                  <a:pt x="2647" y="5682"/>
                  <a:pt x="2607" y="5667"/>
                </a:cubicBezTo>
                <a:cubicBezTo>
                  <a:pt x="2564" y="5651"/>
                  <a:pt x="2484" y="5605"/>
                  <a:pt x="2484" y="5605"/>
                </a:cubicBezTo>
                <a:cubicBezTo>
                  <a:pt x="2413" y="5461"/>
                  <a:pt x="2506" y="5632"/>
                  <a:pt x="2393" y="5483"/>
                </a:cubicBezTo>
                <a:cubicBezTo>
                  <a:pt x="2335" y="5407"/>
                  <a:pt x="2327" y="5294"/>
                  <a:pt x="2301" y="5207"/>
                </a:cubicBezTo>
                <a:cubicBezTo>
                  <a:pt x="2282" y="5145"/>
                  <a:pt x="2239" y="5023"/>
                  <a:pt x="2239" y="5023"/>
                </a:cubicBezTo>
                <a:cubicBezTo>
                  <a:pt x="2229" y="4911"/>
                  <a:pt x="2233" y="4796"/>
                  <a:pt x="2209" y="4686"/>
                </a:cubicBezTo>
                <a:cubicBezTo>
                  <a:pt x="2204" y="4664"/>
                  <a:pt x="2192" y="4729"/>
                  <a:pt x="2178" y="4747"/>
                </a:cubicBezTo>
                <a:cubicBezTo>
                  <a:pt x="2161" y="4770"/>
                  <a:pt x="2133" y="4785"/>
                  <a:pt x="2117" y="4809"/>
                </a:cubicBezTo>
                <a:cubicBezTo>
                  <a:pt x="2092" y="4847"/>
                  <a:pt x="2097" y="4911"/>
                  <a:pt x="2056" y="4931"/>
                </a:cubicBezTo>
                <a:cubicBezTo>
                  <a:pt x="1943" y="4988"/>
                  <a:pt x="2010" y="4946"/>
                  <a:pt x="1872" y="5084"/>
                </a:cubicBezTo>
                <a:cubicBezTo>
                  <a:pt x="1851" y="5105"/>
                  <a:pt x="1836" y="5133"/>
                  <a:pt x="1810" y="5146"/>
                </a:cubicBezTo>
                <a:cubicBezTo>
                  <a:pt x="1678" y="5212"/>
                  <a:pt x="1551" y="5283"/>
                  <a:pt x="1412" y="5330"/>
                </a:cubicBezTo>
                <a:cubicBezTo>
                  <a:pt x="1351" y="5320"/>
                  <a:pt x="1288" y="5314"/>
                  <a:pt x="1228" y="5299"/>
                </a:cubicBezTo>
                <a:cubicBezTo>
                  <a:pt x="1159" y="5282"/>
                  <a:pt x="1161" y="5251"/>
                  <a:pt x="1106" y="5207"/>
                </a:cubicBezTo>
                <a:cubicBezTo>
                  <a:pt x="1029" y="5146"/>
                  <a:pt x="938" y="5115"/>
                  <a:pt x="861" y="5054"/>
                </a:cubicBezTo>
                <a:cubicBezTo>
                  <a:pt x="706" y="4931"/>
                  <a:pt x="921" y="5053"/>
                  <a:pt x="677" y="4931"/>
                </a:cubicBezTo>
                <a:cubicBezTo>
                  <a:pt x="657" y="4921"/>
                  <a:pt x="616" y="4901"/>
                  <a:pt x="616" y="4901"/>
                </a:cubicBezTo>
                <a:cubicBezTo>
                  <a:pt x="568" y="4805"/>
                  <a:pt x="527" y="4725"/>
                  <a:pt x="493" y="4625"/>
                </a:cubicBezTo>
                <a:cubicBezTo>
                  <a:pt x="516" y="4312"/>
                  <a:pt x="524" y="3916"/>
                  <a:pt x="769" y="3675"/>
                </a:cubicBezTo>
                <a:cubicBezTo>
                  <a:pt x="825" y="3562"/>
                  <a:pt x="763" y="3656"/>
                  <a:pt x="861" y="3583"/>
                </a:cubicBezTo>
                <a:cubicBezTo>
                  <a:pt x="884" y="3566"/>
                  <a:pt x="896" y="3535"/>
                  <a:pt x="922" y="3522"/>
                </a:cubicBezTo>
                <a:cubicBezTo>
                  <a:pt x="1078" y="3444"/>
                  <a:pt x="1276" y="3427"/>
                  <a:pt x="1443" y="3399"/>
                </a:cubicBezTo>
                <a:cubicBezTo>
                  <a:pt x="1402" y="3379"/>
                  <a:pt x="1340" y="3379"/>
                  <a:pt x="1320" y="3338"/>
                </a:cubicBezTo>
                <a:cubicBezTo>
                  <a:pt x="1310" y="3318"/>
                  <a:pt x="1306" y="3293"/>
                  <a:pt x="1290" y="3277"/>
                </a:cubicBezTo>
                <a:cubicBezTo>
                  <a:pt x="1274" y="3261"/>
                  <a:pt x="1246" y="3261"/>
                  <a:pt x="1228" y="3246"/>
                </a:cubicBezTo>
                <a:cubicBezTo>
                  <a:pt x="1228" y="3246"/>
                  <a:pt x="1074" y="3092"/>
                  <a:pt x="1044" y="3062"/>
                </a:cubicBezTo>
                <a:cubicBezTo>
                  <a:pt x="942" y="2960"/>
                  <a:pt x="840" y="2858"/>
                  <a:pt x="738" y="2756"/>
                </a:cubicBezTo>
                <a:cubicBezTo>
                  <a:pt x="706" y="2724"/>
                  <a:pt x="697" y="2674"/>
                  <a:pt x="677" y="2633"/>
                </a:cubicBezTo>
                <a:cubicBezTo>
                  <a:pt x="627" y="2533"/>
                  <a:pt x="608" y="2439"/>
                  <a:pt x="585" y="2327"/>
                </a:cubicBezTo>
                <a:cubicBezTo>
                  <a:pt x="595" y="2225"/>
                  <a:pt x="599" y="2122"/>
                  <a:pt x="616" y="2021"/>
                </a:cubicBezTo>
                <a:cubicBezTo>
                  <a:pt x="633" y="1917"/>
                  <a:pt x="777" y="1895"/>
                  <a:pt x="861" y="1867"/>
                </a:cubicBezTo>
                <a:cubicBezTo>
                  <a:pt x="963" y="1877"/>
                  <a:pt x="1067" y="1877"/>
                  <a:pt x="1167" y="1898"/>
                </a:cubicBezTo>
                <a:cubicBezTo>
                  <a:pt x="1239" y="1914"/>
                  <a:pt x="1341" y="1986"/>
                  <a:pt x="1412" y="2021"/>
                </a:cubicBezTo>
                <a:cubicBezTo>
                  <a:pt x="1473" y="2052"/>
                  <a:pt x="1535" y="2082"/>
                  <a:pt x="1596" y="2113"/>
                </a:cubicBezTo>
                <a:cubicBezTo>
                  <a:pt x="1616" y="2123"/>
                  <a:pt x="1657" y="2143"/>
                  <a:pt x="1657" y="2143"/>
                </a:cubicBezTo>
                <a:cubicBezTo>
                  <a:pt x="1630" y="2061"/>
                  <a:pt x="1599" y="1977"/>
                  <a:pt x="1565" y="1898"/>
                </a:cubicBezTo>
                <a:cubicBezTo>
                  <a:pt x="1547" y="1856"/>
                  <a:pt x="1504" y="1776"/>
                  <a:pt x="1504" y="1776"/>
                </a:cubicBezTo>
                <a:cubicBezTo>
                  <a:pt x="1463" y="1611"/>
                  <a:pt x="1415" y="1452"/>
                  <a:pt x="1381" y="1285"/>
                </a:cubicBezTo>
                <a:cubicBezTo>
                  <a:pt x="1416" y="872"/>
                  <a:pt x="1357" y="1028"/>
                  <a:pt x="1473" y="795"/>
                </a:cubicBezTo>
                <a:cubicBezTo>
                  <a:pt x="1483" y="776"/>
                  <a:pt x="1627" y="735"/>
                  <a:pt x="1627" y="734"/>
                </a:cubicBezTo>
                <a:cubicBezTo>
                  <a:pt x="1645" y="710"/>
                  <a:pt x="1627" y="673"/>
                  <a:pt x="1627" y="642"/>
                </a:cubicBezTo>
                <a:cubicBezTo>
                  <a:pt x="1594" y="706"/>
                  <a:pt x="1558" y="788"/>
                  <a:pt x="1627" y="581"/>
                </a:cubicBezTo>
                <a:cubicBezTo>
                  <a:pt x="1652" y="506"/>
                  <a:pt x="1651" y="522"/>
                  <a:pt x="1719" y="489"/>
                </a:cubicBezTo>
                <a:cubicBezTo>
                  <a:pt x="1729" y="468"/>
                  <a:pt x="1733" y="443"/>
                  <a:pt x="1749" y="427"/>
                </a:cubicBezTo>
                <a:cubicBezTo>
                  <a:pt x="1765" y="411"/>
                  <a:pt x="1791" y="409"/>
                  <a:pt x="1810" y="397"/>
                </a:cubicBezTo>
                <a:cubicBezTo>
                  <a:pt x="1861" y="366"/>
                  <a:pt x="1913" y="336"/>
                  <a:pt x="1964" y="305"/>
                </a:cubicBezTo>
                <a:cubicBezTo>
                  <a:pt x="2055" y="251"/>
                  <a:pt x="2144" y="199"/>
                  <a:pt x="2239" y="152"/>
                </a:cubicBezTo>
                <a:cubicBezTo>
                  <a:pt x="2300" y="122"/>
                  <a:pt x="2362" y="91"/>
                  <a:pt x="2423" y="60"/>
                </a:cubicBezTo>
                <a:cubicBezTo>
                  <a:pt x="2443" y="50"/>
                  <a:pt x="2484" y="29"/>
                  <a:pt x="2484" y="29"/>
                </a:cubicBezTo>
                <a:cubicBezTo>
                  <a:pt x="2750" y="42"/>
                  <a:pt x="2962" y="0"/>
                  <a:pt x="3189" y="90"/>
                </a:cubicBezTo>
                <a:cubicBezTo>
                  <a:pt x="3313" y="139"/>
                  <a:pt x="3187" y="98"/>
                  <a:pt x="3312" y="182"/>
                </a:cubicBezTo>
                <a:cubicBezTo>
                  <a:pt x="3350" y="207"/>
                  <a:pt x="3393" y="224"/>
                  <a:pt x="3434" y="244"/>
                </a:cubicBezTo>
                <a:cubicBezTo>
                  <a:pt x="3455" y="254"/>
                  <a:pt x="3496" y="274"/>
                  <a:pt x="3496" y="274"/>
                </a:cubicBezTo>
                <a:cubicBezTo>
                  <a:pt x="3591" y="255"/>
                  <a:pt x="3656" y="250"/>
                  <a:pt x="3741" y="213"/>
                </a:cubicBezTo>
                <a:cubicBezTo>
                  <a:pt x="4006" y="99"/>
                  <a:pt x="3739" y="194"/>
                  <a:pt x="3955" y="121"/>
                </a:cubicBezTo>
                <a:cubicBezTo>
                  <a:pt x="4139" y="131"/>
                  <a:pt x="4324" y="131"/>
                  <a:pt x="4507" y="152"/>
                </a:cubicBezTo>
                <a:cubicBezTo>
                  <a:pt x="4518" y="153"/>
                  <a:pt x="4808" y="227"/>
                  <a:pt x="4874" y="244"/>
                </a:cubicBezTo>
                <a:cubicBezTo>
                  <a:pt x="4984" y="272"/>
                  <a:pt x="5025" y="349"/>
                  <a:pt x="5119" y="397"/>
                </a:cubicBezTo>
                <a:cubicBezTo>
                  <a:pt x="5202" y="560"/>
                  <a:pt x="5088" y="366"/>
                  <a:pt x="5211" y="489"/>
                </a:cubicBezTo>
                <a:cubicBezTo>
                  <a:pt x="5334" y="612"/>
                  <a:pt x="5140" y="498"/>
                  <a:pt x="5303" y="581"/>
                </a:cubicBezTo>
                <a:cubicBezTo>
                  <a:pt x="5374" y="724"/>
                  <a:pt x="5323" y="683"/>
                  <a:pt x="5426" y="734"/>
                </a:cubicBezTo>
                <a:cubicBezTo>
                  <a:pt x="5474" y="833"/>
                  <a:pt x="5544" y="901"/>
                  <a:pt x="5640" y="948"/>
                </a:cubicBezTo>
                <a:cubicBezTo>
                  <a:pt x="5699" y="1065"/>
                  <a:pt x="5633" y="965"/>
                  <a:pt x="5732" y="1040"/>
                </a:cubicBezTo>
                <a:cubicBezTo>
                  <a:pt x="5884" y="1155"/>
                  <a:pt x="5708" y="1061"/>
                  <a:pt x="5855" y="1132"/>
                </a:cubicBezTo>
                <a:cubicBezTo>
                  <a:pt x="5934" y="1293"/>
                  <a:pt x="5825" y="1102"/>
                  <a:pt x="5947" y="1224"/>
                </a:cubicBezTo>
                <a:cubicBezTo>
                  <a:pt x="6070" y="1347"/>
                  <a:pt x="5872" y="1233"/>
                  <a:pt x="6039" y="1316"/>
                </a:cubicBezTo>
                <a:cubicBezTo>
                  <a:pt x="6059" y="1357"/>
                  <a:pt x="6068" y="1407"/>
                  <a:pt x="6100" y="1439"/>
                </a:cubicBezTo>
                <a:cubicBezTo>
                  <a:pt x="6120" y="1459"/>
                  <a:pt x="6145" y="1476"/>
                  <a:pt x="6161" y="1500"/>
                </a:cubicBezTo>
                <a:cubicBezTo>
                  <a:pt x="6235" y="1611"/>
                  <a:pt x="6217" y="1624"/>
                  <a:pt x="6253" y="1745"/>
                </a:cubicBezTo>
                <a:cubicBezTo>
                  <a:pt x="6289" y="1864"/>
                  <a:pt x="6323" y="1934"/>
                  <a:pt x="6345" y="2051"/>
                </a:cubicBezTo>
                <a:cubicBezTo>
                  <a:pt x="6368" y="2173"/>
                  <a:pt x="6406" y="2419"/>
                  <a:pt x="6406" y="2419"/>
                </a:cubicBezTo>
                <a:cubicBezTo>
                  <a:pt x="6396" y="2603"/>
                  <a:pt x="6391" y="2787"/>
                  <a:pt x="6376" y="2970"/>
                </a:cubicBezTo>
                <a:cubicBezTo>
                  <a:pt x="6359" y="3182"/>
                  <a:pt x="6295" y="3376"/>
                  <a:pt x="6253" y="3583"/>
                </a:cubicBezTo>
                <a:cubicBezTo>
                  <a:pt x="6230" y="3699"/>
                  <a:pt x="6215" y="3814"/>
                  <a:pt x="6161" y="3920"/>
                </a:cubicBezTo>
                <a:cubicBezTo>
                  <a:pt x="6110" y="4178"/>
                  <a:pt x="6079" y="4540"/>
                  <a:pt x="5977" y="4778"/>
                </a:cubicBezTo>
                <a:cubicBezTo>
                  <a:pt x="5964" y="4809"/>
                  <a:pt x="5908" y="4916"/>
                  <a:pt x="5885" y="4962"/>
                </a:cubicBezTo>
                <a:cubicBezTo>
                  <a:pt x="5830" y="5073"/>
                  <a:pt x="5790" y="5181"/>
                  <a:pt x="5701" y="5268"/>
                </a:cubicBezTo>
                <a:cubicBezTo>
                  <a:pt x="5681" y="5309"/>
                  <a:pt x="5672" y="5359"/>
                  <a:pt x="5640" y="5391"/>
                </a:cubicBezTo>
                <a:cubicBezTo>
                  <a:pt x="5620" y="5411"/>
                  <a:pt x="5595" y="5428"/>
                  <a:pt x="5579" y="5452"/>
                </a:cubicBezTo>
                <a:cubicBezTo>
                  <a:pt x="5472" y="5613"/>
                  <a:pt x="5577" y="5546"/>
                  <a:pt x="5456" y="5605"/>
                </a:cubicBezTo>
                <a:cubicBezTo>
                  <a:pt x="5268" y="5796"/>
                  <a:pt x="5508" y="5566"/>
                  <a:pt x="5334" y="5697"/>
                </a:cubicBezTo>
                <a:cubicBezTo>
                  <a:pt x="5311" y="5714"/>
                  <a:pt x="5297" y="5743"/>
                  <a:pt x="5273" y="5759"/>
                </a:cubicBezTo>
                <a:cubicBezTo>
                  <a:pt x="5151" y="5841"/>
                  <a:pt x="5012" y="5873"/>
                  <a:pt x="4874" y="5912"/>
                </a:cubicBezTo>
                <a:cubicBezTo>
                  <a:pt x="4751" y="5947"/>
                  <a:pt x="4633" y="5979"/>
                  <a:pt x="4507" y="6004"/>
                </a:cubicBezTo>
                <a:cubicBezTo>
                  <a:pt x="3699" y="5987"/>
                  <a:pt x="2801" y="6045"/>
                  <a:pt x="1994" y="5881"/>
                </a:cubicBezTo>
                <a:cubicBezTo>
                  <a:pt x="1953" y="5861"/>
                  <a:pt x="1913" y="5840"/>
                  <a:pt x="1872" y="5820"/>
                </a:cubicBezTo>
                <a:cubicBezTo>
                  <a:pt x="1851" y="5810"/>
                  <a:pt x="1826" y="5805"/>
                  <a:pt x="1810" y="5789"/>
                </a:cubicBezTo>
                <a:cubicBezTo>
                  <a:pt x="1790" y="5769"/>
                  <a:pt x="1774" y="5743"/>
                  <a:pt x="1749" y="5728"/>
                </a:cubicBezTo>
                <a:cubicBezTo>
                  <a:pt x="1721" y="5711"/>
                  <a:pt x="1687" y="5710"/>
                  <a:pt x="1657" y="5697"/>
                </a:cubicBezTo>
                <a:cubicBezTo>
                  <a:pt x="1574" y="5662"/>
                  <a:pt x="1493" y="5615"/>
                  <a:pt x="1412" y="5575"/>
                </a:cubicBezTo>
                <a:cubicBezTo>
                  <a:pt x="1203" y="5471"/>
                  <a:pt x="1521" y="5636"/>
                  <a:pt x="1290" y="5483"/>
                </a:cubicBezTo>
                <a:cubicBezTo>
                  <a:pt x="1252" y="5458"/>
                  <a:pt x="1167" y="5422"/>
                  <a:pt x="1167" y="5422"/>
                </a:cubicBezTo>
                <a:cubicBezTo>
                  <a:pt x="1147" y="5401"/>
                  <a:pt x="1132" y="5373"/>
                  <a:pt x="1106" y="5360"/>
                </a:cubicBezTo>
                <a:cubicBezTo>
                  <a:pt x="991" y="5302"/>
                  <a:pt x="835" y="5269"/>
                  <a:pt x="707" y="5238"/>
                </a:cubicBezTo>
                <a:cubicBezTo>
                  <a:pt x="575" y="5171"/>
                  <a:pt x="575" y="5121"/>
                  <a:pt x="524" y="4993"/>
                </a:cubicBezTo>
                <a:cubicBezTo>
                  <a:pt x="483" y="4891"/>
                  <a:pt x="451" y="4785"/>
                  <a:pt x="401" y="4686"/>
                </a:cubicBezTo>
                <a:cubicBezTo>
                  <a:pt x="370" y="4501"/>
                  <a:pt x="337" y="4313"/>
                  <a:pt x="279" y="4135"/>
                </a:cubicBezTo>
                <a:cubicBezTo>
                  <a:pt x="260" y="4002"/>
                  <a:pt x="217" y="3871"/>
                  <a:pt x="217" y="3736"/>
                </a:cubicBezTo>
                <a:cubicBezTo>
                  <a:pt x="217" y="2824"/>
                  <a:pt x="0" y="2154"/>
                  <a:pt x="493" y="1500"/>
                </a:cubicBezTo>
                <a:cubicBezTo>
                  <a:pt x="552" y="1421"/>
                  <a:pt x="587" y="1330"/>
                  <a:pt x="677" y="1285"/>
                </a:cubicBezTo>
                <a:cubicBezTo>
                  <a:pt x="739" y="1158"/>
                  <a:pt x="664" y="1280"/>
                  <a:pt x="769" y="1193"/>
                </a:cubicBezTo>
                <a:cubicBezTo>
                  <a:pt x="978" y="1020"/>
                  <a:pt x="811" y="1111"/>
                  <a:pt x="953" y="1040"/>
                </a:cubicBezTo>
                <a:cubicBezTo>
                  <a:pt x="1031" y="880"/>
                  <a:pt x="924" y="1068"/>
                  <a:pt x="1044" y="948"/>
                </a:cubicBezTo>
                <a:cubicBezTo>
                  <a:pt x="1060" y="932"/>
                  <a:pt x="1057" y="901"/>
                  <a:pt x="1075" y="887"/>
                </a:cubicBezTo>
                <a:cubicBezTo>
                  <a:pt x="1111" y="859"/>
                  <a:pt x="1198" y="826"/>
                  <a:pt x="1198" y="826"/>
                </a:cubicBezTo>
                <a:cubicBezTo>
                  <a:pt x="1307" y="715"/>
                  <a:pt x="1505" y="631"/>
                  <a:pt x="1657" y="581"/>
                </a:cubicBezTo>
                <a:cubicBezTo>
                  <a:pt x="1667" y="560"/>
                  <a:pt x="1688" y="519"/>
                  <a:pt x="1688" y="519"/>
                </a:cubicBezTo>
              </a:path>
            </a:pathLst>
          </a:cu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8196" name="Freeform 20"/>
          <p:cNvSpPr>
            <a:spLocks/>
          </p:cNvSpPr>
          <p:nvPr/>
        </p:nvSpPr>
        <p:spPr bwMode="auto">
          <a:xfrm rot="1048976">
            <a:off x="3270250" y="2505075"/>
            <a:ext cx="379413" cy="812800"/>
          </a:xfrm>
          <a:custGeom>
            <a:avLst/>
            <a:gdLst>
              <a:gd name="T0" fmla="*/ 107202 w 6406"/>
              <a:gd name="T1" fmla="*/ 73952 h 6045"/>
              <a:gd name="T2" fmla="*/ 214286 w 6406"/>
              <a:gd name="T3" fmla="*/ 123433 h 6045"/>
              <a:gd name="T4" fmla="*/ 227020 w 6406"/>
              <a:gd name="T5" fmla="*/ 189317 h 6045"/>
              <a:gd name="T6" fmla="*/ 236082 w 6406"/>
              <a:gd name="T7" fmla="*/ 90490 h 6045"/>
              <a:gd name="T8" fmla="*/ 263267 w 6406"/>
              <a:gd name="T9" fmla="*/ 57414 h 6045"/>
              <a:gd name="T10" fmla="*/ 299574 w 6406"/>
              <a:gd name="T11" fmla="*/ 98692 h 6045"/>
              <a:gd name="T12" fmla="*/ 306859 w 6406"/>
              <a:gd name="T13" fmla="*/ 234630 h 6045"/>
              <a:gd name="T14" fmla="*/ 294125 w 6406"/>
              <a:gd name="T15" fmla="*/ 288144 h 6045"/>
              <a:gd name="T16" fmla="*/ 285063 w 6406"/>
              <a:gd name="T17" fmla="*/ 308716 h 6045"/>
              <a:gd name="T18" fmla="*/ 294125 w 6406"/>
              <a:gd name="T19" fmla="*/ 288144 h 6045"/>
              <a:gd name="T20" fmla="*/ 321370 w 6406"/>
              <a:gd name="T21" fmla="*/ 251034 h 6045"/>
              <a:gd name="T22" fmla="*/ 357676 w 6406"/>
              <a:gd name="T23" fmla="*/ 325254 h 6045"/>
              <a:gd name="T24" fmla="*/ 348555 w 6406"/>
              <a:gd name="T25" fmla="*/ 469394 h 6045"/>
              <a:gd name="T26" fmla="*/ 310472 w 6406"/>
              <a:gd name="T27" fmla="*/ 523043 h 6045"/>
              <a:gd name="T28" fmla="*/ 299574 w 6406"/>
              <a:gd name="T29" fmla="*/ 531244 h 6045"/>
              <a:gd name="T30" fmla="*/ 317698 w 6406"/>
              <a:gd name="T31" fmla="*/ 605331 h 6045"/>
              <a:gd name="T32" fmla="*/ 324983 w 6406"/>
              <a:gd name="T33" fmla="*/ 663014 h 6045"/>
              <a:gd name="T34" fmla="*/ 272388 w 6406"/>
              <a:gd name="T35" fmla="*/ 741268 h 6045"/>
              <a:gd name="T36" fmla="*/ 259654 w 6406"/>
              <a:gd name="T37" fmla="*/ 716662 h 6045"/>
              <a:gd name="T38" fmla="*/ 243308 w 6406"/>
              <a:gd name="T39" fmla="*/ 626038 h 6045"/>
              <a:gd name="T40" fmla="*/ 217899 w 6406"/>
              <a:gd name="T41" fmla="*/ 733066 h 6045"/>
              <a:gd name="T42" fmla="*/ 161692 w 6406"/>
              <a:gd name="T43" fmla="*/ 766009 h 6045"/>
              <a:gd name="T44" fmla="*/ 141732 w 6406"/>
              <a:gd name="T45" fmla="*/ 737234 h 6045"/>
              <a:gd name="T46" fmla="*/ 130834 w 6406"/>
              <a:gd name="T47" fmla="*/ 630071 h 6045"/>
              <a:gd name="T48" fmla="*/ 121772 w 6406"/>
              <a:gd name="T49" fmla="*/ 663014 h 6045"/>
              <a:gd name="T50" fmla="*/ 83630 w 6406"/>
              <a:gd name="T51" fmla="*/ 716662 h 6045"/>
              <a:gd name="T52" fmla="*/ 50995 w 6406"/>
              <a:gd name="T53" fmla="*/ 679552 h 6045"/>
              <a:gd name="T54" fmla="*/ 29199 w 6406"/>
              <a:gd name="T55" fmla="*/ 621869 h 6045"/>
              <a:gd name="T56" fmla="*/ 54608 w 6406"/>
              <a:gd name="T57" fmla="*/ 473562 h 6045"/>
              <a:gd name="T58" fmla="*/ 76404 w 6406"/>
              <a:gd name="T59" fmla="*/ 440620 h 6045"/>
              <a:gd name="T60" fmla="*/ 43710 w 6406"/>
              <a:gd name="T61" fmla="*/ 370567 h 6045"/>
              <a:gd name="T62" fmla="*/ 36484 w 6406"/>
              <a:gd name="T63" fmla="*/ 271740 h 6045"/>
              <a:gd name="T64" fmla="*/ 83630 w 6406"/>
              <a:gd name="T65" fmla="*/ 271740 h 6045"/>
              <a:gd name="T66" fmla="*/ 92691 w 6406"/>
              <a:gd name="T67" fmla="*/ 255202 h 6045"/>
              <a:gd name="T68" fmla="*/ 87242 w 6406"/>
              <a:gd name="T69" fmla="*/ 106894 h 6045"/>
              <a:gd name="T70" fmla="*/ 96364 w 6406"/>
              <a:gd name="T71" fmla="*/ 78120 h 6045"/>
              <a:gd name="T72" fmla="*/ 107202 w 6406"/>
              <a:gd name="T73" fmla="*/ 53380 h 6045"/>
              <a:gd name="T74" fmla="*/ 143509 w 6406"/>
              <a:gd name="T75" fmla="*/ 8067 h 6045"/>
              <a:gd name="T76" fmla="*/ 196162 w 6406"/>
              <a:gd name="T77" fmla="*/ 24471 h 6045"/>
              <a:gd name="T78" fmla="*/ 221571 w 6406"/>
              <a:gd name="T79" fmla="*/ 28640 h 6045"/>
              <a:gd name="T80" fmla="*/ 288676 w 6406"/>
              <a:gd name="T81" fmla="*/ 32808 h 6045"/>
              <a:gd name="T82" fmla="*/ 314085 w 6406"/>
              <a:gd name="T83" fmla="*/ 78120 h 6045"/>
              <a:gd name="T84" fmla="*/ 339493 w 6406"/>
              <a:gd name="T85" fmla="*/ 139837 h 6045"/>
              <a:gd name="T86" fmla="*/ 357676 w 6406"/>
              <a:gd name="T87" fmla="*/ 176947 h 6045"/>
              <a:gd name="T88" fmla="*/ 370351 w 6406"/>
              <a:gd name="T89" fmla="*/ 234630 h 6045"/>
              <a:gd name="T90" fmla="*/ 377636 w 6406"/>
              <a:gd name="T91" fmla="*/ 399341 h 6045"/>
              <a:gd name="T92" fmla="*/ 354004 w 6406"/>
              <a:gd name="T93" fmla="*/ 642441 h 6045"/>
              <a:gd name="T94" fmla="*/ 334045 w 6406"/>
              <a:gd name="T95" fmla="*/ 724864 h 6045"/>
              <a:gd name="T96" fmla="*/ 315921 w 6406"/>
              <a:gd name="T97" fmla="*/ 766009 h 6045"/>
              <a:gd name="T98" fmla="*/ 266939 w 6406"/>
              <a:gd name="T99" fmla="*/ 807287 h 6045"/>
              <a:gd name="T100" fmla="*/ 107202 w 6406"/>
              <a:gd name="T101" fmla="*/ 778379 h 6045"/>
              <a:gd name="T102" fmla="*/ 83630 w 6406"/>
              <a:gd name="T103" fmla="*/ 749605 h 6045"/>
              <a:gd name="T104" fmla="*/ 65506 w 6406"/>
              <a:gd name="T105" fmla="*/ 720696 h 6045"/>
              <a:gd name="T106" fmla="*/ 23750 w 6406"/>
              <a:gd name="T107" fmla="*/ 630071 h 6045"/>
              <a:gd name="T108" fmla="*/ 29199 w 6406"/>
              <a:gd name="T109" fmla="*/ 201687 h 6045"/>
              <a:gd name="T110" fmla="*/ 56444 w 6406"/>
              <a:gd name="T111" fmla="*/ 139837 h 6045"/>
              <a:gd name="T112" fmla="*/ 70955 w 6406"/>
              <a:gd name="T113" fmla="*/ 111062 h 60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406" h="6045">
                <a:moveTo>
                  <a:pt x="1504" y="795"/>
                </a:moveTo>
                <a:cubicBezTo>
                  <a:pt x="1643" y="657"/>
                  <a:pt x="1576" y="699"/>
                  <a:pt x="1688" y="642"/>
                </a:cubicBezTo>
                <a:cubicBezTo>
                  <a:pt x="1737" y="546"/>
                  <a:pt x="1693" y="598"/>
                  <a:pt x="1810" y="550"/>
                </a:cubicBezTo>
                <a:cubicBezTo>
                  <a:pt x="1977" y="482"/>
                  <a:pt x="2153" y="457"/>
                  <a:pt x="2331" y="427"/>
                </a:cubicBezTo>
                <a:cubicBezTo>
                  <a:pt x="2348" y="428"/>
                  <a:pt x="3286" y="341"/>
                  <a:pt x="3465" y="611"/>
                </a:cubicBezTo>
                <a:cubicBezTo>
                  <a:pt x="3526" y="702"/>
                  <a:pt x="3569" y="819"/>
                  <a:pt x="3618" y="918"/>
                </a:cubicBezTo>
                <a:cubicBezTo>
                  <a:pt x="3631" y="944"/>
                  <a:pt x="3662" y="956"/>
                  <a:pt x="3679" y="979"/>
                </a:cubicBezTo>
                <a:cubicBezTo>
                  <a:pt x="3727" y="1043"/>
                  <a:pt x="3779" y="1206"/>
                  <a:pt x="3802" y="1285"/>
                </a:cubicBezTo>
                <a:cubicBezTo>
                  <a:pt x="3814" y="1326"/>
                  <a:pt x="3820" y="1368"/>
                  <a:pt x="3833" y="1408"/>
                </a:cubicBezTo>
                <a:cubicBezTo>
                  <a:pt x="3840" y="1430"/>
                  <a:pt x="3855" y="1448"/>
                  <a:pt x="3863" y="1469"/>
                </a:cubicBezTo>
                <a:cubicBezTo>
                  <a:pt x="3885" y="1530"/>
                  <a:pt x="3924" y="1653"/>
                  <a:pt x="3924" y="1653"/>
                </a:cubicBezTo>
                <a:cubicBezTo>
                  <a:pt x="4009" y="1147"/>
                  <a:pt x="3909" y="1787"/>
                  <a:pt x="3986" y="673"/>
                </a:cubicBezTo>
                <a:cubicBezTo>
                  <a:pt x="3988" y="638"/>
                  <a:pt x="4061" y="466"/>
                  <a:pt x="4078" y="458"/>
                </a:cubicBezTo>
                <a:cubicBezTo>
                  <a:pt x="4119" y="438"/>
                  <a:pt x="4200" y="397"/>
                  <a:pt x="4200" y="397"/>
                </a:cubicBezTo>
                <a:cubicBezTo>
                  <a:pt x="4282" y="407"/>
                  <a:pt x="4365" y="410"/>
                  <a:pt x="4445" y="427"/>
                </a:cubicBezTo>
                <a:cubicBezTo>
                  <a:pt x="4610" y="462"/>
                  <a:pt x="4747" y="559"/>
                  <a:pt x="4905" y="611"/>
                </a:cubicBezTo>
                <a:cubicBezTo>
                  <a:pt x="4915" y="632"/>
                  <a:pt x="4918" y="659"/>
                  <a:pt x="4936" y="673"/>
                </a:cubicBezTo>
                <a:cubicBezTo>
                  <a:pt x="4971" y="701"/>
                  <a:pt x="5058" y="734"/>
                  <a:pt x="5058" y="734"/>
                </a:cubicBezTo>
                <a:cubicBezTo>
                  <a:pt x="5160" y="939"/>
                  <a:pt x="5186" y="1156"/>
                  <a:pt x="5242" y="1377"/>
                </a:cubicBezTo>
                <a:cubicBezTo>
                  <a:pt x="5232" y="1479"/>
                  <a:pt x="5228" y="1583"/>
                  <a:pt x="5211" y="1684"/>
                </a:cubicBezTo>
                <a:cubicBezTo>
                  <a:pt x="5207" y="1706"/>
                  <a:pt x="5189" y="1724"/>
                  <a:pt x="5181" y="1745"/>
                </a:cubicBezTo>
                <a:cubicBezTo>
                  <a:pt x="5143" y="1840"/>
                  <a:pt x="5104" y="1930"/>
                  <a:pt x="5058" y="2021"/>
                </a:cubicBezTo>
                <a:cubicBezTo>
                  <a:pt x="5045" y="2047"/>
                  <a:pt x="5014" y="2059"/>
                  <a:pt x="4997" y="2082"/>
                </a:cubicBezTo>
                <a:cubicBezTo>
                  <a:pt x="4983" y="2100"/>
                  <a:pt x="4980" y="2125"/>
                  <a:pt x="4966" y="2143"/>
                </a:cubicBezTo>
                <a:cubicBezTo>
                  <a:pt x="4949" y="2166"/>
                  <a:pt x="4922" y="2181"/>
                  <a:pt x="4905" y="2204"/>
                </a:cubicBezTo>
                <a:cubicBezTo>
                  <a:pt x="4891" y="2223"/>
                  <a:pt x="4890" y="2250"/>
                  <a:pt x="4874" y="2266"/>
                </a:cubicBezTo>
                <a:cubicBezTo>
                  <a:pt x="4858" y="2282"/>
                  <a:pt x="4833" y="2286"/>
                  <a:pt x="4813" y="2296"/>
                </a:cubicBezTo>
                <a:cubicBezTo>
                  <a:pt x="4833" y="2276"/>
                  <a:pt x="4857" y="2258"/>
                  <a:pt x="4874" y="2235"/>
                </a:cubicBezTo>
                <a:cubicBezTo>
                  <a:pt x="4888" y="2217"/>
                  <a:pt x="4889" y="2190"/>
                  <a:pt x="4905" y="2174"/>
                </a:cubicBezTo>
                <a:cubicBezTo>
                  <a:pt x="4921" y="2158"/>
                  <a:pt x="4946" y="2153"/>
                  <a:pt x="4966" y="2143"/>
                </a:cubicBezTo>
                <a:cubicBezTo>
                  <a:pt x="4976" y="2123"/>
                  <a:pt x="4979" y="2096"/>
                  <a:pt x="4997" y="2082"/>
                </a:cubicBezTo>
                <a:cubicBezTo>
                  <a:pt x="5033" y="2054"/>
                  <a:pt x="5119" y="2021"/>
                  <a:pt x="5119" y="2021"/>
                </a:cubicBezTo>
                <a:cubicBezTo>
                  <a:pt x="5222" y="1918"/>
                  <a:pt x="5293" y="1901"/>
                  <a:pt x="5426" y="1867"/>
                </a:cubicBezTo>
                <a:cubicBezTo>
                  <a:pt x="5569" y="1877"/>
                  <a:pt x="5714" y="1872"/>
                  <a:pt x="5855" y="1898"/>
                </a:cubicBezTo>
                <a:cubicBezTo>
                  <a:pt x="5883" y="1903"/>
                  <a:pt x="5903" y="1933"/>
                  <a:pt x="5916" y="1959"/>
                </a:cubicBezTo>
                <a:cubicBezTo>
                  <a:pt x="5982" y="2091"/>
                  <a:pt x="6013" y="2276"/>
                  <a:pt x="6039" y="2419"/>
                </a:cubicBezTo>
                <a:cubicBezTo>
                  <a:pt x="6050" y="2480"/>
                  <a:pt x="6059" y="2542"/>
                  <a:pt x="6069" y="2603"/>
                </a:cubicBezTo>
                <a:cubicBezTo>
                  <a:pt x="6059" y="2777"/>
                  <a:pt x="6055" y="2951"/>
                  <a:pt x="6039" y="3124"/>
                </a:cubicBezTo>
                <a:cubicBezTo>
                  <a:pt x="6026" y="3256"/>
                  <a:pt x="5944" y="3375"/>
                  <a:pt x="5885" y="3491"/>
                </a:cubicBezTo>
                <a:cubicBezTo>
                  <a:pt x="5872" y="3517"/>
                  <a:pt x="5841" y="3530"/>
                  <a:pt x="5824" y="3553"/>
                </a:cubicBezTo>
                <a:cubicBezTo>
                  <a:pt x="5752" y="3649"/>
                  <a:pt x="5844" y="3589"/>
                  <a:pt x="5732" y="3644"/>
                </a:cubicBezTo>
                <a:cubicBezTo>
                  <a:pt x="5609" y="3769"/>
                  <a:pt x="5412" y="3847"/>
                  <a:pt x="5242" y="3890"/>
                </a:cubicBezTo>
                <a:cubicBezTo>
                  <a:pt x="5119" y="3880"/>
                  <a:pt x="4997" y="3859"/>
                  <a:pt x="4874" y="3859"/>
                </a:cubicBezTo>
                <a:cubicBezTo>
                  <a:pt x="4832" y="3859"/>
                  <a:pt x="4959" y="3871"/>
                  <a:pt x="4997" y="3890"/>
                </a:cubicBezTo>
                <a:cubicBezTo>
                  <a:pt x="5023" y="3903"/>
                  <a:pt x="5042" y="3927"/>
                  <a:pt x="5058" y="3951"/>
                </a:cubicBezTo>
                <a:cubicBezTo>
                  <a:pt x="5141" y="4075"/>
                  <a:pt x="5167" y="4213"/>
                  <a:pt x="5273" y="4319"/>
                </a:cubicBezTo>
                <a:cubicBezTo>
                  <a:pt x="5293" y="4360"/>
                  <a:pt x="5314" y="4400"/>
                  <a:pt x="5334" y="4441"/>
                </a:cubicBezTo>
                <a:cubicBezTo>
                  <a:pt x="5344" y="4461"/>
                  <a:pt x="5354" y="4482"/>
                  <a:pt x="5364" y="4502"/>
                </a:cubicBezTo>
                <a:cubicBezTo>
                  <a:pt x="5374" y="4523"/>
                  <a:pt x="5385" y="4543"/>
                  <a:pt x="5395" y="4564"/>
                </a:cubicBezTo>
                <a:cubicBezTo>
                  <a:pt x="5405" y="4584"/>
                  <a:pt x="5426" y="4625"/>
                  <a:pt x="5426" y="4625"/>
                </a:cubicBezTo>
                <a:cubicBezTo>
                  <a:pt x="5446" y="4727"/>
                  <a:pt x="5497" y="4828"/>
                  <a:pt x="5487" y="4931"/>
                </a:cubicBezTo>
                <a:cubicBezTo>
                  <a:pt x="5477" y="5033"/>
                  <a:pt x="5478" y="5137"/>
                  <a:pt x="5456" y="5238"/>
                </a:cubicBezTo>
                <a:cubicBezTo>
                  <a:pt x="5404" y="5480"/>
                  <a:pt x="5099" y="5516"/>
                  <a:pt x="4905" y="5544"/>
                </a:cubicBezTo>
                <a:cubicBezTo>
                  <a:pt x="4803" y="5534"/>
                  <a:pt x="4699" y="5534"/>
                  <a:pt x="4599" y="5513"/>
                </a:cubicBezTo>
                <a:cubicBezTo>
                  <a:pt x="4554" y="5503"/>
                  <a:pt x="4476" y="5452"/>
                  <a:pt x="4476" y="5452"/>
                </a:cubicBezTo>
                <a:cubicBezTo>
                  <a:pt x="4466" y="5432"/>
                  <a:pt x="4459" y="5409"/>
                  <a:pt x="4445" y="5391"/>
                </a:cubicBezTo>
                <a:cubicBezTo>
                  <a:pt x="4428" y="5368"/>
                  <a:pt x="4399" y="5355"/>
                  <a:pt x="4384" y="5330"/>
                </a:cubicBezTo>
                <a:cubicBezTo>
                  <a:pt x="4367" y="5302"/>
                  <a:pt x="4370" y="5266"/>
                  <a:pt x="4353" y="5238"/>
                </a:cubicBezTo>
                <a:cubicBezTo>
                  <a:pt x="4338" y="5213"/>
                  <a:pt x="4308" y="5200"/>
                  <a:pt x="4292" y="5176"/>
                </a:cubicBezTo>
                <a:cubicBezTo>
                  <a:pt x="4186" y="5016"/>
                  <a:pt x="4140" y="4842"/>
                  <a:pt x="4108" y="4656"/>
                </a:cubicBezTo>
                <a:cubicBezTo>
                  <a:pt x="4055" y="4815"/>
                  <a:pt x="3999" y="4965"/>
                  <a:pt x="3924" y="5115"/>
                </a:cubicBezTo>
                <a:cubicBezTo>
                  <a:pt x="3876" y="5209"/>
                  <a:pt x="3846" y="5286"/>
                  <a:pt x="3771" y="5360"/>
                </a:cubicBezTo>
                <a:cubicBezTo>
                  <a:pt x="3715" y="5476"/>
                  <a:pt x="3778" y="5379"/>
                  <a:pt x="3679" y="5452"/>
                </a:cubicBezTo>
                <a:cubicBezTo>
                  <a:pt x="3656" y="5469"/>
                  <a:pt x="3642" y="5497"/>
                  <a:pt x="3618" y="5513"/>
                </a:cubicBezTo>
                <a:cubicBezTo>
                  <a:pt x="3477" y="5608"/>
                  <a:pt x="3308" y="5652"/>
                  <a:pt x="3159" y="5728"/>
                </a:cubicBezTo>
                <a:cubicBezTo>
                  <a:pt x="3016" y="5718"/>
                  <a:pt x="2873" y="5713"/>
                  <a:pt x="2730" y="5697"/>
                </a:cubicBezTo>
                <a:cubicBezTo>
                  <a:pt x="2688" y="5692"/>
                  <a:pt x="2647" y="5682"/>
                  <a:pt x="2607" y="5667"/>
                </a:cubicBezTo>
                <a:cubicBezTo>
                  <a:pt x="2564" y="5651"/>
                  <a:pt x="2484" y="5605"/>
                  <a:pt x="2484" y="5605"/>
                </a:cubicBezTo>
                <a:cubicBezTo>
                  <a:pt x="2413" y="5461"/>
                  <a:pt x="2506" y="5632"/>
                  <a:pt x="2393" y="5483"/>
                </a:cubicBezTo>
                <a:cubicBezTo>
                  <a:pt x="2335" y="5407"/>
                  <a:pt x="2327" y="5294"/>
                  <a:pt x="2301" y="5207"/>
                </a:cubicBezTo>
                <a:cubicBezTo>
                  <a:pt x="2282" y="5145"/>
                  <a:pt x="2239" y="5023"/>
                  <a:pt x="2239" y="5023"/>
                </a:cubicBezTo>
                <a:cubicBezTo>
                  <a:pt x="2229" y="4911"/>
                  <a:pt x="2233" y="4796"/>
                  <a:pt x="2209" y="4686"/>
                </a:cubicBezTo>
                <a:cubicBezTo>
                  <a:pt x="2204" y="4664"/>
                  <a:pt x="2192" y="4729"/>
                  <a:pt x="2178" y="4747"/>
                </a:cubicBezTo>
                <a:cubicBezTo>
                  <a:pt x="2161" y="4770"/>
                  <a:pt x="2133" y="4785"/>
                  <a:pt x="2117" y="4809"/>
                </a:cubicBezTo>
                <a:cubicBezTo>
                  <a:pt x="2092" y="4847"/>
                  <a:pt x="2097" y="4911"/>
                  <a:pt x="2056" y="4931"/>
                </a:cubicBezTo>
                <a:cubicBezTo>
                  <a:pt x="1943" y="4988"/>
                  <a:pt x="2010" y="4946"/>
                  <a:pt x="1872" y="5084"/>
                </a:cubicBezTo>
                <a:cubicBezTo>
                  <a:pt x="1851" y="5105"/>
                  <a:pt x="1836" y="5133"/>
                  <a:pt x="1810" y="5146"/>
                </a:cubicBezTo>
                <a:cubicBezTo>
                  <a:pt x="1678" y="5212"/>
                  <a:pt x="1551" y="5283"/>
                  <a:pt x="1412" y="5330"/>
                </a:cubicBezTo>
                <a:cubicBezTo>
                  <a:pt x="1351" y="5320"/>
                  <a:pt x="1288" y="5314"/>
                  <a:pt x="1228" y="5299"/>
                </a:cubicBezTo>
                <a:cubicBezTo>
                  <a:pt x="1159" y="5282"/>
                  <a:pt x="1161" y="5251"/>
                  <a:pt x="1106" y="5207"/>
                </a:cubicBezTo>
                <a:cubicBezTo>
                  <a:pt x="1029" y="5146"/>
                  <a:pt x="938" y="5115"/>
                  <a:pt x="861" y="5054"/>
                </a:cubicBezTo>
                <a:cubicBezTo>
                  <a:pt x="706" y="4931"/>
                  <a:pt x="921" y="5053"/>
                  <a:pt x="677" y="4931"/>
                </a:cubicBezTo>
                <a:cubicBezTo>
                  <a:pt x="657" y="4921"/>
                  <a:pt x="616" y="4901"/>
                  <a:pt x="616" y="4901"/>
                </a:cubicBezTo>
                <a:cubicBezTo>
                  <a:pt x="568" y="4805"/>
                  <a:pt x="527" y="4725"/>
                  <a:pt x="493" y="4625"/>
                </a:cubicBezTo>
                <a:cubicBezTo>
                  <a:pt x="516" y="4312"/>
                  <a:pt x="524" y="3916"/>
                  <a:pt x="769" y="3675"/>
                </a:cubicBezTo>
                <a:cubicBezTo>
                  <a:pt x="825" y="3562"/>
                  <a:pt x="763" y="3656"/>
                  <a:pt x="861" y="3583"/>
                </a:cubicBezTo>
                <a:cubicBezTo>
                  <a:pt x="884" y="3566"/>
                  <a:pt x="896" y="3535"/>
                  <a:pt x="922" y="3522"/>
                </a:cubicBezTo>
                <a:cubicBezTo>
                  <a:pt x="1078" y="3444"/>
                  <a:pt x="1276" y="3427"/>
                  <a:pt x="1443" y="3399"/>
                </a:cubicBezTo>
                <a:cubicBezTo>
                  <a:pt x="1402" y="3379"/>
                  <a:pt x="1340" y="3379"/>
                  <a:pt x="1320" y="3338"/>
                </a:cubicBezTo>
                <a:cubicBezTo>
                  <a:pt x="1310" y="3318"/>
                  <a:pt x="1306" y="3293"/>
                  <a:pt x="1290" y="3277"/>
                </a:cubicBezTo>
                <a:cubicBezTo>
                  <a:pt x="1274" y="3261"/>
                  <a:pt x="1246" y="3261"/>
                  <a:pt x="1228" y="3246"/>
                </a:cubicBezTo>
                <a:cubicBezTo>
                  <a:pt x="1228" y="3246"/>
                  <a:pt x="1074" y="3092"/>
                  <a:pt x="1044" y="3062"/>
                </a:cubicBezTo>
                <a:cubicBezTo>
                  <a:pt x="942" y="2960"/>
                  <a:pt x="840" y="2858"/>
                  <a:pt x="738" y="2756"/>
                </a:cubicBezTo>
                <a:cubicBezTo>
                  <a:pt x="706" y="2724"/>
                  <a:pt x="697" y="2674"/>
                  <a:pt x="677" y="2633"/>
                </a:cubicBezTo>
                <a:cubicBezTo>
                  <a:pt x="627" y="2533"/>
                  <a:pt x="608" y="2439"/>
                  <a:pt x="585" y="2327"/>
                </a:cubicBezTo>
                <a:cubicBezTo>
                  <a:pt x="595" y="2225"/>
                  <a:pt x="599" y="2122"/>
                  <a:pt x="616" y="2021"/>
                </a:cubicBezTo>
                <a:cubicBezTo>
                  <a:pt x="633" y="1917"/>
                  <a:pt x="777" y="1895"/>
                  <a:pt x="861" y="1867"/>
                </a:cubicBezTo>
                <a:cubicBezTo>
                  <a:pt x="963" y="1877"/>
                  <a:pt x="1067" y="1877"/>
                  <a:pt x="1167" y="1898"/>
                </a:cubicBezTo>
                <a:cubicBezTo>
                  <a:pt x="1239" y="1914"/>
                  <a:pt x="1341" y="1986"/>
                  <a:pt x="1412" y="2021"/>
                </a:cubicBezTo>
                <a:cubicBezTo>
                  <a:pt x="1473" y="2052"/>
                  <a:pt x="1535" y="2082"/>
                  <a:pt x="1596" y="2113"/>
                </a:cubicBezTo>
                <a:cubicBezTo>
                  <a:pt x="1616" y="2123"/>
                  <a:pt x="1657" y="2143"/>
                  <a:pt x="1657" y="2143"/>
                </a:cubicBezTo>
                <a:cubicBezTo>
                  <a:pt x="1630" y="2061"/>
                  <a:pt x="1599" y="1977"/>
                  <a:pt x="1565" y="1898"/>
                </a:cubicBezTo>
                <a:cubicBezTo>
                  <a:pt x="1547" y="1856"/>
                  <a:pt x="1504" y="1776"/>
                  <a:pt x="1504" y="1776"/>
                </a:cubicBezTo>
                <a:cubicBezTo>
                  <a:pt x="1463" y="1611"/>
                  <a:pt x="1415" y="1452"/>
                  <a:pt x="1381" y="1285"/>
                </a:cubicBezTo>
                <a:cubicBezTo>
                  <a:pt x="1416" y="872"/>
                  <a:pt x="1357" y="1028"/>
                  <a:pt x="1473" y="795"/>
                </a:cubicBezTo>
                <a:cubicBezTo>
                  <a:pt x="1483" y="776"/>
                  <a:pt x="1627" y="735"/>
                  <a:pt x="1627" y="734"/>
                </a:cubicBezTo>
                <a:cubicBezTo>
                  <a:pt x="1645" y="710"/>
                  <a:pt x="1627" y="673"/>
                  <a:pt x="1627" y="642"/>
                </a:cubicBezTo>
                <a:cubicBezTo>
                  <a:pt x="1594" y="706"/>
                  <a:pt x="1558" y="788"/>
                  <a:pt x="1627" y="581"/>
                </a:cubicBezTo>
                <a:cubicBezTo>
                  <a:pt x="1652" y="506"/>
                  <a:pt x="1651" y="522"/>
                  <a:pt x="1719" y="489"/>
                </a:cubicBezTo>
                <a:cubicBezTo>
                  <a:pt x="1729" y="468"/>
                  <a:pt x="1733" y="443"/>
                  <a:pt x="1749" y="427"/>
                </a:cubicBezTo>
                <a:cubicBezTo>
                  <a:pt x="1765" y="411"/>
                  <a:pt x="1791" y="409"/>
                  <a:pt x="1810" y="397"/>
                </a:cubicBezTo>
                <a:cubicBezTo>
                  <a:pt x="1861" y="366"/>
                  <a:pt x="1913" y="336"/>
                  <a:pt x="1964" y="305"/>
                </a:cubicBezTo>
                <a:cubicBezTo>
                  <a:pt x="2055" y="251"/>
                  <a:pt x="2144" y="199"/>
                  <a:pt x="2239" y="152"/>
                </a:cubicBezTo>
                <a:cubicBezTo>
                  <a:pt x="2300" y="122"/>
                  <a:pt x="2362" y="91"/>
                  <a:pt x="2423" y="60"/>
                </a:cubicBezTo>
                <a:cubicBezTo>
                  <a:pt x="2443" y="50"/>
                  <a:pt x="2484" y="29"/>
                  <a:pt x="2484" y="29"/>
                </a:cubicBezTo>
                <a:cubicBezTo>
                  <a:pt x="2750" y="42"/>
                  <a:pt x="2962" y="0"/>
                  <a:pt x="3189" y="90"/>
                </a:cubicBezTo>
                <a:cubicBezTo>
                  <a:pt x="3313" y="139"/>
                  <a:pt x="3187" y="98"/>
                  <a:pt x="3312" y="182"/>
                </a:cubicBezTo>
                <a:cubicBezTo>
                  <a:pt x="3350" y="207"/>
                  <a:pt x="3393" y="224"/>
                  <a:pt x="3434" y="244"/>
                </a:cubicBezTo>
                <a:cubicBezTo>
                  <a:pt x="3455" y="254"/>
                  <a:pt x="3496" y="274"/>
                  <a:pt x="3496" y="274"/>
                </a:cubicBezTo>
                <a:cubicBezTo>
                  <a:pt x="3591" y="255"/>
                  <a:pt x="3656" y="250"/>
                  <a:pt x="3741" y="213"/>
                </a:cubicBezTo>
                <a:cubicBezTo>
                  <a:pt x="4006" y="99"/>
                  <a:pt x="3739" y="194"/>
                  <a:pt x="3955" y="121"/>
                </a:cubicBezTo>
                <a:cubicBezTo>
                  <a:pt x="4139" y="131"/>
                  <a:pt x="4324" y="131"/>
                  <a:pt x="4507" y="152"/>
                </a:cubicBezTo>
                <a:cubicBezTo>
                  <a:pt x="4518" y="153"/>
                  <a:pt x="4808" y="227"/>
                  <a:pt x="4874" y="244"/>
                </a:cubicBezTo>
                <a:cubicBezTo>
                  <a:pt x="4984" y="272"/>
                  <a:pt x="5025" y="349"/>
                  <a:pt x="5119" y="397"/>
                </a:cubicBezTo>
                <a:cubicBezTo>
                  <a:pt x="5202" y="560"/>
                  <a:pt x="5088" y="366"/>
                  <a:pt x="5211" y="489"/>
                </a:cubicBezTo>
                <a:cubicBezTo>
                  <a:pt x="5334" y="612"/>
                  <a:pt x="5140" y="498"/>
                  <a:pt x="5303" y="581"/>
                </a:cubicBezTo>
                <a:cubicBezTo>
                  <a:pt x="5374" y="724"/>
                  <a:pt x="5323" y="683"/>
                  <a:pt x="5426" y="734"/>
                </a:cubicBezTo>
                <a:cubicBezTo>
                  <a:pt x="5474" y="833"/>
                  <a:pt x="5544" y="901"/>
                  <a:pt x="5640" y="948"/>
                </a:cubicBezTo>
                <a:cubicBezTo>
                  <a:pt x="5699" y="1065"/>
                  <a:pt x="5633" y="965"/>
                  <a:pt x="5732" y="1040"/>
                </a:cubicBezTo>
                <a:cubicBezTo>
                  <a:pt x="5884" y="1155"/>
                  <a:pt x="5708" y="1061"/>
                  <a:pt x="5855" y="1132"/>
                </a:cubicBezTo>
                <a:cubicBezTo>
                  <a:pt x="5934" y="1293"/>
                  <a:pt x="5825" y="1102"/>
                  <a:pt x="5947" y="1224"/>
                </a:cubicBezTo>
                <a:cubicBezTo>
                  <a:pt x="6070" y="1347"/>
                  <a:pt x="5872" y="1233"/>
                  <a:pt x="6039" y="1316"/>
                </a:cubicBezTo>
                <a:cubicBezTo>
                  <a:pt x="6059" y="1357"/>
                  <a:pt x="6068" y="1407"/>
                  <a:pt x="6100" y="1439"/>
                </a:cubicBezTo>
                <a:cubicBezTo>
                  <a:pt x="6120" y="1459"/>
                  <a:pt x="6145" y="1476"/>
                  <a:pt x="6161" y="1500"/>
                </a:cubicBezTo>
                <a:cubicBezTo>
                  <a:pt x="6235" y="1611"/>
                  <a:pt x="6217" y="1624"/>
                  <a:pt x="6253" y="1745"/>
                </a:cubicBezTo>
                <a:cubicBezTo>
                  <a:pt x="6289" y="1864"/>
                  <a:pt x="6323" y="1934"/>
                  <a:pt x="6345" y="2051"/>
                </a:cubicBezTo>
                <a:cubicBezTo>
                  <a:pt x="6368" y="2173"/>
                  <a:pt x="6406" y="2419"/>
                  <a:pt x="6406" y="2419"/>
                </a:cubicBezTo>
                <a:cubicBezTo>
                  <a:pt x="6396" y="2603"/>
                  <a:pt x="6391" y="2787"/>
                  <a:pt x="6376" y="2970"/>
                </a:cubicBezTo>
                <a:cubicBezTo>
                  <a:pt x="6359" y="3182"/>
                  <a:pt x="6295" y="3376"/>
                  <a:pt x="6253" y="3583"/>
                </a:cubicBezTo>
                <a:cubicBezTo>
                  <a:pt x="6230" y="3699"/>
                  <a:pt x="6215" y="3814"/>
                  <a:pt x="6161" y="3920"/>
                </a:cubicBezTo>
                <a:cubicBezTo>
                  <a:pt x="6110" y="4178"/>
                  <a:pt x="6079" y="4540"/>
                  <a:pt x="5977" y="4778"/>
                </a:cubicBezTo>
                <a:cubicBezTo>
                  <a:pt x="5964" y="4809"/>
                  <a:pt x="5908" y="4916"/>
                  <a:pt x="5885" y="4962"/>
                </a:cubicBezTo>
                <a:cubicBezTo>
                  <a:pt x="5830" y="5073"/>
                  <a:pt x="5790" y="5181"/>
                  <a:pt x="5701" y="5268"/>
                </a:cubicBezTo>
                <a:cubicBezTo>
                  <a:pt x="5681" y="5309"/>
                  <a:pt x="5672" y="5359"/>
                  <a:pt x="5640" y="5391"/>
                </a:cubicBezTo>
                <a:cubicBezTo>
                  <a:pt x="5620" y="5411"/>
                  <a:pt x="5595" y="5428"/>
                  <a:pt x="5579" y="5452"/>
                </a:cubicBezTo>
                <a:cubicBezTo>
                  <a:pt x="5472" y="5613"/>
                  <a:pt x="5577" y="5546"/>
                  <a:pt x="5456" y="5605"/>
                </a:cubicBezTo>
                <a:cubicBezTo>
                  <a:pt x="5268" y="5796"/>
                  <a:pt x="5508" y="5566"/>
                  <a:pt x="5334" y="5697"/>
                </a:cubicBezTo>
                <a:cubicBezTo>
                  <a:pt x="5311" y="5714"/>
                  <a:pt x="5297" y="5743"/>
                  <a:pt x="5273" y="5759"/>
                </a:cubicBezTo>
                <a:cubicBezTo>
                  <a:pt x="5151" y="5841"/>
                  <a:pt x="5012" y="5873"/>
                  <a:pt x="4874" y="5912"/>
                </a:cubicBezTo>
                <a:cubicBezTo>
                  <a:pt x="4751" y="5947"/>
                  <a:pt x="4633" y="5979"/>
                  <a:pt x="4507" y="6004"/>
                </a:cubicBezTo>
                <a:cubicBezTo>
                  <a:pt x="3699" y="5987"/>
                  <a:pt x="2801" y="6045"/>
                  <a:pt x="1994" y="5881"/>
                </a:cubicBezTo>
                <a:cubicBezTo>
                  <a:pt x="1953" y="5861"/>
                  <a:pt x="1913" y="5840"/>
                  <a:pt x="1872" y="5820"/>
                </a:cubicBezTo>
                <a:cubicBezTo>
                  <a:pt x="1851" y="5810"/>
                  <a:pt x="1826" y="5805"/>
                  <a:pt x="1810" y="5789"/>
                </a:cubicBezTo>
                <a:cubicBezTo>
                  <a:pt x="1790" y="5769"/>
                  <a:pt x="1774" y="5743"/>
                  <a:pt x="1749" y="5728"/>
                </a:cubicBezTo>
                <a:cubicBezTo>
                  <a:pt x="1721" y="5711"/>
                  <a:pt x="1687" y="5710"/>
                  <a:pt x="1657" y="5697"/>
                </a:cubicBezTo>
                <a:cubicBezTo>
                  <a:pt x="1574" y="5662"/>
                  <a:pt x="1493" y="5615"/>
                  <a:pt x="1412" y="5575"/>
                </a:cubicBezTo>
                <a:cubicBezTo>
                  <a:pt x="1203" y="5471"/>
                  <a:pt x="1521" y="5636"/>
                  <a:pt x="1290" y="5483"/>
                </a:cubicBezTo>
                <a:cubicBezTo>
                  <a:pt x="1252" y="5458"/>
                  <a:pt x="1167" y="5422"/>
                  <a:pt x="1167" y="5422"/>
                </a:cubicBezTo>
                <a:cubicBezTo>
                  <a:pt x="1147" y="5401"/>
                  <a:pt x="1132" y="5373"/>
                  <a:pt x="1106" y="5360"/>
                </a:cubicBezTo>
                <a:cubicBezTo>
                  <a:pt x="991" y="5302"/>
                  <a:pt x="835" y="5269"/>
                  <a:pt x="707" y="5238"/>
                </a:cubicBezTo>
                <a:cubicBezTo>
                  <a:pt x="575" y="5171"/>
                  <a:pt x="575" y="5121"/>
                  <a:pt x="524" y="4993"/>
                </a:cubicBezTo>
                <a:cubicBezTo>
                  <a:pt x="483" y="4891"/>
                  <a:pt x="451" y="4785"/>
                  <a:pt x="401" y="4686"/>
                </a:cubicBezTo>
                <a:cubicBezTo>
                  <a:pt x="370" y="4501"/>
                  <a:pt x="337" y="4313"/>
                  <a:pt x="279" y="4135"/>
                </a:cubicBezTo>
                <a:cubicBezTo>
                  <a:pt x="260" y="4002"/>
                  <a:pt x="217" y="3871"/>
                  <a:pt x="217" y="3736"/>
                </a:cubicBezTo>
                <a:cubicBezTo>
                  <a:pt x="217" y="2824"/>
                  <a:pt x="0" y="2154"/>
                  <a:pt x="493" y="1500"/>
                </a:cubicBezTo>
                <a:cubicBezTo>
                  <a:pt x="552" y="1421"/>
                  <a:pt x="587" y="1330"/>
                  <a:pt x="677" y="1285"/>
                </a:cubicBezTo>
                <a:cubicBezTo>
                  <a:pt x="739" y="1158"/>
                  <a:pt x="664" y="1280"/>
                  <a:pt x="769" y="1193"/>
                </a:cubicBezTo>
                <a:cubicBezTo>
                  <a:pt x="978" y="1020"/>
                  <a:pt x="811" y="1111"/>
                  <a:pt x="953" y="1040"/>
                </a:cubicBezTo>
                <a:cubicBezTo>
                  <a:pt x="1031" y="880"/>
                  <a:pt x="924" y="1068"/>
                  <a:pt x="1044" y="948"/>
                </a:cubicBezTo>
                <a:cubicBezTo>
                  <a:pt x="1060" y="932"/>
                  <a:pt x="1057" y="901"/>
                  <a:pt x="1075" y="887"/>
                </a:cubicBezTo>
                <a:cubicBezTo>
                  <a:pt x="1111" y="859"/>
                  <a:pt x="1198" y="826"/>
                  <a:pt x="1198" y="826"/>
                </a:cubicBezTo>
                <a:cubicBezTo>
                  <a:pt x="1307" y="715"/>
                  <a:pt x="1505" y="631"/>
                  <a:pt x="1657" y="581"/>
                </a:cubicBezTo>
                <a:cubicBezTo>
                  <a:pt x="1667" y="560"/>
                  <a:pt x="1688" y="519"/>
                  <a:pt x="1688" y="519"/>
                </a:cubicBezTo>
              </a:path>
            </a:pathLst>
          </a:cu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8197" name="Freeform 21"/>
          <p:cNvSpPr>
            <a:spLocks/>
          </p:cNvSpPr>
          <p:nvPr/>
        </p:nvSpPr>
        <p:spPr bwMode="auto">
          <a:xfrm rot="1048976">
            <a:off x="2871788" y="2460625"/>
            <a:ext cx="949325" cy="796925"/>
          </a:xfrm>
          <a:custGeom>
            <a:avLst/>
            <a:gdLst>
              <a:gd name="T0" fmla="*/ 268230 w 6406"/>
              <a:gd name="T1" fmla="*/ 72508 h 6045"/>
              <a:gd name="T2" fmla="*/ 536163 w 6406"/>
              <a:gd name="T3" fmla="*/ 121022 h 6045"/>
              <a:gd name="T4" fmla="*/ 568024 w 6406"/>
              <a:gd name="T5" fmla="*/ 185620 h 6045"/>
              <a:gd name="T6" fmla="*/ 590698 w 6406"/>
              <a:gd name="T7" fmla="*/ 88723 h 6045"/>
              <a:gd name="T8" fmla="*/ 658718 w 6406"/>
              <a:gd name="T9" fmla="*/ 56292 h 6045"/>
              <a:gd name="T10" fmla="*/ 749561 w 6406"/>
              <a:gd name="T11" fmla="*/ 96765 h 6045"/>
              <a:gd name="T12" fmla="*/ 767788 w 6406"/>
              <a:gd name="T13" fmla="*/ 230047 h 6045"/>
              <a:gd name="T14" fmla="*/ 735927 w 6406"/>
              <a:gd name="T15" fmla="*/ 282516 h 6045"/>
              <a:gd name="T16" fmla="*/ 713253 w 6406"/>
              <a:gd name="T17" fmla="*/ 302686 h 6045"/>
              <a:gd name="T18" fmla="*/ 735927 w 6406"/>
              <a:gd name="T19" fmla="*/ 282516 h 6045"/>
              <a:gd name="T20" fmla="*/ 804096 w 6406"/>
              <a:gd name="T21" fmla="*/ 246131 h 6045"/>
              <a:gd name="T22" fmla="*/ 894938 w 6406"/>
              <a:gd name="T23" fmla="*/ 318902 h 6045"/>
              <a:gd name="T24" fmla="*/ 872116 w 6406"/>
              <a:gd name="T25" fmla="*/ 460226 h 6045"/>
              <a:gd name="T26" fmla="*/ 776828 w 6406"/>
              <a:gd name="T27" fmla="*/ 512827 h 6045"/>
              <a:gd name="T28" fmla="*/ 749561 w 6406"/>
              <a:gd name="T29" fmla="*/ 520869 h 6045"/>
              <a:gd name="T30" fmla="*/ 794908 w 6406"/>
              <a:gd name="T31" fmla="*/ 593508 h 6045"/>
              <a:gd name="T32" fmla="*/ 813136 w 6406"/>
              <a:gd name="T33" fmla="*/ 650064 h 6045"/>
              <a:gd name="T34" fmla="*/ 681540 w 6406"/>
              <a:gd name="T35" fmla="*/ 726790 h 6045"/>
              <a:gd name="T36" fmla="*/ 649679 w 6406"/>
              <a:gd name="T37" fmla="*/ 702665 h 6045"/>
              <a:gd name="T38" fmla="*/ 608777 w 6406"/>
              <a:gd name="T39" fmla="*/ 613810 h 6045"/>
              <a:gd name="T40" fmla="*/ 545202 w 6406"/>
              <a:gd name="T41" fmla="*/ 718749 h 6045"/>
              <a:gd name="T42" fmla="*/ 404567 w 6406"/>
              <a:gd name="T43" fmla="*/ 751047 h 6045"/>
              <a:gd name="T44" fmla="*/ 354626 w 6406"/>
              <a:gd name="T45" fmla="*/ 722835 h 6045"/>
              <a:gd name="T46" fmla="*/ 327359 w 6406"/>
              <a:gd name="T47" fmla="*/ 617765 h 6045"/>
              <a:gd name="T48" fmla="*/ 304685 w 6406"/>
              <a:gd name="T49" fmla="*/ 650064 h 6045"/>
              <a:gd name="T50" fmla="*/ 209249 w 6406"/>
              <a:gd name="T51" fmla="*/ 702665 h 6045"/>
              <a:gd name="T52" fmla="*/ 127594 w 6406"/>
              <a:gd name="T53" fmla="*/ 666279 h 6045"/>
              <a:gd name="T54" fmla="*/ 73059 w 6406"/>
              <a:gd name="T55" fmla="*/ 609723 h 6045"/>
              <a:gd name="T56" fmla="*/ 136634 w 6406"/>
              <a:gd name="T57" fmla="*/ 464313 h 6045"/>
              <a:gd name="T58" fmla="*/ 191169 w 6406"/>
              <a:gd name="T59" fmla="*/ 432014 h 6045"/>
              <a:gd name="T60" fmla="*/ 109367 w 6406"/>
              <a:gd name="T61" fmla="*/ 363329 h 6045"/>
              <a:gd name="T62" fmla="*/ 91287 w 6406"/>
              <a:gd name="T63" fmla="*/ 266433 h 6045"/>
              <a:gd name="T64" fmla="*/ 209249 w 6406"/>
              <a:gd name="T65" fmla="*/ 266433 h 6045"/>
              <a:gd name="T66" fmla="*/ 231922 w 6406"/>
              <a:gd name="T67" fmla="*/ 250217 h 6045"/>
              <a:gd name="T68" fmla="*/ 218288 w 6406"/>
              <a:gd name="T69" fmla="*/ 104807 h 6045"/>
              <a:gd name="T70" fmla="*/ 241110 w 6406"/>
              <a:gd name="T71" fmla="*/ 76594 h 6045"/>
              <a:gd name="T72" fmla="*/ 268230 w 6406"/>
              <a:gd name="T73" fmla="*/ 52337 h 6045"/>
              <a:gd name="T74" fmla="*/ 359072 w 6406"/>
              <a:gd name="T75" fmla="*/ 7910 h 6045"/>
              <a:gd name="T76" fmla="*/ 490816 w 6406"/>
              <a:gd name="T77" fmla="*/ 23993 h 6045"/>
              <a:gd name="T78" fmla="*/ 554390 w 6406"/>
              <a:gd name="T79" fmla="*/ 28080 h 6045"/>
              <a:gd name="T80" fmla="*/ 722293 w 6406"/>
              <a:gd name="T81" fmla="*/ 32167 h 6045"/>
              <a:gd name="T82" fmla="*/ 785868 w 6406"/>
              <a:gd name="T83" fmla="*/ 76594 h 6045"/>
              <a:gd name="T84" fmla="*/ 849443 w 6406"/>
              <a:gd name="T85" fmla="*/ 137105 h 6045"/>
              <a:gd name="T86" fmla="*/ 894938 w 6406"/>
              <a:gd name="T87" fmla="*/ 173491 h 6045"/>
              <a:gd name="T88" fmla="*/ 926651 w 6406"/>
              <a:gd name="T89" fmla="*/ 230047 h 6045"/>
              <a:gd name="T90" fmla="*/ 944879 w 6406"/>
              <a:gd name="T91" fmla="*/ 391541 h 6045"/>
              <a:gd name="T92" fmla="*/ 885750 w 6406"/>
              <a:gd name="T93" fmla="*/ 629894 h 6045"/>
              <a:gd name="T94" fmla="*/ 835809 w 6406"/>
              <a:gd name="T95" fmla="*/ 710707 h 6045"/>
              <a:gd name="T96" fmla="*/ 790462 w 6406"/>
              <a:gd name="T97" fmla="*/ 751047 h 6045"/>
              <a:gd name="T98" fmla="*/ 667906 w 6406"/>
              <a:gd name="T99" fmla="*/ 791520 h 6045"/>
              <a:gd name="T100" fmla="*/ 268230 w 6406"/>
              <a:gd name="T101" fmla="*/ 763176 h 6045"/>
              <a:gd name="T102" fmla="*/ 209249 w 6406"/>
              <a:gd name="T103" fmla="*/ 734964 h 6045"/>
              <a:gd name="T104" fmla="*/ 163902 w 6406"/>
              <a:gd name="T105" fmla="*/ 706620 h 6045"/>
              <a:gd name="T106" fmla="*/ 59425 w 6406"/>
              <a:gd name="T107" fmla="*/ 617765 h 6045"/>
              <a:gd name="T108" fmla="*/ 73059 w 6406"/>
              <a:gd name="T109" fmla="*/ 197748 h 6045"/>
              <a:gd name="T110" fmla="*/ 141228 w 6406"/>
              <a:gd name="T111" fmla="*/ 137105 h 6045"/>
              <a:gd name="T112" fmla="*/ 177535 w 6406"/>
              <a:gd name="T113" fmla="*/ 108893 h 60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406" h="6045">
                <a:moveTo>
                  <a:pt x="1504" y="795"/>
                </a:moveTo>
                <a:cubicBezTo>
                  <a:pt x="1643" y="657"/>
                  <a:pt x="1576" y="699"/>
                  <a:pt x="1688" y="642"/>
                </a:cubicBezTo>
                <a:cubicBezTo>
                  <a:pt x="1737" y="546"/>
                  <a:pt x="1693" y="598"/>
                  <a:pt x="1810" y="550"/>
                </a:cubicBezTo>
                <a:cubicBezTo>
                  <a:pt x="1977" y="482"/>
                  <a:pt x="2153" y="457"/>
                  <a:pt x="2331" y="427"/>
                </a:cubicBezTo>
                <a:cubicBezTo>
                  <a:pt x="2348" y="428"/>
                  <a:pt x="3286" y="341"/>
                  <a:pt x="3465" y="611"/>
                </a:cubicBezTo>
                <a:cubicBezTo>
                  <a:pt x="3526" y="702"/>
                  <a:pt x="3569" y="819"/>
                  <a:pt x="3618" y="918"/>
                </a:cubicBezTo>
                <a:cubicBezTo>
                  <a:pt x="3631" y="944"/>
                  <a:pt x="3662" y="956"/>
                  <a:pt x="3679" y="979"/>
                </a:cubicBezTo>
                <a:cubicBezTo>
                  <a:pt x="3727" y="1043"/>
                  <a:pt x="3779" y="1206"/>
                  <a:pt x="3802" y="1285"/>
                </a:cubicBezTo>
                <a:cubicBezTo>
                  <a:pt x="3814" y="1326"/>
                  <a:pt x="3820" y="1368"/>
                  <a:pt x="3833" y="1408"/>
                </a:cubicBezTo>
                <a:cubicBezTo>
                  <a:pt x="3840" y="1430"/>
                  <a:pt x="3855" y="1448"/>
                  <a:pt x="3863" y="1469"/>
                </a:cubicBezTo>
                <a:cubicBezTo>
                  <a:pt x="3885" y="1530"/>
                  <a:pt x="3924" y="1653"/>
                  <a:pt x="3924" y="1653"/>
                </a:cubicBezTo>
                <a:cubicBezTo>
                  <a:pt x="4009" y="1147"/>
                  <a:pt x="3909" y="1787"/>
                  <a:pt x="3986" y="673"/>
                </a:cubicBezTo>
                <a:cubicBezTo>
                  <a:pt x="3988" y="638"/>
                  <a:pt x="4061" y="466"/>
                  <a:pt x="4078" y="458"/>
                </a:cubicBezTo>
                <a:cubicBezTo>
                  <a:pt x="4119" y="438"/>
                  <a:pt x="4200" y="397"/>
                  <a:pt x="4200" y="397"/>
                </a:cubicBezTo>
                <a:cubicBezTo>
                  <a:pt x="4282" y="407"/>
                  <a:pt x="4365" y="410"/>
                  <a:pt x="4445" y="427"/>
                </a:cubicBezTo>
                <a:cubicBezTo>
                  <a:pt x="4610" y="462"/>
                  <a:pt x="4747" y="559"/>
                  <a:pt x="4905" y="611"/>
                </a:cubicBezTo>
                <a:cubicBezTo>
                  <a:pt x="4915" y="632"/>
                  <a:pt x="4918" y="659"/>
                  <a:pt x="4936" y="673"/>
                </a:cubicBezTo>
                <a:cubicBezTo>
                  <a:pt x="4971" y="701"/>
                  <a:pt x="5058" y="734"/>
                  <a:pt x="5058" y="734"/>
                </a:cubicBezTo>
                <a:cubicBezTo>
                  <a:pt x="5160" y="939"/>
                  <a:pt x="5186" y="1156"/>
                  <a:pt x="5242" y="1377"/>
                </a:cubicBezTo>
                <a:cubicBezTo>
                  <a:pt x="5232" y="1479"/>
                  <a:pt x="5228" y="1583"/>
                  <a:pt x="5211" y="1684"/>
                </a:cubicBezTo>
                <a:cubicBezTo>
                  <a:pt x="5207" y="1706"/>
                  <a:pt x="5189" y="1724"/>
                  <a:pt x="5181" y="1745"/>
                </a:cubicBezTo>
                <a:cubicBezTo>
                  <a:pt x="5143" y="1840"/>
                  <a:pt x="5104" y="1930"/>
                  <a:pt x="5058" y="2021"/>
                </a:cubicBezTo>
                <a:cubicBezTo>
                  <a:pt x="5045" y="2047"/>
                  <a:pt x="5014" y="2059"/>
                  <a:pt x="4997" y="2082"/>
                </a:cubicBezTo>
                <a:cubicBezTo>
                  <a:pt x="4983" y="2100"/>
                  <a:pt x="4980" y="2125"/>
                  <a:pt x="4966" y="2143"/>
                </a:cubicBezTo>
                <a:cubicBezTo>
                  <a:pt x="4949" y="2166"/>
                  <a:pt x="4922" y="2181"/>
                  <a:pt x="4905" y="2204"/>
                </a:cubicBezTo>
                <a:cubicBezTo>
                  <a:pt x="4891" y="2223"/>
                  <a:pt x="4890" y="2250"/>
                  <a:pt x="4874" y="2266"/>
                </a:cubicBezTo>
                <a:cubicBezTo>
                  <a:pt x="4858" y="2282"/>
                  <a:pt x="4833" y="2286"/>
                  <a:pt x="4813" y="2296"/>
                </a:cubicBezTo>
                <a:cubicBezTo>
                  <a:pt x="4833" y="2276"/>
                  <a:pt x="4857" y="2258"/>
                  <a:pt x="4874" y="2235"/>
                </a:cubicBezTo>
                <a:cubicBezTo>
                  <a:pt x="4888" y="2217"/>
                  <a:pt x="4889" y="2190"/>
                  <a:pt x="4905" y="2174"/>
                </a:cubicBezTo>
                <a:cubicBezTo>
                  <a:pt x="4921" y="2158"/>
                  <a:pt x="4946" y="2153"/>
                  <a:pt x="4966" y="2143"/>
                </a:cubicBezTo>
                <a:cubicBezTo>
                  <a:pt x="4976" y="2123"/>
                  <a:pt x="4979" y="2096"/>
                  <a:pt x="4997" y="2082"/>
                </a:cubicBezTo>
                <a:cubicBezTo>
                  <a:pt x="5033" y="2054"/>
                  <a:pt x="5119" y="2021"/>
                  <a:pt x="5119" y="2021"/>
                </a:cubicBezTo>
                <a:cubicBezTo>
                  <a:pt x="5222" y="1918"/>
                  <a:pt x="5293" y="1901"/>
                  <a:pt x="5426" y="1867"/>
                </a:cubicBezTo>
                <a:cubicBezTo>
                  <a:pt x="5569" y="1877"/>
                  <a:pt x="5714" y="1872"/>
                  <a:pt x="5855" y="1898"/>
                </a:cubicBezTo>
                <a:cubicBezTo>
                  <a:pt x="5883" y="1903"/>
                  <a:pt x="5903" y="1933"/>
                  <a:pt x="5916" y="1959"/>
                </a:cubicBezTo>
                <a:cubicBezTo>
                  <a:pt x="5982" y="2091"/>
                  <a:pt x="6013" y="2276"/>
                  <a:pt x="6039" y="2419"/>
                </a:cubicBezTo>
                <a:cubicBezTo>
                  <a:pt x="6050" y="2480"/>
                  <a:pt x="6059" y="2542"/>
                  <a:pt x="6069" y="2603"/>
                </a:cubicBezTo>
                <a:cubicBezTo>
                  <a:pt x="6059" y="2777"/>
                  <a:pt x="6055" y="2951"/>
                  <a:pt x="6039" y="3124"/>
                </a:cubicBezTo>
                <a:cubicBezTo>
                  <a:pt x="6026" y="3256"/>
                  <a:pt x="5944" y="3375"/>
                  <a:pt x="5885" y="3491"/>
                </a:cubicBezTo>
                <a:cubicBezTo>
                  <a:pt x="5872" y="3517"/>
                  <a:pt x="5841" y="3530"/>
                  <a:pt x="5824" y="3553"/>
                </a:cubicBezTo>
                <a:cubicBezTo>
                  <a:pt x="5752" y="3649"/>
                  <a:pt x="5844" y="3589"/>
                  <a:pt x="5732" y="3644"/>
                </a:cubicBezTo>
                <a:cubicBezTo>
                  <a:pt x="5609" y="3769"/>
                  <a:pt x="5412" y="3847"/>
                  <a:pt x="5242" y="3890"/>
                </a:cubicBezTo>
                <a:cubicBezTo>
                  <a:pt x="5119" y="3880"/>
                  <a:pt x="4997" y="3859"/>
                  <a:pt x="4874" y="3859"/>
                </a:cubicBezTo>
                <a:cubicBezTo>
                  <a:pt x="4832" y="3859"/>
                  <a:pt x="4959" y="3871"/>
                  <a:pt x="4997" y="3890"/>
                </a:cubicBezTo>
                <a:cubicBezTo>
                  <a:pt x="5023" y="3903"/>
                  <a:pt x="5042" y="3927"/>
                  <a:pt x="5058" y="3951"/>
                </a:cubicBezTo>
                <a:cubicBezTo>
                  <a:pt x="5141" y="4075"/>
                  <a:pt x="5167" y="4213"/>
                  <a:pt x="5273" y="4319"/>
                </a:cubicBezTo>
                <a:cubicBezTo>
                  <a:pt x="5293" y="4360"/>
                  <a:pt x="5314" y="4400"/>
                  <a:pt x="5334" y="4441"/>
                </a:cubicBezTo>
                <a:cubicBezTo>
                  <a:pt x="5344" y="4461"/>
                  <a:pt x="5354" y="4482"/>
                  <a:pt x="5364" y="4502"/>
                </a:cubicBezTo>
                <a:cubicBezTo>
                  <a:pt x="5374" y="4523"/>
                  <a:pt x="5385" y="4543"/>
                  <a:pt x="5395" y="4564"/>
                </a:cubicBezTo>
                <a:cubicBezTo>
                  <a:pt x="5405" y="4584"/>
                  <a:pt x="5426" y="4625"/>
                  <a:pt x="5426" y="4625"/>
                </a:cubicBezTo>
                <a:cubicBezTo>
                  <a:pt x="5446" y="4727"/>
                  <a:pt x="5497" y="4828"/>
                  <a:pt x="5487" y="4931"/>
                </a:cubicBezTo>
                <a:cubicBezTo>
                  <a:pt x="5477" y="5033"/>
                  <a:pt x="5478" y="5137"/>
                  <a:pt x="5456" y="5238"/>
                </a:cubicBezTo>
                <a:cubicBezTo>
                  <a:pt x="5404" y="5480"/>
                  <a:pt x="5099" y="5516"/>
                  <a:pt x="4905" y="5544"/>
                </a:cubicBezTo>
                <a:cubicBezTo>
                  <a:pt x="4803" y="5534"/>
                  <a:pt x="4699" y="5534"/>
                  <a:pt x="4599" y="5513"/>
                </a:cubicBezTo>
                <a:cubicBezTo>
                  <a:pt x="4554" y="5503"/>
                  <a:pt x="4476" y="5452"/>
                  <a:pt x="4476" y="5452"/>
                </a:cubicBezTo>
                <a:cubicBezTo>
                  <a:pt x="4466" y="5432"/>
                  <a:pt x="4459" y="5409"/>
                  <a:pt x="4445" y="5391"/>
                </a:cubicBezTo>
                <a:cubicBezTo>
                  <a:pt x="4428" y="5368"/>
                  <a:pt x="4399" y="5355"/>
                  <a:pt x="4384" y="5330"/>
                </a:cubicBezTo>
                <a:cubicBezTo>
                  <a:pt x="4367" y="5302"/>
                  <a:pt x="4370" y="5266"/>
                  <a:pt x="4353" y="5238"/>
                </a:cubicBezTo>
                <a:cubicBezTo>
                  <a:pt x="4338" y="5213"/>
                  <a:pt x="4308" y="5200"/>
                  <a:pt x="4292" y="5176"/>
                </a:cubicBezTo>
                <a:cubicBezTo>
                  <a:pt x="4186" y="5016"/>
                  <a:pt x="4140" y="4842"/>
                  <a:pt x="4108" y="4656"/>
                </a:cubicBezTo>
                <a:cubicBezTo>
                  <a:pt x="4055" y="4815"/>
                  <a:pt x="3999" y="4965"/>
                  <a:pt x="3924" y="5115"/>
                </a:cubicBezTo>
                <a:cubicBezTo>
                  <a:pt x="3876" y="5209"/>
                  <a:pt x="3846" y="5286"/>
                  <a:pt x="3771" y="5360"/>
                </a:cubicBezTo>
                <a:cubicBezTo>
                  <a:pt x="3715" y="5476"/>
                  <a:pt x="3778" y="5379"/>
                  <a:pt x="3679" y="5452"/>
                </a:cubicBezTo>
                <a:cubicBezTo>
                  <a:pt x="3656" y="5469"/>
                  <a:pt x="3642" y="5497"/>
                  <a:pt x="3618" y="5513"/>
                </a:cubicBezTo>
                <a:cubicBezTo>
                  <a:pt x="3477" y="5608"/>
                  <a:pt x="3308" y="5652"/>
                  <a:pt x="3159" y="5728"/>
                </a:cubicBezTo>
                <a:cubicBezTo>
                  <a:pt x="3016" y="5718"/>
                  <a:pt x="2873" y="5713"/>
                  <a:pt x="2730" y="5697"/>
                </a:cubicBezTo>
                <a:cubicBezTo>
                  <a:pt x="2688" y="5692"/>
                  <a:pt x="2647" y="5682"/>
                  <a:pt x="2607" y="5667"/>
                </a:cubicBezTo>
                <a:cubicBezTo>
                  <a:pt x="2564" y="5651"/>
                  <a:pt x="2484" y="5605"/>
                  <a:pt x="2484" y="5605"/>
                </a:cubicBezTo>
                <a:cubicBezTo>
                  <a:pt x="2413" y="5461"/>
                  <a:pt x="2506" y="5632"/>
                  <a:pt x="2393" y="5483"/>
                </a:cubicBezTo>
                <a:cubicBezTo>
                  <a:pt x="2335" y="5407"/>
                  <a:pt x="2327" y="5294"/>
                  <a:pt x="2301" y="5207"/>
                </a:cubicBezTo>
                <a:cubicBezTo>
                  <a:pt x="2282" y="5145"/>
                  <a:pt x="2239" y="5023"/>
                  <a:pt x="2239" y="5023"/>
                </a:cubicBezTo>
                <a:cubicBezTo>
                  <a:pt x="2229" y="4911"/>
                  <a:pt x="2233" y="4796"/>
                  <a:pt x="2209" y="4686"/>
                </a:cubicBezTo>
                <a:cubicBezTo>
                  <a:pt x="2204" y="4664"/>
                  <a:pt x="2192" y="4729"/>
                  <a:pt x="2178" y="4747"/>
                </a:cubicBezTo>
                <a:cubicBezTo>
                  <a:pt x="2161" y="4770"/>
                  <a:pt x="2133" y="4785"/>
                  <a:pt x="2117" y="4809"/>
                </a:cubicBezTo>
                <a:cubicBezTo>
                  <a:pt x="2092" y="4847"/>
                  <a:pt x="2097" y="4911"/>
                  <a:pt x="2056" y="4931"/>
                </a:cubicBezTo>
                <a:cubicBezTo>
                  <a:pt x="1943" y="4988"/>
                  <a:pt x="2010" y="4946"/>
                  <a:pt x="1872" y="5084"/>
                </a:cubicBezTo>
                <a:cubicBezTo>
                  <a:pt x="1851" y="5105"/>
                  <a:pt x="1836" y="5133"/>
                  <a:pt x="1810" y="5146"/>
                </a:cubicBezTo>
                <a:cubicBezTo>
                  <a:pt x="1678" y="5212"/>
                  <a:pt x="1551" y="5283"/>
                  <a:pt x="1412" y="5330"/>
                </a:cubicBezTo>
                <a:cubicBezTo>
                  <a:pt x="1351" y="5320"/>
                  <a:pt x="1288" y="5314"/>
                  <a:pt x="1228" y="5299"/>
                </a:cubicBezTo>
                <a:cubicBezTo>
                  <a:pt x="1159" y="5282"/>
                  <a:pt x="1161" y="5251"/>
                  <a:pt x="1106" y="5207"/>
                </a:cubicBezTo>
                <a:cubicBezTo>
                  <a:pt x="1029" y="5146"/>
                  <a:pt x="938" y="5115"/>
                  <a:pt x="861" y="5054"/>
                </a:cubicBezTo>
                <a:cubicBezTo>
                  <a:pt x="706" y="4931"/>
                  <a:pt x="921" y="5053"/>
                  <a:pt x="677" y="4931"/>
                </a:cubicBezTo>
                <a:cubicBezTo>
                  <a:pt x="657" y="4921"/>
                  <a:pt x="616" y="4901"/>
                  <a:pt x="616" y="4901"/>
                </a:cubicBezTo>
                <a:cubicBezTo>
                  <a:pt x="568" y="4805"/>
                  <a:pt x="527" y="4725"/>
                  <a:pt x="493" y="4625"/>
                </a:cubicBezTo>
                <a:cubicBezTo>
                  <a:pt x="516" y="4312"/>
                  <a:pt x="524" y="3916"/>
                  <a:pt x="769" y="3675"/>
                </a:cubicBezTo>
                <a:cubicBezTo>
                  <a:pt x="825" y="3562"/>
                  <a:pt x="763" y="3656"/>
                  <a:pt x="861" y="3583"/>
                </a:cubicBezTo>
                <a:cubicBezTo>
                  <a:pt x="884" y="3566"/>
                  <a:pt x="896" y="3535"/>
                  <a:pt x="922" y="3522"/>
                </a:cubicBezTo>
                <a:cubicBezTo>
                  <a:pt x="1078" y="3444"/>
                  <a:pt x="1276" y="3427"/>
                  <a:pt x="1443" y="3399"/>
                </a:cubicBezTo>
                <a:cubicBezTo>
                  <a:pt x="1402" y="3379"/>
                  <a:pt x="1340" y="3379"/>
                  <a:pt x="1320" y="3338"/>
                </a:cubicBezTo>
                <a:cubicBezTo>
                  <a:pt x="1310" y="3318"/>
                  <a:pt x="1306" y="3293"/>
                  <a:pt x="1290" y="3277"/>
                </a:cubicBezTo>
                <a:cubicBezTo>
                  <a:pt x="1274" y="3261"/>
                  <a:pt x="1246" y="3261"/>
                  <a:pt x="1228" y="3246"/>
                </a:cubicBezTo>
                <a:cubicBezTo>
                  <a:pt x="1228" y="3246"/>
                  <a:pt x="1074" y="3092"/>
                  <a:pt x="1044" y="3062"/>
                </a:cubicBezTo>
                <a:cubicBezTo>
                  <a:pt x="942" y="2960"/>
                  <a:pt x="840" y="2858"/>
                  <a:pt x="738" y="2756"/>
                </a:cubicBezTo>
                <a:cubicBezTo>
                  <a:pt x="706" y="2724"/>
                  <a:pt x="697" y="2674"/>
                  <a:pt x="677" y="2633"/>
                </a:cubicBezTo>
                <a:cubicBezTo>
                  <a:pt x="627" y="2533"/>
                  <a:pt x="608" y="2439"/>
                  <a:pt x="585" y="2327"/>
                </a:cubicBezTo>
                <a:cubicBezTo>
                  <a:pt x="595" y="2225"/>
                  <a:pt x="599" y="2122"/>
                  <a:pt x="616" y="2021"/>
                </a:cubicBezTo>
                <a:cubicBezTo>
                  <a:pt x="633" y="1917"/>
                  <a:pt x="777" y="1895"/>
                  <a:pt x="861" y="1867"/>
                </a:cubicBezTo>
                <a:cubicBezTo>
                  <a:pt x="963" y="1877"/>
                  <a:pt x="1067" y="1877"/>
                  <a:pt x="1167" y="1898"/>
                </a:cubicBezTo>
                <a:cubicBezTo>
                  <a:pt x="1239" y="1914"/>
                  <a:pt x="1341" y="1986"/>
                  <a:pt x="1412" y="2021"/>
                </a:cubicBezTo>
                <a:cubicBezTo>
                  <a:pt x="1473" y="2052"/>
                  <a:pt x="1535" y="2082"/>
                  <a:pt x="1596" y="2113"/>
                </a:cubicBezTo>
                <a:cubicBezTo>
                  <a:pt x="1616" y="2123"/>
                  <a:pt x="1657" y="2143"/>
                  <a:pt x="1657" y="2143"/>
                </a:cubicBezTo>
                <a:cubicBezTo>
                  <a:pt x="1630" y="2061"/>
                  <a:pt x="1599" y="1977"/>
                  <a:pt x="1565" y="1898"/>
                </a:cubicBezTo>
                <a:cubicBezTo>
                  <a:pt x="1547" y="1856"/>
                  <a:pt x="1504" y="1776"/>
                  <a:pt x="1504" y="1776"/>
                </a:cubicBezTo>
                <a:cubicBezTo>
                  <a:pt x="1463" y="1611"/>
                  <a:pt x="1415" y="1452"/>
                  <a:pt x="1381" y="1285"/>
                </a:cubicBezTo>
                <a:cubicBezTo>
                  <a:pt x="1416" y="872"/>
                  <a:pt x="1357" y="1028"/>
                  <a:pt x="1473" y="795"/>
                </a:cubicBezTo>
                <a:cubicBezTo>
                  <a:pt x="1483" y="776"/>
                  <a:pt x="1627" y="735"/>
                  <a:pt x="1627" y="734"/>
                </a:cubicBezTo>
                <a:cubicBezTo>
                  <a:pt x="1645" y="710"/>
                  <a:pt x="1627" y="673"/>
                  <a:pt x="1627" y="642"/>
                </a:cubicBezTo>
                <a:cubicBezTo>
                  <a:pt x="1594" y="706"/>
                  <a:pt x="1558" y="788"/>
                  <a:pt x="1627" y="581"/>
                </a:cubicBezTo>
                <a:cubicBezTo>
                  <a:pt x="1652" y="506"/>
                  <a:pt x="1651" y="522"/>
                  <a:pt x="1719" y="489"/>
                </a:cubicBezTo>
                <a:cubicBezTo>
                  <a:pt x="1729" y="468"/>
                  <a:pt x="1733" y="443"/>
                  <a:pt x="1749" y="427"/>
                </a:cubicBezTo>
                <a:cubicBezTo>
                  <a:pt x="1765" y="411"/>
                  <a:pt x="1791" y="409"/>
                  <a:pt x="1810" y="397"/>
                </a:cubicBezTo>
                <a:cubicBezTo>
                  <a:pt x="1861" y="366"/>
                  <a:pt x="1913" y="336"/>
                  <a:pt x="1964" y="305"/>
                </a:cubicBezTo>
                <a:cubicBezTo>
                  <a:pt x="2055" y="251"/>
                  <a:pt x="2144" y="199"/>
                  <a:pt x="2239" y="152"/>
                </a:cubicBezTo>
                <a:cubicBezTo>
                  <a:pt x="2300" y="122"/>
                  <a:pt x="2362" y="91"/>
                  <a:pt x="2423" y="60"/>
                </a:cubicBezTo>
                <a:cubicBezTo>
                  <a:pt x="2443" y="50"/>
                  <a:pt x="2484" y="29"/>
                  <a:pt x="2484" y="29"/>
                </a:cubicBezTo>
                <a:cubicBezTo>
                  <a:pt x="2750" y="42"/>
                  <a:pt x="2962" y="0"/>
                  <a:pt x="3189" y="90"/>
                </a:cubicBezTo>
                <a:cubicBezTo>
                  <a:pt x="3313" y="139"/>
                  <a:pt x="3187" y="98"/>
                  <a:pt x="3312" y="182"/>
                </a:cubicBezTo>
                <a:cubicBezTo>
                  <a:pt x="3350" y="207"/>
                  <a:pt x="3393" y="224"/>
                  <a:pt x="3434" y="244"/>
                </a:cubicBezTo>
                <a:cubicBezTo>
                  <a:pt x="3455" y="254"/>
                  <a:pt x="3496" y="274"/>
                  <a:pt x="3496" y="274"/>
                </a:cubicBezTo>
                <a:cubicBezTo>
                  <a:pt x="3591" y="255"/>
                  <a:pt x="3656" y="250"/>
                  <a:pt x="3741" y="213"/>
                </a:cubicBezTo>
                <a:cubicBezTo>
                  <a:pt x="4006" y="99"/>
                  <a:pt x="3739" y="194"/>
                  <a:pt x="3955" y="121"/>
                </a:cubicBezTo>
                <a:cubicBezTo>
                  <a:pt x="4139" y="131"/>
                  <a:pt x="4324" y="131"/>
                  <a:pt x="4507" y="152"/>
                </a:cubicBezTo>
                <a:cubicBezTo>
                  <a:pt x="4518" y="153"/>
                  <a:pt x="4808" y="227"/>
                  <a:pt x="4874" y="244"/>
                </a:cubicBezTo>
                <a:cubicBezTo>
                  <a:pt x="4984" y="272"/>
                  <a:pt x="5025" y="349"/>
                  <a:pt x="5119" y="397"/>
                </a:cubicBezTo>
                <a:cubicBezTo>
                  <a:pt x="5202" y="560"/>
                  <a:pt x="5088" y="366"/>
                  <a:pt x="5211" y="489"/>
                </a:cubicBezTo>
                <a:cubicBezTo>
                  <a:pt x="5334" y="612"/>
                  <a:pt x="5140" y="498"/>
                  <a:pt x="5303" y="581"/>
                </a:cubicBezTo>
                <a:cubicBezTo>
                  <a:pt x="5374" y="724"/>
                  <a:pt x="5323" y="683"/>
                  <a:pt x="5426" y="734"/>
                </a:cubicBezTo>
                <a:cubicBezTo>
                  <a:pt x="5474" y="833"/>
                  <a:pt x="5544" y="901"/>
                  <a:pt x="5640" y="948"/>
                </a:cubicBezTo>
                <a:cubicBezTo>
                  <a:pt x="5699" y="1065"/>
                  <a:pt x="5633" y="965"/>
                  <a:pt x="5732" y="1040"/>
                </a:cubicBezTo>
                <a:cubicBezTo>
                  <a:pt x="5884" y="1155"/>
                  <a:pt x="5708" y="1061"/>
                  <a:pt x="5855" y="1132"/>
                </a:cubicBezTo>
                <a:cubicBezTo>
                  <a:pt x="5934" y="1293"/>
                  <a:pt x="5825" y="1102"/>
                  <a:pt x="5947" y="1224"/>
                </a:cubicBezTo>
                <a:cubicBezTo>
                  <a:pt x="6070" y="1347"/>
                  <a:pt x="5872" y="1233"/>
                  <a:pt x="6039" y="1316"/>
                </a:cubicBezTo>
                <a:cubicBezTo>
                  <a:pt x="6059" y="1357"/>
                  <a:pt x="6068" y="1407"/>
                  <a:pt x="6100" y="1439"/>
                </a:cubicBezTo>
                <a:cubicBezTo>
                  <a:pt x="6120" y="1459"/>
                  <a:pt x="6145" y="1476"/>
                  <a:pt x="6161" y="1500"/>
                </a:cubicBezTo>
                <a:cubicBezTo>
                  <a:pt x="6235" y="1611"/>
                  <a:pt x="6217" y="1624"/>
                  <a:pt x="6253" y="1745"/>
                </a:cubicBezTo>
                <a:cubicBezTo>
                  <a:pt x="6289" y="1864"/>
                  <a:pt x="6323" y="1934"/>
                  <a:pt x="6345" y="2051"/>
                </a:cubicBezTo>
                <a:cubicBezTo>
                  <a:pt x="6368" y="2173"/>
                  <a:pt x="6406" y="2419"/>
                  <a:pt x="6406" y="2419"/>
                </a:cubicBezTo>
                <a:cubicBezTo>
                  <a:pt x="6396" y="2603"/>
                  <a:pt x="6391" y="2787"/>
                  <a:pt x="6376" y="2970"/>
                </a:cubicBezTo>
                <a:cubicBezTo>
                  <a:pt x="6359" y="3182"/>
                  <a:pt x="6295" y="3376"/>
                  <a:pt x="6253" y="3583"/>
                </a:cubicBezTo>
                <a:cubicBezTo>
                  <a:pt x="6230" y="3699"/>
                  <a:pt x="6215" y="3814"/>
                  <a:pt x="6161" y="3920"/>
                </a:cubicBezTo>
                <a:cubicBezTo>
                  <a:pt x="6110" y="4178"/>
                  <a:pt x="6079" y="4540"/>
                  <a:pt x="5977" y="4778"/>
                </a:cubicBezTo>
                <a:cubicBezTo>
                  <a:pt x="5964" y="4809"/>
                  <a:pt x="5908" y="4916"/>
                  <a:pt x="5885" y="4962"/>
                </a:cubicBezTo>
                <a:cubicBezTo>
                  <a:pt x="5830" y="5073"/>
                  <a:pt x="5790" y="5181"/>
                  <a:pt x="5701" y="5268"/>
                </a:cubicBezTo>
                <a:cubicBezTo>
                  <a:pt x="5681" y="5309"/>
                  <a:pt x="5672" y="5359"/>
                  <a:pt x="5640" y="5391"/>
                </a:cubicBezTo>
                <a:cubicBezTo>
                  <a:pt x="5620" y="5411"/>
                  <a:pt x="5595" y="5428"/>
                  <a:pt x="5579" y="5452"/>
                </a:cubicBezTo>
                <a:cubicBezTo>
                  <a:pt x="5472" y="5613"/>
                  <a:pt x="5577" y="5546"/>
                  <a:pt x="5456" y="5605"/>
                </a:cubicBezTo>
                <a:cubicBezTo>
                  <a:pt x="5268" y="5796"/>
                  <a:pt x="5508" y="5566"/>
                  <a:pt x="5334" y="5697"/>
                </a:cubicBezTo>
                <a:cubicBezTo>
                  <a:pt x="5311" y="5714"/>
                  <a:pt x="5297" y="5743"/>
                  <a:pt x="5273" y="5759"/>
                </a:cubicBezTo>
                <a:cubicBezTo>
                  <a:pt x="5151" y="5841"/>
                  <a:pt x="5012" y="5873"/>
                  <a:pt x="4874" y="5912"/>
                </a:cubicBezTo>
                <a:cubicBezTo>
                  <a:pt x="4751" y="5947"/>
                  <a:pt x="4633" y="5979"/>
                  <a:pt x="4507" y="6004"/>
                </a:cubicBezTo>
                <a:cubicBezTo>
                  <a:pt x="3699" y="5987"/>
                  <a:pt x="2801" y="6045"/>
                  <a:pt x="1994" y="5881"/>
                </a:cubicBezTo>
                <a:cubicBezTo>
                  <a:pt x="1953" y="5861"/>
                  <a:pt x="1913" y="5840"/>
                  <a:pt x="1872" y="5820"/>
                </a:cubicBezTo>
                <a:cubicBezTo>
                  <a:pt x="1851" y="5810"/>
                  <a:pt x="1826" y="5805"/>
                  <a:pt x="1810" y="5789"/>
                </a:cubicBezTo>
                <a:cubicBezTo>
                  <a:pt x="1790" y="5769"/>
                  <a:pt x="1774" y="5743"/>
                  <a:pt x="1749" y="5728"/>
                </a:cubicBezTo>
                <a:cubicBezTo>
                  <a:pt x="1721" y="5711"/>
                  <a:pt x="1687" y="5710"/>
                  <a:pt x="1657" y="5697"/>
                </a:cubicBezTo>
                <a:cubicBezTo>
                  <a:pt x="1574" y="5662"/>
                  <a:pt x="1493" y="5615"/>
                  <a:pt x="1412" y="5575"/>
                </a:cubicBezTo>
                <a:cubicBezTo>
                  <a:pt x="1203" y="5471"/>
                  <a:pt x="1521" y="5636"/>
                  <a:pt x="1290" y="5483"/>
                </a:cubicBezTo>
                <a:cubicBezTo>
                  <a:pt x="1252" y="5458"/>
                  <a:pt x="1167" y="5422"/>
                  <a:pt x="1167" y="5422"/>
                </a:cubicBezTo>
                <a:cubicBezTo>
                  <a:pt x="1147" y="5401"/>
                  <a:pt x="1132" y="5373"/>
                  <a:pt x="1106" y="5360"/>
                </a:cubicBezTo>
                <a:cubicBezTo>
                  <a:pt x="991" y="5302"/>
                  <a:pt x="835" y="5269"/>
                  <a:pt x="707" y="5238"/>
                </a:cubicBezTo>
                <a:cubicBezTo>
                  <a:pt x="575" y="5171"/>
                  <a:pt x="575" y="5121"/>
                  <a:pt x="524" y="4993"/>
                </a:cubicBezTo>
                <a:cubicBezTo>
                  <a:pt x="483" y="4891"/>
                  <a:pt x="451" y="4785"/>
                  <a:pt x="401" y="4686"/>
                </a:cubicBezTo>
                <a:cubicBezTo>
                  <a:pt x="370" y="4501"/>
                  <a:pt x="337" y="4313"/>
                  <a:pt x="279" y="4135"/>
                </a:cubicBezTo>
                <a:cubicBezTo>
                  <a:pt x="260" y="4002"/>
                  <a:pt x="217" y="3871"/>
                  <a:pt x="217" y="3736"/>
                </a:cubicBezTo>
                <a:cubicBezTo>
                  <a:pt x="217" y="2824"/>
                  <a:pt x="0" y="2154"/>
                  <a:pt x="493" y="1500"/>
                </a:cubicBezTo>
                <a:cubicBezTo>
                  <a:pt x="552" y="1421"/>
                  <a:pt x="587" y="1330"/>
                  <a:pt x="677" y="1285"/>
                </a:cubicBezTo>
                <a:cubicBezTo>
                  <a:pt x="739" y="1158"/>
                  <a:pt x="664" y="1280"/>
                  <a:pt x="769" y="1193"/>
                </a:cubicBezTo>
                <a:cubicBezTo>
                  <a:pt x="978" y="1020"/>
                  <a:pt x="811" y="1111"/>
                  <a:pt x="953" y="1040"/>
                </a:cubicBezTo>
                <a:cubicBezTo>
                  <a:pt x="1031" y="880"/>
                  <a:pt x="924" y="1068"/>
                  <a:pt x="1044" y="948"/>
                </a:cubicBezTo>
                <a:cubicBezTo>
                  <a:pt x="1060" y="932"/>
                  <a:pt x="1057" y="901"/>
                  <a:pt x="1075" y="887"/>
                </a:cubicBezTo>
                <a:cubicBezTo>
                  <a:pt x="1111" y="859"/>
                  <a:pt x="1198" y="826"/>
                  <a:pt x="1198" y="826"/>
                </a:cubicBezTo>
                <a:cubicBezTo>
                  <a:pt x="1307" y="715"/>
                  <a:pt x="1505" y="631"/>
                  <a:pt x="1657" y="581"/>
                </a:cubicBezTo>
                <a:cubicBezTo>
                  <a:pt x="1667" y="560"/>
                  <a:pt x="1688" y="519"/>
                  <a:pt x="1688" y="519"/>
                </a:cubicBezTo>
              </a:path>
            </a:pathLst>
          </a:cu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8198" name="Freeform 22"/>
          <p:cNvSpPr>
            <a:spLocks/>
          </p:cNvSpPr>
          <p:nvPr/>
        </p:nvSpPr>
        <p:spPr bwMode="auto">
          <a:xfrm rot="2597639">
            <a:off x="3556000" y="2546350"/>
            <a:ext cx="668338" cy="1249363"/>
          </a:xfrm>
          <a:custGeom>
            <a:avLst/>
            <a:gdLst>
              <a:gd name="T0" fmla="*/ 188837 w 6406"/>
              <a:gd name="T1" fmla="*/ 113672 h 6045"/>
              <a:gd name="T2" fmla="*/ 377466 w 6406"/>
              <a:gd name="T3" fmla="*/ 189730 h 6045"/>
              <a:gd name="T4" fmla="*/ 399897 w 6406"/>
              <a:gd name="T5" fmla="*/ 291001 h 6045"/>
              <a:gd name="T6" fmla="*/ 415859 w 6406"/>
              <a:gd name="T7" fmla="*/ 139094 h 6045"/>
              <a:gd name="T8" fmla="*/ 463747 w 6406"/>
              <a:gd name="T9" fmla="*/ 88251 h 6045"/>
              <a:gd name="T10" fmla="*/ 527701 w 6406"/>
              <a:gd name="T11" fmla="*/ 151701 h 6045"/>
              <a:gd name="T12" fmla="*/ 540534 w 6406"/>
              <a:gd name="T13" fmla="*/ 360652 h 6045"/>
              <a:gd name="T14" fmla="*/ 518103 w 6406"/>
              <a:gd name="T15" fmla="*/ 442909 h 6045"/>
              <a:gd name="T16" fmla="*/ 502140 w 6406"/>
              <a:gd name="T17" fmla="*/ 474531 h 6045"/>
              <a:gd name="T18" fmla="*/ 518103 w 6406"/>
              <a:gd name="T19" fmla="*/ 442909 h 6045"/>
              <a:gd name="T20" fmla="*/ 566095 w 6406"/>
              <a:gd name="T21" fmla="*/ 385866 h 6045"/>
              <a:gd name="T22" fmla="*/ 630049 w 6406"/>
              <a:gd name="T23" fmla="*/ 499952 h 6045"/>
              <a:gd name="T24" fmla="*/ 613982 w 6406"/>
              <a:gd name="T25" fmla="*/ 721510 h 6045"/>
              <a:gd name="T26" fmla="*/ 546898 w 6406"/>
              <a:gd name="T27" fmla="*/ 803974 h 6045"/>
              <a:gd name="T28" fmla="*/ 527701 w 6406"/>
              <a:gd name="T29" fmla="*/ 816581 h 6045"/>
              <a:gd name="T30" fmla="*/ 559626 w 6406"/>
              <a:gd name="T31" fmla="*/ 930460 h 6045"/>
              <a:gd name="T32" fmla="*/ 572459 w 6406"/>
              <a:gd name="T33" fmla="*/ 1019125 h 6045"/>
              <a:gd name="T34" fmla="*/ 479814 w 6406"/>
              <a:gd name="T35" fmla="*/ 1139411 h 6045"/>
              <a:gd name="T36" fmla="*/ 457383 w 6406"/>
              <a:gd name="T37" fmla="*/ 1101589 h 6045"/>
              <a:gd name="T38" fmla="*/ 428588 w 6406"/>
              <a:gd name="T39" fmla="*/ 962289 h 6045"/>
              <a:gd name="T40" fmla="*/ 383830 w 6406"/>
              <a:gd name="T41" fmla="*/ 1126803 h 6045"/>
              <a:gd name="T42" fmla="*/ 284821 w 6406"/>
              <a:gd name="T43" fmla="*/ 1177439 h 6045"/>
              <a:gd name="T44" fmla="*/ 249662 w 6406"/>
              <a:gd name="T45" fmla="*/ 1133210 h 6045"/>
              <a:gd name="T46" fmla="*/ 230465 w 6406"/>
              <a:gd name="T47" fmla="*/ 968489 h 6045"/>
              <a:gd name="T48" fmla="*/ 214502 w 6406"/>
              <a:gd name="T49" fmla="*/ 1019125 h 6045"/>
              <a:gd name="T50" fmla="*/ 147314 w 6406"/>
              <a:gd name="T51" fmla="*/ 1101589 h 6045"/>
              <a:gd name="T52" fmla="*/ 89828 w 6406"/>
              <a:gd name="T53" fmla="*/ 1044546 h 6045"/>
              <a:gd name="T54" fmla="*/ 51435 w 6406"/>
              <a:gd name="T55" fmla="*/ 955882 h 6045"/>
              <a:gd name="T56" fmla="*/ 96192 w 6406"/>
              <a:gd name="T57" fmla="*/ 727917 h 6045"/>
              <a:gd name="T58" fmla="*/ 134586 w 6406"/>
              <a:gd name="T59" fmla="*/ 677281 h 6045"/>
              <a:gd name="T60" fmla="*/ 76996 w 6406"/>
              <a:gd name="T61" fmla="*/ 569602 h 6045"/>
              <a:gd name="T62" fmla="*/ 64267 w 6406"/>
              <a:gd name="T63" fmla="*/ 417694 h 6045"/>
              <a:gd name="T64" fmla="*/ 147314 w 6406"/>
              <a:gd name="T65" fmla="*/ 417694 h 6045"/>
              <a:gd name="T66" fmla="*/ 163276 w 6406"/>
              <a:gd name="T67" fmla="*/ 392273 h 6045"/>
              <a:gd name="T68" fmla="*/ 153678 w 6406"/>
              <a:gd name="T69" fmla="*/ 164308 h 6045"/>
              <a:gd name="T70" fmla="*/ 169745 w 6406"/>
              <a:gd name="T71" fmla="*/ 120079 h 6045"/>
              <a:gd name="T72" fmla="*/ 188837 w 6406"/>
              <a:gd name="T73" fmla="*/ 82051 h 6045"/>
              <a:gd name="T74" fmla="*/ 252792 w 6406"/>
              <a:gd name="T75" fmla="*/ 12401 h 6045"/>
              <a:gd name="T76" fmla="*/ 345541 w 6406"/>
              <a:gd name="T77" fmla="*/ 37615 h 6045"/>
              <a:gd name="T78" fmla="*/ 390299 w 6406"/>
              <a:gd name="T79" fmla="*/ 44022 h 6045"/>
              <a:gd name="T80" fmla="*/ 508504 w 6406"/>
              <a:gd name="T81" fmla="*/ 50429 h 6045"/>
              <a:gd name="T82" fmla="*/ 553262 w 6406"/>
              <a:gd name="T83" fmla="*/ 120079 h 6045"/>
              <a:gd name="T84" fmla="*/ 598020 w 6406"/>
              <a:gd name="T85" fmla="*/ 214944 h 6045"/>
              <a:gd name="T86" fmla="*/ 630049 w 6406"/>
              <a:gd name="T87" fmla="*/ 271987 h 6045"/>
              <a:gd name="T88" fmla="*/ 652376 w 6406"/>
              <a:gd name="T89" fmla="*/ 360652 h 6045"/>
              <a:gd name="T90" fmla="*/ 665208 w 6406"/>
              <a:gd name="T91" fmla="*/ 613831 h 6045"/>
              <a:gd name="T92" fmla="*/ 623580 w 6406"/>
              <a:gd name="T93" fmla="*/ 987503 h 6045"/>
              <a:gd name="T94" fmla="*/ 588421 w 6406"/>
              <a:gd name="T95" fmla="*/ 1114196 h 6045"/>
              <a:gd name="T96" fmla="*/ 556496 w 6406"/>
              <a:gd name="T97" fmla="*/ 1177439 h 6045"/>
              <a:gd name="T98" fmla="*/ 470215 w 6406"/>
              <a:gd name="T99" fmla="*/ 1240889 h 6045"/>
              <a:gd name="T100" fmla="*/ 188837 w 6406"/>
              <a:gd name="T101" fmla="*/ 1196454 h 6045"/>
              <a:gd name="T102" fmla="*/ 147314 w 6406"/>
              <a:gd name="T103" fmla="*/ 1152225 h 6045"/>
              <a:gd name="T104" fmla="*/ 115389 w 6406"/>
              <a:gd name="T105" fmla="*/ 1107789 h 6045"/>
              <a:gd name="T106" fmla="*/ 41836 w 6406"/>
              <a:gd name="T107" fmla="*/ 968489 h 6045"/>
              <a:gd name="T108" fmla="*/ 51435 w 6406"/>
              <a:gd name="T109" fmla="*/ 310016 h 6045"/>
              <a:gd name="T110" fmla="*/ 99426 w 6406"/>
              <a:gd name="T111" fmla="*/ 214944 h 6045"/>
              <a:gd name="T112" fmla="*/ 124987 w 6406"/>
              <a:gd name="T113" fmla="*/ 170715 h 60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406" h="6045">
                <a:moveTo>
                  <a:pt x="1504" y="795"/>
                </a:moveTo>
                <a:cubicBezTo>
                  <a:pt x="1643" y="657"/>
                  <a:pt x="1576" y="699"/>
                  <a:pt x="1688" y="642"/>
                </a:cubicBezTo>
                <a:cubicBezTo>
                  <a:pt x="1737" y="546"/>
                  <a:pt x="1693" y="598"/>
                  <a:pt x="1810" y="550"/>
                </a:cubicBezTo>
                <a:cubicBezTo>
                  <a:pt x="1977" y="482"/>
                  <a:pt x="2153" y="457"/>
                  <a:pt x="2331" y="427"/>
                </a:cubicBezTo>
                <a:cubicBezTo>
                  <a:pt x="2348" y="428"/>
                  <a:pt x="3286" y="341"/>
                  <a:pt x="3465" y="611"/>
                </a:cubicBezTo>
                <a:cubicBezTo>
                  <a:pt x="3526" y="702"/>
                  <a:pt x="3569" y="819"/>
                  <a:pt x="3618" y="918"/>
                </a:cubicBezTo>
                <a:cubicBezTo>
                  <a:pt x="3631" y="944"/>
                  <a:pt x="3662" y="956"/>
                  <a:pt x="3679" y="979"/>
                </a:cubicBezTo>
                <a:cubicBezTo>
                  <a:pt x="3727" y="1043"/>
                  <a:pt x="3779" y="1206"/>
                  <a:pt x="3802" y="1285"/>
                </a:cubicBezTo>
                <a:cubicBezTo>
                  <a:pt x="3814" y="1326"/>
                  <a:pt x="3820" y="1368"/>
                  <a:pt x="3833" y="1408"/>
                </a:cubicBezTo>
                <a:cubicBezTo>
                  <a:pt x="3840" y="1430"/>
                  <a:pt x="3855" y="1448"/>
                  <a:pt x="3863" y="1469"/>
                </a:cubicBezTo>
                <a:cubicBezTo>
                  <a:pt x="3885" y="1530"/>
                  <a:pt x="3924" y="1653"/>
                  <a:pt x="3924" y="1653"/>
                </a:cubicBezTo>
                <a:cubicBezTo>
                  <a:pt x="4009" y="1147"/>
                  <a:pt x="3909" y="1787"/>
                  <a:pt x="3986" y="673"/>
                </a:cubicBezTo>
                <a:cubicBezTo>
                  <a:pt x="3988" y="638"/>
                  <a:pt x="4061" y="466"/>
                  <a:pt x="4078" y="458"/>
                </a:cubicBezTo>
                <a:cubicBezTo>
                  <a:pt x="4119" y="438"/>
                  <a:pt x="4200" y="397"/>
                  <a:pt x="4200" y="397"/>
                </a:cubicBezTo>
                <a:cubicBezTo>
                  <a:pt x="4282" y="407"/>
                  <a:pt x="4365" y="410"/>
                  <a:pt x="4445" y="427"/>
                </a:cubicBezTo>
                <a:cubicBezTo>
                  <a:pt x="4610" y="462"/>
                  <a:pt x="4747" y="559"/>
                  <a:pt x="4905" y="611"/>
                </a:cubicBezTo>
                <a:cubicBezTo>
                  <a:pt x="4915" y="632"/>
                  <a:pt x="4918" y="659"/>
                  <a:pt x="4936" y="673"/>
                </a:cubicBezTo>
                <a:cubicBezTo>
                  <a:pt x="4971" y="701"/>
                  <a:pt x="5058" y="734"/>
                  <a:pt x="5058" y="734"/>
                </a:cubicBezTo>
                <a:cubicBezTo>
                  <a:pt x="5160" y="939"/>
                  <a:pt x="5186" y="1156"/>
                  <a:pt x="5242" y="1377"/>
                </a:cubicBezTo>
                <a:cubicBezTo>
                  <a:pt x="5232" y="1479"/>
                  <a:pt x="5228" y="1583"/>
                  <a:pt x="5211" y="1684"/>
                </a:cubicBezTo>
                <a:cubicBezTo>
                  <a:pt x="5207" y="1706"/>
                  <a:pt x="5189" y="1724"/>
                  <a:pt x="5181" y="1745"/>
                </a:cubicBezTo>
                <a:cubicBezTo>
                  <a:pt x="5143" y="1840"/>
                  <a:pt x="5104" y="1930"/>
                  <a:pt x="5058" y="2021"/>
                </a:cubicBezTo>
                <a:cubicBezTo>
                  <a:pt x="5045" y="2047"/>
                  <a:pt x="5014" y="2059"/>
                  <a:pt x="4997" y="2082"/>
                </a:cubicBezTo>
                <a:cubicBezTo>
                  <a:pt x="4983" y="2100"/>
                  <a:pt x="4980" y="2125"/>
                  <a:pt x="4966" y="2143"/>
                </a:cubicBezTo>
                <a:cubicBezTo>
                  <a:pt x="4949" y="2166"/>
                  <a:pt x="4922" y="2181"/>
                  <a:pt x="4905" y="2204"/>
                </a:cubicBezTo>
                <a:cubicBezTo>
                  <a:pt x="4891" y="2223"/>
                  <a:pt x="4890" y="2250"/>
                  <a:pt x="4874" y="2266"/>
                </a:cubicBezTo>
                <a:cubicBezTo>
                  <a:pt x="4858" y="2282"/>
                  <a:pt x="4833" y="2286"/>
                  <a:pt x="4813" y="2296"/>
                </a:cubicBezTo>
                <a:cubicBezTo>
                  <a:pt x="4833" y="2276"/>
                  <a:pt x="4857" y="2258"/>
                  <a:pt x="4874" y="2235"/>
                </a:cubicBezTo>
                <a:cubicBezTo>
                  <a:pt x="4888" y="2217"/>
                  <a:pt x="4889" y="2190"/>
                  <a:pt x="4905" y="2174"/>
                </a:cubicBezTo>
                <a:cubicBezTo>
                  <a:pt x="4921" y="2158"/>
                  <a:pt x="4946" y="2153"/>
                  <a:pt x="4966" y="2143"/>
                </a:cubicBezTo>
                <a:cubicBezTo>
                  <a:pt x="4976" y="2123"/>
                  <a:pt x="4979" y="2096"/>
                  <a:pt x="4997" y="2082"/>
                </a:cubicBezTo>
                <a:cubicBezTo>
                  <a:pt x="5033" y="2054"/>
                  <a:pt x="5119" y="2021"/>
                  <a:pt x="5119" y="2021"/>
                </a:cubicBezTo>
                <a:cubicBezTo>
                  <a:pt x="5222" y="1918"/>
                  <a:pt x="5293" y="1901"/>
                  <a:pt x="5426" y="1867"/>
                </a:cubicBezTo>
                <a:cubicBezTo>
                  <a:pt x="5569" y="1877"/>
                  <a:pt x="5714" y="1872"/>
                  <a:pt x="5855" y="1898"/>
                </a:cubicBezTo>
                <a:cubicBezTo>
                  <a:pt x="5883" y="1903"/>
                  <a:pt x="5903" y="1933"/>
                  <a:pt x="5916" y="1959"/>
                </a:cubicBezTo>
                <a:cubicBezTo>
                  <a:pt x="5982" y="2091"/>
                  <a:pt x="6013" y="2276"/>
                  <a:pt x="6039" y="2419"/>
                </a:cubicBezTo>
                <a:cubicBezTo>
                  <a:pt x="6050" y="2480"/>
                  <a:pt x="6059" y="2542"/>
                  <a:pt x="6069" y="2603"/>
                </a:cubicBezTo>
                <a:cubicBezTo>
                  <a:pt x="6059" y="2777"/>
                  <a:pt x="6055" y="2951"/>
                  <a:pt x="6039" y="3124"/>
                </a:cubicBezTo>
                <a:cubicBezTo>
                  <a:pt x="6026" y="3256"/>
                  <a:pt x="5944" y="3375"/>
                  <a:pt x="5885" y="3491"/>
                </a:cubicBezTo>
                <a:cubicBezTo>
                  <a:pt x="5872" y="3517"/>
                  <a:pt x="5841" y="3530"/>
                  <a:pt x="5824" y="3553"/>
                </a:cubicBezTo>
                <a:cubicBezTo>
                  <a:pt x="5752" y="3649"/>
                  <a:pt x="5844" y="3589"/>
                  <a:pt x="5732" y="3644"/>
                </a:cubicBezTo>
                <a:cubicBezTo>
                  <a:pt x="5609" y="3769"/>
                  <a:pt x="5412" y="3847"/>
                  <a:pt x="5242" y="3890"/>
                </a:cubicBezTo>
                <a:cubicBezTo>
                  <a:pt x="5119" y="3880"/>
                  <a:pt x="4997" y="3859"/>
                  <a:pt x="4874" y="3859"/>
                </a:cubicBezTo>
                <a:cubicBezTo>
                  <a:pt x="4832" y="3859"/>
                  <a:pt x="4959" y="3871"/>
                  <a:pt x="4997" y="3890"/>
                </a:cubicBezTo>
                <a:cubicBezTo>
                  <a:pt x="5023" y="3903"/>
                  <a:pt x="5042" y="3927"/>
                  <a:pt x="5058" y="3951"/>
                </a:cubicBezTo>
                <a:cubicBezTo>
                  <a:pt x="5141" y="4075"/>
                  <a:pt x="5167" y="4213"/>
                  <a:pt x="5273" y="4319"/>
                </a:cubicBezTo>
                <a:cubicBezTo>
                  <a:pt x="5293" y="4360"/>
                  <a:pt x="5314" y="4400"/>
                  <a:pt x="5334" y="4441"/>
                </a:cubicBezTo>
                <a:cubicBezTo>
                  <a:pt x="5344" y="4461"/>
                  <a:pt x="5354" y="4482"/>
                  <a:pt x="5364" y="4502"/>
                </a:cubicBezTo>
                <a:cubicBezTo>
                  <a:pt x="5374" y="4523"/>
                  <a:pt x="5385" y="4543"/>
                  <a:pt x="5395" y="4564"/>
                </a:cubicBezTo>
                <a:cubicBezTo>
                  <a:pt x="5405" y="4584"/>
                  <a:pt x="5426" y="4625"/>
                  <a:pt x="5426" y="4625"/>
                </a:cubicBezTo>
                <a:cubicBezTo>
                  <a:pt x="5446" y="4727"/>
                  <a:pt x="5497" y="4828"/>
                  <a:pt x="5487" y="4931"/>
                </a:cubicBezTo>
                <a:cubicBezTo>
                  <a:pt x="5477" y="5033"/>
                  <a:pt x="5478" y="5137"/>
                  <a:pt x="5456" y="5238"/>
                </a:cubicBezTo>
                <a:cubicBezTo>
                  <a:pt x="5404" y="5480"/>
                  <a:pt x="5099" y="5516"/>
                  <a:pt x="4905" y="5544"/>
                </a:cubicBezTo>
                <a:cubicBezTo>
                  <a:pt x="4803" y="5534"/>
                  <a:pt x="4699" y="5534"/>
                  <a:pt x="4599" y="5513"/>
                </a:cubicBezTo>
                <a:cubicBezTo>
                  <a:pt x="4554" y="5503"/>
                  <a:pt x="4476" y="5452"/>
                  <a:pt x="4476" y="5452"/>
                </a:cubicBezTo>
                <a:cubicBezTo>
                  <a:pt x="4466" y="5432"/>
                  <a:pt x="4459" y="5409"/>
                  <a:pt x="4445" y="5391"/>
                </a:cubicBezTo>
                <a:cubicBezTo>
                  <a:pt x="4428" y="5368"/>
                  <a:pt x="4399" y="5355"/>
                  <a:pt x="4384" y="5330"/>
                </a:cubicBezTo>
                <a:cubicBezTo>
                  <a:pt x="4367" y="5302"/>
                  <a:pt x="4370" y="5266"/>
                  <a:pt x="4353" y="5238"/>
                </a:cubicBezTo>
                <a:cubicBezTo>
                  <a:pt x="4338" y="5213"/>
                  <a:pt x="4308" y="5200"/>
                  <a:pt x="4292" y="5176"/>
                </a:cubicBezTo>
                <a:cubicBezTo>
                  <a:pt x="4186" y="5016"/>
                  <a:pt x="4140" y="4842"/>
                  <a:pt x="4108" y="4656"/>
                </a:cubicBezTo>
                <a:cubicBezTo>
                  <a:pt x="4055" y="4815"/>
                  <a:pt x="3999" y="4965"/>
                  <a:pt x="3924" y="5115"/>
                </a:cubicBezTo>
                <a:cubicBezTo>
                  <a:pt x="3876" y="5209"/>
                  <a:pt x="3846" y="5286"/>
                  <a:pt x="3771" y="5360"/>
                </a:cubicBezTo>
                <a:cubicBezTo>
                  <a:pt x="3715" y="5476"/>
                  <a:pt x="3778" y="5379"/>
                  <a:pt x="3679" y="5452"/>
                </a:cubicBezTo>
                <a:cubicBezTo>
                  <a:pt x="3656" y="5469"/>
                  <a:pt x="3642" y="5497"/>
                  <a:pt x="3618" y="5513"/>
                </a:cubicBezTo>
                <a:cubicBezTo>
                  <a:pt x="3477" y="5608"/>
                  <a:pt x="3308" y="5652"/>
                  <a:pt x="3159" y="5728"/>
                </a:cubicBezTo>
                <a:cubicBezTo>
                  <a:pt x="3016" y="5718"/>
                  <a:pt x="2873" y="5713"/>
                  <a:pt x="2730" y="5697"/>
                </a:cubicBezTo>
                <a:cubicBezTo>
                  <a:pt x="2688" y="5692"/>
                  <a:pt x="2647" y="5682"/>
                  <a:pt x="2607" y="5667"/>
                </a:cubicBezTo>
                <a:cubicBezTo>
                  <a:pt x="2564" y="5651"/>
                  <a:pt x="2484" y="5605"/>
                  <a:pt x="2484" y="5605"/>
                </a:cubicBezTo>
                <a:cubicBezTo>
                  <a:pt x="2413" y="5461"/>
                  <a:pt x="2506" y="5632"/>
                  <a:pt x="2393" y="5483"/>
                </a:cubicBezTo>
                <a:cubicBezTo>
                  <a:pt x="2335" y="5407"/>
                  <a:pt x="2327" y="5294"/>
                  <a:pt x="2301" y="5207"/>
                </a:cubicBezTo>
                <a:cubicBezTo>
                  <a:pt x="2282" y="5145"/>
                  <a:pt x="2239" y="5023"/>
                  <a:pt x="2239" y="5023"/>
                </a:cubicBezTo>
                <a:cubicBezTo>
                  <a:pt x="2229" y="4911"/>
                  <a:pt x="2233" y="4796"/>
                  <a:pt x="2209" y="4686"/>
                </a:cubicBezTo>
                <a:cubicBezTo>
                  <a:pt x="2204" y="4664"/>
                  <a:pt x="2192" y="4729"/>
                  <a:pt x="2178" y="4747"/>
                </a:cubicBezTo>
                <a:cubicBezTo>
                  <a:pt x="2161" y="4770"/>
                  <a:pt x="2133" y="4785"/>
                  <a:pt x="2117" y="4809"/>
                </a:cubicBezTo>
                <a:cubicBezTo>
                  <a:pt x="2092" y="4847"/>
                  <a:pt x="2097" y="4911"/>
                  <a:pt x="2056" y="4931"/>
                </a:cubicBezTo>
                <a:cubicBezTo>
                  <a:pt x="1943" y="4988"/>
                  <a:pt x="2010" y="4946"/>
                  <a:pt x="1872" y="5084"/>
                </a:cubicBezTo>
                <a:cubicBezTo>
                  <a:pt x="1851" y="5105"/>
                  <a:pt x="1836" y="5133"/>
                  <a:pt x="1810" y="5146"/>
                </a:cubicBezTo>
                <a:cubicBezTo>
                  <a:pt x="1678" y="5212"/>
                  <a:pt x="1551" y="5283"/>
                  <a:pt x="1412" y="5330"/>
                </a:cubicBezTo>
                <a:cubicBezTo>
                  <a:pt x="1351" y="5320"/>
                  <a:pt x="1288" y="5314"/>
                  <a:pt x="1228" y="5299"/>
                </a:cubicBezTo>
                <a:cubicBezTo>
                  <a:pt x="1159" y="5282"/>
                  <a:pt x="1161" y="5251"/>
                  <a:pt x="1106" y="5207"/>
                </a:cubicBezTo>
                <a:cubicBezTo>
                  <a:pt x="1029" y="5146"/>
                  <a:pt x="938" y="5115"/>
                  <a:pt x="861" y="5054"/>
                </a:cubicBezTo>
                <a:cubicBezTo>
                  <a:pt x="706" y="4931"/>
                  <a:pt x="921" y="5053"/>
                  <a:pt x="677" y="4931"/>
                </a:cubicBezTo>
                <a:cubicBezTo>
                  <a:pt x="657" y="4921"/>
                  <a:pt x="616" y="4901"/>
                  <a:pt x="616" y="4901"/>
                </a:cubicBezTo>
                <a:cubicBezTo>
                  <a:pt x="568" y="4805"/>
                  <a:pt x="527" y="4725"/>
                  <a:pt x="493" y="4625"/>
                </a:cubicBezTo>
                <a:cubicBezTo>
                  <a:pt x="516" y="4312"/>
                  <a:pt x="524" y="3916"/>
                  <a:pt x="769" y="3675"/>
                </a:cubicBezTo>
                <a:cubicBezTo>
                  <a:pt x="825" y="3562"/>
                  <a:pt x="763" y="3656"/>
                  <a:pt x="861" y="3583"/>
                </a:cubicBezTo>
                <a:cubicBezTo>
                  <a:pt x="884" y="3566"/>
                  <a:pt x="896" y="3535"/>
                  <a:pt x="922" y="3522"/>
                </a:cubicBezTo>
                <a:cubicBezTo>
                  <a:pt x="1078" y="3444"/>
                  <a:pt x="1276" y="3427"/>
                  <a:pt x="1443" y="3399"/>
                </a:cubicBezTo>
                <a:cubicBezTo>
                  <a:pt x="1402" y="3379"/>
                  <a:pt x="1340" y="3379"/>
                  <a:pt x="1320" y="3338"/>
                </a:cubicBezTo>
                <a:cubicBezTo>
                  <a:pt x="1310" y="3318"/>
                  <a:pt x="1306" y="3293"/>
                  <a:pt x="1290" y="3277"/>
                </a:cubicBezTo>
                <a:cubicBezTo>
                  <a:pt x="1274" y="3261"/>
                  <a:pt x="1246" y="3261"/>
                  <a:pt x="1228" y="3246"/>
                </a:cubicBezTo>
                <a:cubicBezTo>
                  <a:pt x="1228" y="3246"/>
                  <a:pt x="1074" y="3092"/>
                  <a:pt x="1044" y="3062"/>
                </a:cubicBezTo>
                <a:cubicBezTo>
                  <a:pt x="942" y="2960"/>
                  <a:pt x="840" y="2858"/>
                  <a:pt x="738" y="2756"/>
                </a:cubicBezTo>
                <a:cubicBezTo>
                  <a:pt x="706" y="2724"/>
                  <a:pt x="697" y="2674"/>
                  <a:pt x="677" y="2633"/>
                </a:cubicBezTo>
                <a:cubicBezTo>
                  <a:pt x="627" y="2533"/>
                  <a:pt x="608" y="2439"/>
                  <a:pt x="585" y="2327"/>
                </a:cubicBezTo>
                <a:cubicBezTo>
                  <a:pt x="595" y="2225"/>
                  <a:pt x="599" y="2122"/>
                  <a:pt x="616" y="2021"/>
                </a:cubicBezTo>
                <a:cubicBezTo>
                  <a:pt x="633" y="1917"/>
                  <a:pt x="777" y="1895"/>
                  <a:pt x="861" y="1867"/>
                </a:cubicBezTo>
                <a:cubicBezTo>
                  <a:pt x="963" y="1877"/>
                  <a:pt x="1067" y="1877"/>
                  <a:pt x="1167" y="1898"/>
                </a:cubicBezTo>
                <a:cubicBezTo>
                  <a:pt x="1239" y="1914"/>
                  <a:pt x="1341" y="1986"/>
                  <a:pt x="1412" y="2021"/>
                </a:cubicBezTo>
                <a:cubicBezTo>
                  <a:pt x="1473" y="2052"/>
                  <a:pt x="1535" y="2082"/>
                  <a:pt x="1596" y="2113"/>
                </a:cubicBezTo>
                <a:cubicBezTo>
                  <a:pt x="1616" y="2123"/>
                  <a:pt x="1657" y="2143"/>
                  <a:pt x="1657" y="2143"/>
                </a:cubicBezTo>
                <a:cubicBezTo>
                  <a:pt x="1630" y="2061"/>
                  <a:pt x="1599" y="1977"/>
                  <a:pt x="1565" y="1898"/>
                </a:cubicBezTo>
                <a:cubicBezTo>
                  <a:pt x="1547" y="1856"/>
                  <a:pt x="1504" y="1776"/>
                  <a:pt x="1504" y="1776"/>
                </a:cubicBezTo>
                <a:cubicBezTo>
                  <a:pt x="1463" y="1611"/>
                  <a:pt x="1415" y="1452"/>
                  <a:pt x="1381" y="1285"/>
                </a:cubicBezTo>
                <a:cubicBezTo>
                  <a:pt x="1416" y="872"/>
                  <a:pt x="1357" y="1028"/>
                  <a:pt x="1473" y="795"/>
                </a:cubicBezTo>
                <a:cubicBezTo>
                  <a:pt x="1483" y="776"/>
                  <a:pt x="1627" y="735"/>
                  <a:pt x="1627" y="734"/>
                </a:cubicBezTo>
                <a:cubicBezTo>
                  <a:pt x="1645" y="710"/>
                  <a:pt x="1627" y="673"/>
                  <a:pt x="1627" y="642"/>
                </a:cubicBezTo>
                <a:cubicBezTo>
                  <a:pt x="1594" y="706"/>
                  <a:pt x="1558" y="788"/>
                  <a:pt x="1627" y="581"/>
                </a:cubicBezTo>
                <a:cubicBezTo>
                  <a:pt x="1652" y="506"/>
                  <a:pt x="1651" y="522"/>
                  <a:pt x="1719" y="489"/>
                </a:cubicBezTo>
                <a:cubicBezTo>
                  <a:pt x="1729" y="468"/>
                  <a:pt x="1733" y="443"/>
                  <a:pt x="1749" y="427"/>
                </a:cubicBezTo>
                <a:cubicBezTo>
                  <a:pt x="1765" y="411"/>
                  <a:pt x="1791" y="409"/>
                  <a:pt x="1810" y="397"/>
                </a:cubicBezTo>
                <a:cubicBezTo>
                  <a:pt x="1861" y="366"/>
                  <a:pt x="1913" y="336"/>
                  <a:pt x="1964" y="305"/>
                </a:cubicBezTo>
                <a:cubicBezTo>
                  <a:pt x="2055" y="251"/>
                  <a:pt x="2144" y="199"/>
                  <a:pt x="2239" y="152"/>
                </a:cubicBezTo>
                <a:cubicBezTo>
                  <a:pt x="2300" y="122"/>
                  <a:pt x="2362" y="91"/>
                  <a:pt x="2423" y="60"/>
                </a:cubicBezTo>
                <a:cubicBezTo>
                  <a:pt x="2443" y="50"/>
                  <a:pt x="2484" y="29"/>
                  <a:pt x="2484" y="29"/>
                </a:cubicBezTo>
                <a:cubicBezTo>
                  <a:pt x="2750" y="42"/>
                  <a:pt x="2962" y="0"/>
                  <a:pt x="3189" y="90"/>
                </a:cubicBezTo>
                <a:cubicBezTo>
                  <a:pt x="3313" y="139"/>
                  <a:pt x="3187" y="98"/>
                  <a:pt x="3312" y="182"/>
                </a:cubicBezTo>
                <a:cubicBezTo>
                  <a:pt x="3350" y="207"/>
                  <a:pt x="3393" y="224"/>
                  <a:pt x="3434" y="244"/>
                </a:cubicBezTo>
                <a:cubicBezTo>
                  <a:pt x="3455" y="254"/>
                  <a:pt x="3496" y="274"/>
                  <a:pt x="3496" y="274"/>
                </a:cubicBezTo>
                <a:cubicBezTo>
                  <a:pt x="3591" y="255"/>
                  <a:pt x="3656" y="250"/>
                  <a:pt x="3741" y="213"/>
                </a:cubicBezTo>
                <a:cubicBezTo>
                  <a:pt x="4006" y="99"/>
                  <a:pt x="3739" y="194"/>
                  <a:pt x="3955" y="121"/>
                </a:cubicBezTo>
                <a:cubicBezTo>
                  <a:pt x="4139" y="131"/>
                  <a:pt x="4324" y="131"/>
                  <a:pt x="4507" y="152"/>
                </a:cubicBezTo>
                <a:cubicBezTo>
                  <a:pt x="4518" y="153"/>
                  <a:pt x="4808" y="227"/>
                  <a:pt x="4874" y="244"/>
                </a:cubicBezTo>
                <a:cubicBezTo>
                  <a:pt x="4984" y="272"/>
                  <a:pt x="5025" y="349"/>
                  <a:pt x="5119" y="397"/>
                </a:cubicBezTo>
                <a:cubicBezTo>
                  <a:pt x="5202" y="560"/>
                  <a:pt x="5088" y="366"/>
                  <a:pt x="5211" y="489"/>
                </a:cubicBezTo>
                <a:cubicBezTo>
                  <a:pt x="5334" y="612"/>
                  <a:pt x="5140" y="498"/>
                  <a:pt x="5303" y="581"/>
                </a:cubicBezTo>
                <a:cubicBezTo>
                  <a:pt x="5374" y="724"/>
                  <a:pt x="5323" y="683"/>
                  <a:pt x="5426" y="734"/>
                </a:cubicBezTo>
                <a:cubicBezTo>
                  <a:pt x="5474" y="833"/>
                  <a:pt x="5544" y="901"/>
                  <a:pt x="5640" y="948"/>
                </a:cubicBezTo>
                <a:cubicBezTo>
                  <a:pt x="5699" y="1065"/>
                  <a:pt x="5633" y="965"/>
                  <a:pt x="5732" y="1040"/>
                </a:cubicBezTo>
                <a:cubicBezTo>
                  <a:pt x="5884" y="1155"/>
                  <a:pt x="5708" y="1061"/>
                  <a:pt x="5855" y="1132"/>
                </a:cubicBezTo>
                <a:cubicBezTo>
                  <a:pt x="5934" y="1293"/>
                  <a:pt x="5825" y="1102"/>
                  <a:pt x="5947" y="1224"/>
                </a:cubicBezTo>
                <a:cubicBezTo>
                  <a:pt x="6070" y="1347"/>
                  <a:pt x="5872" y="1233"/>
                  <a:pt x="6039" y="1316"/>
                </a:cubicBezTo>
                <a:cubicBezTo>
                  <a:pt x="6059" y="1357"/>
                  <a:pt x="6068" y="1407"/>
                  <a:pt x="6100" y="1439"/>
                </a:cubicBezTo>
                <a:cubicBezTo>
                  <a:pt x="6120" y="1459"/>
                  <a:pt x="6145" y="1476"/>
                  <a:pt x="6161" y="1500"/>
                </a:cubicBezTo>
                <a:cubicBezTo>
                  <a:pt x="6235" y="1611"/>
                  <a:pt x="6217" y="1624"/>
                  <a:pt x="6253" y="1745"/>
                </a:cubicBezTo>
                <a:cubicBezTo>
                  <a:pt x="6289" y="1864"/>
                  <a:pt x="6323" y="1934"/>
                  <a:pt x="6345" y="2051"/>
                </a:cubicBezTo>
                <a:cubicBezTo>
                  <a:pt x="6368" y="2173"/>
                  <a:pt x="6406" y="2419"/>
                  <a:pt x="6406" y="2419"/>
                </a:cubicBezTo>
                <a:cubicBezTo>
                  <a:pt x="6396" y="2603"/>
                  <a:pt x="6391" y="2787"/>
                  <a:pt x="6376" y="2970"/>
                </a:cubicBezTo>
                <a:cubicBezTo>
                  <a:pt x="6359" y="3182"/>
                  <a:pt x="6295" y="3376"/>
                  <a:pt x="6253" y="3583"/>
                </a:cubicBezTo>
                <a:cubicBezTo>
                  <a:pt x="6230" y="3699"/>
                  <a:pt x="6215" y="3814"/>
                  <a:pt x="6161" y="3920"/>
                </a:cubicBezTo>
                <a:cubicBezTo>
                  <a:pt x="6110" y="4178"/>
                  <a:pt x="6079" y="4540"/>
                  <a:pt x="5977" y="4778"/>
                </a:cubicBezTo>
                <a:cubicBezTo>
                  <a:pt x="5964" y="4809"/>
                  <a:pt x="5908" y="4916"/>
                  <a:pt x="5885" y="4962"/>
                </a:cubicBezTo>
                <a:cubicBezTo>
                  <a:pt x="5830" y="5073"/>
                  <a:pt x="5790" y="5181"/>
                  <a:pt x="5701" y="5268"/>
                </a:cubicBezTo>
                <a:cubicBezTo>
                  <a:pt x="5681" y="5309"/>
                  <a:pt x="5672" y="5359"/>
                  <a:pt x="5640" y="5391"/>
                </a:cubicBezTo>
                <a:cubicBezTo>
                  <a:pt x="5620" y="5411"/>
                  <a:pt x="5595" y="5428"/>
                  <a:pt x="5579" y="5452"/>
                </a:cubicBezTo>
                <a:cubicBezTo>
                  <a:pt x="5472" y="5613"/>
                  <a:pt x="5577" y="5546"/>
                  <a:pt x="5456" y="5605"/>
                </a:cubicBezTo>
                <a:cubicBezTo>
                  <a:pt x="5268" y="5796"/>
                  <a:pt x="5508" y="5566"/>
                  <a:pt x="5334" y="5697"/>
                </a:cubicBezTo>
                <a:cubicBezTo>
                  <a:pt x="5311" y="5714"/>
                  <a:pt x="5297" y="5743"/>
                  <a:pt x="5273" y="5759"/>
                </a:cubicBezTo>
                <a:cubicBezTo>
                  <a:pt x="5151" y="5841"/>
                  <a:pt x="5012" y="5873"/>
                  <a:pt x="4874" y="5912"/>
                </a:cubicBezTo>
                <a:cubicBezTo>
                  <a:pt x="4751" y="5947"/>
                  <a:pt x="4633" y="5979"/>
                  <a:pt x="4507" y="6004"/>
                </a:cubicBezTo>
                <a:cubicBezTo>
                  <a:pt x="3699" y="5987"/>
                  <a:pt x="2801" y="6045"/>
                  <a:pt x="1994" y="5881"/>
                </a:cubicBezTo>
                <a:cubicBezTo>
                  <a:pt x="1953" y="5861"/>
                  <a:pt x="1913" y="5840"/>
                  <a:pt x="1872" y="5820"/>
                </a:cubicBezTo>
                <a:cubicBezTo>
                  <a:pt x="1851" y="5810"/>
                  <a:pt x="1826" y="5805"/>
                  <a:pt x="1810" y="5789"/>
                </a:cubicBezTo>
                <a:cubicBezTo>
                  <a:pt x="1790" y="5769"/>
                  <a:pt x="1774" y="5743"/>
                  <a:pt x="1749" y="5728"/>
                </a:cubicBezTo>
                <a:cubicBezTo>
                  <a:pt x="1721" y="5711"/>
                  <a:pt x="1687" y="5710"/>
                  <a:pt x="1657" y="5697"/>
                </a:cubicBezTo>
                <a:cubicBezTo>
                  <a:pt x="1574" y="5662"/>
                  <a:pt x="1493" y="5615"/>
                  <a:pt x="1412" y="5575"/>
                </a:cubicBezTo>
                <a:cubicBezTo>
                  <a:pt x="1203" y="5471"/>
                  <a:pt x="1521" y="5636"/>
                  <a:pt x="1290" y="5483"/>
                </a:cubicBezTo>
                <a:cubicBezTo>
                  <a:pt x="1252" y="5458"/>
                  <a:pt x="1167" y="5422"/>
                  <a:pt x="1167" y="5422"/>
                </a:cubicBezTo>
                <a:cubicBezTo>
                  <a:pt x="1147" y="5401"/>
                  <a:pt x="1132" y="5373"/>
                  <a:pt x="1106" y="5360"/>
                </a:cubicBezTo>
                <a:cubicBezTo>
                  <a:pt x="991" y="5302"/>
                  <a:pt x="835" y="5269"/>
                  <a:pt x="707" y="5238"/>
                </a:cubicBezTo>
                <a:cubicBezTo>
                  <a:pt x="575" y="5171"/>
                  <a:pt x="575" y="5121"/>
                  <a:pt x="524" y="4993"/>
                </a:cubicBezTo>
                <a:cubicBezTo>
                  <a:pt x="483" y="4891"/>
                  <a:pt x="451" y="4785"/>
                  <a:pt x="401" y="4686"/>
                </a:cubicBezTo>
                <a:cubicBezTo>
                  <a:pt x="370" y="4501"/>
                  <a:pt x="337" y="4313"/>
                  <a:pt x="279" y="4135"/>
                </a:cubicBezTo>
                <a:cubicBezTo>
                  <a:pt x="260" y="4002"/>
                  <a:pt x="217" y="3871"/>
                  <a:pt x="217" y="3736"/>
                </a:cubicBezTo>
                <a:cubicBezTo>
                  <a:pt x="217" y="2824"/>
                  <a:pt x="0" y="2154"/>
                  <a:pt x="493" y="1500"/>
                </a:cubicBezTo>
                <a:cubicBezTo>
                  <a:pt x="552" y="1421"/>
                  <a:pt x="587" y="1330"/>
                  <a:pt x="677" y="1285"/>
                </a:cubicBezTo>
                <a:cubicBezTo>
                  <a:pt x="739" y="1158"/>
                  <a:pt x="664" y="1280"/>
                  <a:pt x="769" y="1193"/>
                </a:cubicBezTo>
                <a:cubicBezTo>
                  <a:pt x="978" y="1020"/>
                  <a:pt x="811" y="1111"/>
                  <a:pt x="953" y="1040"/>
                </a:cubicBezTo>
                <a:cubicBezTo>
                  <a:pt x="1031" y="880"/>
                  <a:pt x="924" y="1068"/>
                  <a:pt x="1044" y="948"/>
                </a:cubicBezTo>
                <a:cubicBezTo>
                  <a:pt x="1060" y="932"/>
                  <a:pt x="1057" y="901"/>
                  <a:pt x="1075" y="887"/>
                </a:cubicBezTo>
                <a:cubicBezTo>
                  <a:pt x="1111" y="859"/>
                  <a:pt x="1198" y="826"/>
                  <a:pt x="1198" y="826"/>
                </a:cubicBezTo>
                <a:cubicBezTo>
                  <a:pt x="1307" y="715"/>
                  <a:pt x="1505" y="631"/>
                  <a:pt x="1657" y="581"/>
                </a:cubicBezTo>
                <a:cubicBezTo>
                  <a:pt x="1667" y="560"/>
                  <a:pt x="1688" y="519"/>
                  <a:pt x="1688" y="519"/>
                </a:cubicBezTo>
              </a:path>
            </a:pathLst>
          </a:cu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8199" name="Freeform 23"/>
          <p:cNvSpPr>
            <a:spLocks/>
          </p:cNvSpPr>
          <p:nvPr/>
        </p:nvSpPr>
        <p:spPr bwMode="auto">
          <a:xfrm rot="1008557">
            <a:off x="3128963" y="2330450"/>
            <a:ext cx="820737" cy="1016000"/>
          </a:xfrm>
          <a:custGeom>
            <a:avLst/>
            <a:gdLst>
              <a:gd name="T0" fmla="*/ 231897 w 6406"/>
              <a:gd name="T1" fmla="*/ 92440 h 6045"/>
              <a:gd name="T2" fmla="*/ 463538 w 6406"/>
              <a:gd name="T3" fmla="*/ 154291 h 6045"/>
              <a:gd name="T4" fmla="*/ 491084 w 6406"/>
              <a:gd name="T5" fmla="*/ 236646 h 6045"/>
              <a:gd name="T6" fmla="*/ 510686 w 6406"/>
              <a:gd name="T7" fmla="*/ 113113 h 6045"/>
              <a:gd name="T8" fmla="*/ 569494 w 6406"/>
              <a:gd name="T9" fmla="*/ 71767 h 6045"/>
              <a:gd name="T10" fmla="*/ 648031 w 6406"/>
              <a:gd name="T11" fmla="*/ 123365 h 6045"/>
              <a:gd name="T12" fmla="*/ 663790 w 6406"/>
              <a:gd name="T13" fmla="*/ 293287 h 6045"/>
              <a:gd name="T14" fmla="*/ 636244 w 6406"/>
              <a:gd name="T15" fmla="*/ 360180 h 6045"/>
              <a:gd name="T16" fmla="*/ 616642 w 6406"/>
              <a:gd name="T17" fmla="*/ 385895 h 6045"/>
              <a:gd name="T18" fmla="*/ 636244 w 6406"/>
              <a:gd name="T19" fmla="*/ 360180 h 6045"/>
              <a:gd name="T20" fmla="*/ 695179 w 6406"/>
              <a:gd name="T21" fmla="*/ 313792 h 6045"/>
              <a:gd name="T22" fmla="*/ 773717 w 6406"/>
              <a:gd name="T23" fmla="*/ 406568 h 6045"/>
              <a:gd name="T24" fmla="*/ 753986 w 6406"/>
              <a:gd name="T25" fmla="*/ 586742 h 6045"/>
              <a:gd name="T26" fmla="*/ 671605 w 6406"/>
              <a:gd name="T27" fmla="*/ 653803 h 6045"/>
              <a:gd name="T28" fmla="*/ 648031 w 6406"/>
              <a:gd name="T29" fmla="*/ 664056 h 6045"/>
              <a:gd name="T30" fmla="*/ 687236 w 6406"/>
              <a:gd name="T31" fmla="*/ 756664 h 6045"/>
              <a:gd name="T32" fmla="*/ 702995 w 6406"/>
              <a:gd name="T33" fmla="*/ 828767 h 6045"/>
              <a:gd name="T34" fmla="*/ 589224 w 6406"/>
              <a:gd name="T35" fmla="*/ 926585 h 6045"/>
              <a:gd name="T36" fmla="*/ 561678 w 6406"/>
              <a:gd name="T37" fmla="*/ 895828 h 6045"/>
              <a:gd name="T38" fmla="*/ 526317 w 6406"/>
              <a:gd name="T39" fmla="*/ 782547 h 6045"/>
              <a:gd name="T40" fmla="*/ 471354 w 6406"/>
              <a:gd name="T41" fmla="*/ 916333 h 6045"/>
              <a:gd name="T42" fmla="*/ 349768 w 6406"/>
              <a:gd name="T43" fmla="*/ 957511 h 6045"/>
              <a:gd name="T44" fmla="*/ 306591 w 6406"/>
              <a:gd name="T45" fmla="*/ 921543 h 6045"/>
              <a:gd name="T46" fmla="*/ 283017 w 6406"/>
              <a:gd name="T47" fmla="*/ 787589 h 6045"/>
              <a:gd name="T48" fmla="*/ 263415 w 6406"/>
              <a:gd name="T49" fmla="*/ 828767 h 6045"/>
              <a:gd name="T50" fmla="*/ 180906 w 6406"/>
              <a:gd name="T51" fmla="*/ 895828 h 6045"/>
              <a:gd name="T52" fmla="*/ 110311 w 6406"/>
              <a:gd name="T53" fmla="*/ 849440 h 6045"/>
              <a:gd name="T54" fmla="*/ 63163 w 6406"/>
              <a:gd name="T55" fmla="*/ 777337 h 6045"/>
              <a:gd name="T56" fmla="*/ 118127 w 6406"/>
              <a:gd name="T57" fmla="*/ 591952 h 6045"/>
              <a:gd name="T58" fmla="*/ 165275 w 6406"/>
              <a:gd name="T59" fmla="*/ 550775 h 6045"/>
              <a:gd name="T60" fmla="*/ 94553 w 6406"/>
              <a:gd name="T61" fmla="*/ 463209 h 6045"/>
              <a:gd name="T62" fmla="*/ 78922 w 6406"/>
              <a:gd name="T63" fmla="*/ 339675 h 6045"/>
              <a:gd name="T64" fmla="*/ 180906 w 6406"/>
              <a:gd name="T65" fmla="*/ 339675 h 6045"/>
              <a:gd name="T66" fmla="*/ 200508 w 6406"/>
              <a:gd name="T67" fmla="*/ 319002 h 6045"/>
              <a:gd name="T68" fmla="*/ 188721 w 6406"/>
              <a:gd name="T69" fmla="*/ 133618 h 6045"/>
              <a:gd name="T70" fmla="*/ 208451 w 6406"/>
              <a:gd name="T71" fmla="*/ 97650 h 6045"/>
              <a:gd name="T72" fmla="*/ 231897 w 6406"/>
              <a:gd name="T73" fmla="*/ 66725 h 6045"/>
              <a:gd name="T74" fmla="*/ 310435 w 6406"/>
              <a:gd name="T75" fmla="*/ 10084 h 6045"/>
              <a:gd name="T76" fmla="*/ 424334 w 6406"/>
              <a:gd name="T77" fmla="*/ 30589 h 6045"/>
              <a:gd name="T78" fmla="*/ 479297 w 6406"/>
              <a:gd name="T79" fmla="*/ 35800 h 6045"/>
              <a:gd name="T80" fmla="*/ 624457 w 6406"/>
              <a:gd name="T81" fmla="*/ 41010 h 6045"/>
              <a:gd name="T82" fmla="*/ 679421 w 6406"/>
              <a:gd name="T83" fmla="*/ 97650 h 6045"/>
              <a:gd name="T84" fmla="*/ 734384 w 6406"/>
              <a:gd name="T85" fmla="*/ 174796 h 6045"/>
              <a:gd name="T86" fmla="*/ 773717 w 6406"/>
              <a:gd name="T87" fmla="*/ 221184 h 6045"/>
              <a:gd name="T88" fmla="*/ 801135 w 6406"/>
              <a:gd name="T89" fmla="*/ 293287 h 6045"/>
              <a:gd name="T90" fmla="*/ 816893 w 6406"/>
              <a:gd name="T91" fmla="*/ 499176 h 6045"/>
              <a:gd name="T92" fmla="*/ 765774 w 6406"/>
              <a:gd name="T93" fmla="*/ 803052 h 6045"/>
              <a:gd name="T94" fmla="*/ 722597 w 6406"/>
              <a:gd name="T95" fmla="*/ 906080 h 6045"/>
              <a:gd name="T96" fmla="*/ 683392 w 6406"/>
              <a:gd name="T97" fmla="*/ 957511 h 6045"/>
              <a:gd name="T98" fmla="*/ 577437 w 6406"/>
              <a:gd name="T99" fmla="*/ 1009109 h 6045"/>
              <a:gd name="T100" fmla="*/ 231897 w 6406"/>
              <a:gd name="T101" fmla="*/ 972973 h 6045"/>
              <a:gd name="T102" fmla="*/ 180906 w 6406"/>
              <a:gd name="T103" fmla="*/ 937006 h 6045"/>
              <a:gd name="T104" fmla="*/ 141701 w 6406"/>
              <a:gd name="T105" fmla="*/ 900870 h 6045"/>
              <a:gd name="T106" fmla="*/ 51376 w 6406"/>
              <a:gd name="T107" fmla="*/ 787589 h 6045"/>
              <a:gd name="T108" fmla="*/ 63163 w 6406"/>
              <a:gd name="T109" fmla="*/ 252109 h 6045"/>
              <a:gd name="T110" fmla="*/ 122098 w 6406"/>
              <a:gd name="T111" fmla="*/ 174796 h 6045"/>
              <a:gd name="T112" fmla="*/ 153488 w 6406"/>
              <a:gd name="T113" fmla="*/ 138828 h 60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406" h="6045">
                <a:moveTo>
                  <a:pt x="1504" y="795"/>
                </a:moveTo>
                <a:cubicBezTo>
                  <a:pt x="1643" y="657"/>
                  <a:pt x="1576" y="699"/>
                  <a:pt x="1688" y="642"/>
                </a:cubicBezTo>
                <a:cubicBezTo>
                  <a:pt x="1737" y="546"/>
                  <a:pt x="1693" y="598"/>
                  <a:pt x="1810" y="550"/>
                </a:cubicBezTo>
                <a:cubicBezTo>
                  <a:pt x="1977" y="482"/>
                  <a:pt x="2153" y="457"/>
                  <a:pt x="2331" y="427"/>
                </a:cubicBezTo>
                <a:cubicBezTo>
                  <a:pt x="2348" y="428"/>
                  <a:pt x="3286" y="341"/>
                  <a:pt x="3465" y="611"/>
                </a:cubicBezTo>
                <a:cubicBezTo>
                  <a:pt x="3526" y="702"/>
                  <a:pt x="3569" y="819"/>
                  <a:pt x="3618" y="918"/>
                </a:cubicBezTo>
                <a:cubicBezTo>
                  <a:pt x="3631" y="944"/>
                  <a:pt x="3662" y="956"/>
                  <a:pt x="3679" y="979"/>
                </a:cubicBezTo>
                <a:cubicBezTo>
                  <a:pt x="3727" y="1043"/>
                  <a:pt x="3779" y="1206"/>
                  <a:pt x="3802" y="1285"/>
                </a:cubicBezTo>
                <a:cubicBezTo>
                  <a:pt x="3814" y="1326"/>
                  <a:pt x="3820" y="1368"/>
                  <a:pt x="3833" y="1408"/>
                </a:cubicBezTo>
                <a:cubicBezTo>
                  <a:pt x="3840" y="1430"/>
                  <a:pt x="3855" y="1448"/>
                  <a:pt x="3863" y="1469"/>
                </a:cubicBezTo>
                <a:cubicBezTo>
                  <a:pt x="3885" y="1530"/>
                  <a:pt x="3924" y="1653"/>
                  <a:pt x="3924" y="1653"/>
                </a:cubicBezTo>
                <a:cubicBezTo>
                  <a:pt x="4009" y="1147"/>
                  <a:pt x="3909" y="1787"/>
                  <a:pt x="3986" y="673"/>
                </a:cubicBezTo>
                <a:cubicBezTo>
                  <a:pt x="3988" y="638"/>
                  <a:pt x="4061" y="466"/>
                  <a:pt x="4078" y="458"/>
                </a:cubicBezTo>
                <a:cubicBezTo>
                  <a:pt x="4119" y="438"/>
                  <a:pt x="4200" y="397"/>
                  <a:pt x="4200" y="397"/>
                </a:cubicBezTo>
                <a:cubicBezTo>
                  <a:pt x="4282" y="407"/>
                  <a:pt x="4365" y="410"/>
                  <a:pt x="4445" y="427"/>
                </a:cubicBezTo>
                <a:cubicBezTo>
                  <a:pt x="4610" y="462"/>
                  <a:pt x="4747" y="559"/>
                  <a:pt x="4905" y="611"/>
                </a:cubicBezTo>
                <a:cubicBezTo>
                  <a:pt x="4915" y="632"/>
                  <a:pt x="4918" y="659"/>
                  <a:pt x="4936" y="673"/>
                </a:cubicBezTo>
                <a:cubicBezTo>
                  <a:pt x="4971" y="701"/>
                  <a:pt x="5058" y="734"/>
                  <a:pt x="5058" y="734"/>
                </a:cubicBezTo>
                <a:cubicBezTo>
                  <a:pt x="5160" y="939"/>
                  <a:pt x="5186" y="1156"/>
                  <a:pt x="5242" y="1377"/>
                </a:cubicBezTo>
                <a:cubicBezTo>
                  <a:pt x="5232" y="1479"/>
                  <a:pt x="5228" y="1583"/>
                  <a:pt x="5211" y="1684"/>
                </a:cubicBezTo>
                <a:cubicBezTo>
                  <a:pt x="5207" y="1706"/>
                  <a:pt x="5189" y="1724"/>
                  <a:pt x="5181" y="1745"/>
                </a:cubicBezTo>
                <a:cubicBezTo>
                  <a:pt x="5143" y="1840"/>
                  <a:pt x="5104" y="1930"/>
                  <a:pt x="5058" y="2021"/>
                </a:cubicBezTo>
                <a:cubicBezTo>
                  <a:pt x="5045" y="2047"/>
                  <a:pt x="5014" y="2059"/>
                  <a:pt x="4997" y="2082"/>
                </a:cubicBezTo>
                <a:cubicBezTo>
                  <a:pt x="4983" y="2100"/>
                  <a:pt x="4980" y="2125"/>
                  <a:pt x="4966" y="2143"/>
                </a:cubicBezTo>
                <a:cubicBezTo>
                  <a:pt x="4949" y="2166"/>
                  <a:pt x="4922" y="2181"/>
                  <a:pt x="4905" y="2204"/>
                </a:cubicBezTo>
                <a:cubicBezTo>
                  <a:pt x="4891" y="2223"/>
                  <a:pt x="4890" y="2250"/>
                  <a:pt x="4874" y="2266"/>
                </a:cubicBezTo>
                <a:cubicBezTo>
                  <a:pt x="4858" y="2282"/>
                  <a:pt x="4833" y="2286"/>
                  <a:pt x="4813" y="2296"/>
                </a:cubicBezTo>
                <a:cubicBezTo>
                  <a:pt x="4833" y="2276"/>
                  <a:pt x="4857" y="2258"/>
                  <a:pt x="4874" y="2235"/>
                </a:cubicBezTo>
                <a:cubicBezTo>
                  <a:pt x="4888" y="2217"/>
                  <a:pt x="4889" y="2190"/>
                  <a:pt x="4905" y="2174"/>
                </a:cubicBezTo>
                <a:cubicBezTo>
                  <a:pt x="4921" y="2158"/>
                  <a:pt x="4946" y="2153"/>
                  <a:pt x="4966" y="2143"/>
                </a:cubicBezTo>
                <a:cubicBezTo>
                  <a:pt x="4976" y="2123"/>
                  <a:pt x="4979" y="2096"/>
                  <a:pt x="4997" y="2082"/>
                </a:cubicBezTo>
                <a:cubicBezTo>
                  <a:pt x="5033" y="2054"/>
                  <a:pt x="5119" y="2021"/>
                  <a:pt x="5119" y="2021"/>
                </a:cubicBezTo>
                <a:cubicBezTo>
                  <a:pt x="5222" y="1918"/>
                  <a:pt x="5293" y="1901"/>
                  <a:pt x="5426" y="1867"/>
                </a:cubicBezTo>
                <a:cubicBezTo>
                  <a:pt x="5569" y="1877"/>
                  <a:pt x="5714" y="1872"/>
                  <a:pt x="5855" y="1898"/>
                </a:cubicBezTo>
                <a:cubicBezTo>
                  <a:pt x="5883" y="1903"/>
                  <a:pt x="5903" y="1933"/>
                  <a:pt x="5916" y="1959"/>
                </a:cubicBezTo>
                <a:cubicBezTo>
                  <a:pt x="5982" y="2091"/>
                  <a:pt x="6013" y="2276"/>
                  <a:pt x="6039" y="2419"/>
                </a:cubicBezTo>
                <a:cubicBezTo>
                  <a:pt x="6050" y="2480"/>
                  <a:pt x="6059" y="2542"/>
                  <a:pt x="6069" y="2603"/>
                </a:cubicBezTo>
                <a:cubicBezTo>
                  <a:pt x="6059" y="2777"/>
                  <a:pt x="6055" y="2951"/>
                  <a:pt x="6039" y="3124"/>
                </a:cubicBezTo>
                <a:cubicBezTo>
                  <a:pt x="6026" y="3256"/>
                  <a:pt x="5944" y="3375"/>
                  <a:pt x="5885" y="3491"/>
                </a:cubicBezTo>
                <a:cubicBezTo>
                  <a:pt x="5872" y="3517"/>
                  <a:pt x="5841" y="3530"/>
                  <a:pt x="5824" y="3553"/>
                </a:cubicBezTo>
                <a:cubicBezTo>
                  <a:pt x="5752" y="3649"/>
                  <a:pt x="5844" y="3589"/>
                  <a:pt x="5732" y="3644"/>
                </a:cubicBezTo>
                <a:cubicBezTo>
                  <a:pt x="5609" y="3769"/>
                  <a:pt x="5412" y="3847"/>
                  <a:pt x="5242" y="3890"/>
                </a:cubicBezTo>
                <a:cubicBezTo>
                  <a:pt x="5119" y="3880"/>
                  <a:pt x="4997" y="3859"/>
                  <a:pt x="4874" y="3859"/>
                </a:cubicBezTo>
                <a:cubicBezTo>
                  <a:pt x="4832" y="3859"/>
                  <a:pt x="4959" y="3871"/>
                  <a:pt x="4997" y="3890"/>
                </a:cubicBezTo>
                <a:cubicBezTo>
                  <a:pt x="5023" y="3903"/>
                  <a:pt x="5042" y="3927"/>
                  <a:pt x="5058" y="3951"/>
                </a:cubicBezTo>
                <a:cubicBezTo>
                  <a:pt x="5141" y="4075"/>
                  <a:pt x="5167" y="4213"/>
                  <a:pt x="5273" y="4319"/>
                </a:cubicBezTo>
                <a:cubicBezTo>
                  <a:pt x="5293" y="4360"/>
                  <a:pt x="5314" y="4400"/>
                  <a:pt x="5334" y="4441"/>
                </a:cubicBezTo>
                <a:cubicBezTo>
                  <a:pt x="5344" y="4461"/>
                  <a:pt x="5354" y="4482"/>
                  <a:pt x="5364" y="4502"/>
                </a:cubicBezTo>
                <a:cubicBezTo>
                  <a:pt x="5374" y="4523"/>
                  <a:pt x="5385" y="4543"/>
                  <a:pt x="5395" y="4564"/>
                </a:cubicBezTo>
                <a:cubicBezTo>
                  <a:pt x="5405" y="4584"/>
                  <a:pt x="5426" y="4625"/>
                  <a:pt x="5426" y="4625"/>
                </a:cubicBezTo>
                <a:cubicBezTo>
                  <a:pt x="5446" y="4727"/>
                  <a:pt x="5497" y="4828"/>
                  <a:pt x="5487" y="4931"/>
                </a:cubicBezTo>
                <a:cubicBezTo>
                  <a:pt x="5477" y="5033"/>
                  <a:pt x="5478" y="5137"/>
                  <a:pt x="5456" y="5238"/>
                </a:cubicBezTo>
                <a:cubicBezTo>
                  <a:pt x="5404" y="5480"/>
                  <a:pt x="5099" y="5516"/>
                  <a:pt x="4905" y="5544"/>
                </a:cubicBezTo>
                <a:cubicBezTo>
                  <a:pt x="4803" y="5534"/>
                  <a:pt x="4699" y="5534"/>
                  <a:pt x="4599" y="5513"/>
                </a:cubicBezTo>
                <a:cubicBezTo>
                  <a:pt x="4554" y="5503"/>
                  <a:pt x="4476" y="5452"/>
                  <a:pt x="4476" y="5452"/>
                </a:cubicBezTo>
                <a:cubicBezTo>
                  <a:pt x="4466" y="5432"/>
                  <a:pt x="4459" y="5409"/>
                  <a:pt x="4445" y="5391"/>
                </a:cubicBezTo>
                <a:cubicBezTo>
                  <a:pt x="4428" y="5368"/>
                  <a:pt x="4399" y="5355"/>
                  <a:pt x="4384" y="5330"/>
                </a:cubicBezTo>
                <a:cubicBezTo>
                  <a:pt x="4367" y="5302"/>
                  <a:pt x="4370" y="5266"/>
                  <a:pt x="4353" y="5238"/>
                </a:cubicBezTo>
                <a:cubicBezTo>
                  <a:pt x="4338" y="5213"/>
                  <a:pt x="4308" y="5200"/>
                  <a:pt x="4292" y="5176"/>
                </a:cubicBezTo>
                <a:cubicBezTo>
                  <a:pt x="4186" y="5016"/>
                  <a:pt x="4140" y="4842"/>
                  <a:pt x="4108" y="4656"/>
                </a:cubicBezTo>
                <a:cubicBezTo>
                  <a:pt x="4055" y="4815"/>
                  <a:pt x="3999" y="4965"/>
                  <a:pt x="3924" y="5115"/>
                </a:cubicBezTo>
                <a:cubicBezTo>
                  <a:pt x="3876" y="5209"/>
                  <a:pt x="3846" y="5286"/>
                  <a:pt x="3771" y="5360"/>
                </a:cubicBezTo>
                <a:cubicBezTo>
                  <a:pt x="3715" y="5476"/>
                  <a:pt x="3778" y="5379"/>
                  <a:pt x="3679" y="5452"/>
                </a:cubicBezTo>
                <a:cubicBezTo>
                  <a:pt x="3656" y="5469"/>
                  <a:pt x="3642" y="5497"/>
                  <a:pt x="3618" y="5513"/>
                </a:cubicBezTo>
                <a:cubicBezTo>
                  <a:pt x="3477" y="5608"/>
                  <a:pt x="3308" y="5652"/>
                  <a:pt x="3159" y="5728"/>
                </a:cubicBezTo>
                <a:cubicBezTo>
                  <a:pt x="3016" y="5718"/>
                  <a:pt x="2873" y="5713"/>
                  <a:pt x="2730" y="5697"/>
                </a:cubicBezTo>
                <a:cubicBezTo>
                  <a:pt x="2688" y="5692"/>
                  <a:pt x="2647" y="5682"/>
                  <a:pt x="2607" y="5667"/>
                </a:cubicBezTo>
                <a:cubicBezTo>
                  <a:pt x="2564" y="5651"/>
                  <a:pt x="2484" y="5605"/>
                  <a:pt x="2484" y="5605"/>
                </a:cubicBezTo>
                <a:cubicBezTo>
                  <a:pt x="2413" y="5461"/>
                  <a:pt x="2506" y="5632"/>
                  <a:pt x="2393" y="5483"/>
                </a:cubicBezTo>
                <a:cubicBezTo>
                  <a:pt x="2335" y="5407"/>
                  <a:pt x="2327" y="5294"/>
                  <a:pt x="2301" y="5207"/>
                </a:cubicBezTo>
                <a:cubicBezTo>
                  <a:pt x="2282" y="5145"/>
                  <a:pt x="2239" y="5023"/>
                  <a:pt x="2239" y="5023"/>
                </a:cubicBezTo>
                <a:cubicBezTo>
                  <a:pt x="2229" y="4911"/>
                  <a:pt x="2233" y="4796"/>
                  <a:pt x="2209" y="4686"/>
                </a:cubicBezTo>
                <a:cubicBezTo>
                  <a:pt x="2204" y="4664"/>
                  <a:pt x="2192" y="4729"/>
                  <a:pt x="2178" y="4747"/>
                </a:cubicBezTo>
                <a:cubicBezTo>
                  <a:pt x="2161" y="4770"/>
                  <a:pt x="2133" y="4785"/>
                  <a:pt x="2117" y="4809"/>
                </a:cubicBezTo>
                <a:cubicBezTo>
                  <a:pt x="2092" y="4847"/>
                  <a:pt x="2097" y="4911"/>
                  <a:pt x="2056" y="4931"/>
                </a:cubicBezTo>
                <a:cubicBezTo>
                  <a:pt x="1943" y="4988"/>
                  <a:pt x="2010" y="4946"/>
                  <a:pt x="1872" y="5084"/>
                </a:cubicBezTo>
                <a:cubicBezTo>
                  <a:pt x="1851" y="5105"/>
                  <a:pt x="1836" y="5133"/>
                  <a:pt x="1810" y="5146"/>
                </a:cubicBezTo>
                <a:cubicBezTo>
                  <a:pt x="1678" y="5212"/>
                  <a:pt x="1551" y="5283"/>
                  <a:pt x="1412" y="5330"/>
                </a:cubicBezTo>
                <a:cubicBezTo>
                  <a:pt x="1351" y="5320"/>
                  <a:pt x="1288" y="5314"/>
                  <a:pt x="1228" y="5299"/>
                </a:cubicBezTo>
                <a:cubicBezTo>
                  <a:pt x="1159" y="5282"/>
                  <a:pt x="1161" y="5251"/>
                  <a:pt x="1106" y="5207"/>
                </a:cubicBezTo>
                <a:cubicBezTo>
                  <a:pt x="1029" y="5146"/>
                  <a:pt x="938" y="5115"/>
                  <a:pt x="861" y="5054"/>
                </a:cubicBezTo>
                <a:cubicBezTo>
                  <a:pt x="706" y="4931"/>
                  <a:pt x="921" y="5053"/>
                  <a:pt x="677" y="4931"/>
                </a:cubicBezTo>
                <a:cubicBezTo>
                  <a:pt x="657" y="4921"/>
                  <a:pt x="616" y="4901"/>
                  <a:pt x="616" y="4901"/>
                </a:cubicBezTo>
                <a:cubicBezTo>
                  <a:pt x="568" y="4805"/>
                  <a:pt x="527" y="4725"/>
                  <a:pt x="493" y="4625"/>
                </a:cubicBezTo>
                <a:cubicBezTo>
                  <a:pt x="516" y="4312"/>
                  <a:pt x="524" y="3916"/>
                  <a:pt x="769" y="3675"/>
                </a:cubicBezTo>
                <a:cubicBezTo>
                  <a:pt x="825" y="3562"/>
                  <a:pt x="763" y="3656"/>
                  <a:pt x="861" y="3583"/>
                </a:cubicBezTo>
                <a:cubicBezTo>
                  <a:pt x="884" y="3566"/>
                  <a:pt x="896" y="3535"/>
                  <a:pt x="922" y="3522"/>
                </a:cubicBezTo>
                <a:cubicBezTo>
                  <a:pt x="1078" y="3444"/>
                  <a:pt x="1276" y="3427"/>
                  <a:pt x="1443" y="3399"/>
                </a:cubicBezTo>
                <a:cubicBezTo>
                  <a:pt x="1402" y="3379"/>
                  <a:pt x="1340" y="3379"/>
                  <a:pt x="1320" y="3338"/>
                </a:cubicBezTo>
                <a:cubicBezTo>
                  <a:pt x="1310" y="3318"/>
                  <a:pt x="1306" y="3293"/>
                  <a:pt x="1290" y="3277"/>
                </a:cubicBezTo>
                <a:cubicBezTo>
                  <a:pt x="1274" y="3261"/>
                  <a:pt x="1246" y="3261"/>
                  <a:pt x="1228" y="3246"/>
                </a:cubicBezTo>
                <a:cubicBezTo>
                  <a:pt x="1228" y="3246"/>
                  <a:pt x="1074" y="3092"/>
                  <a:pt x="1044" y="3062"/>
                </a:cubicBezTo>
                <a:cubicBezTo>
                  <a:pt x="942" y="2960"/>
                  <a:pt x="840" y="2858"/>
                  <a:pt x="738" y="2756"/>
                </a:cubicBezTo>
                <a:cubicBezTo>
                  <a:pt x="706" y="2724"/>
                  <a:pt x="697" y="2674"/>
                  <a:pt x="677" y="2633"/>
                </a:cubicBezTo>
                <a:cubicBezTo>
                  <a:pt x="627" y="2533"/>
                  <a:pt x="608" y="2439"/>
                  <a:pt x="585" y="2327"/>
                </a:cubicBezTo>
                <a:cubicBezTo>
                  <a:pt x="595" y="2225"/>
                  <a:pt x="599" y="2122"/>
                  <a:pt x="616" y="2021"/>
                </a:cubicBezTo>
                <a:cubicBezTo>
                  <a:pt x="633" y="1917"/>
                  <a:pt x="777" y="1895"/>
                  <a:pt x="861" y="1867"/>
                </a:cubicBezTo>
                <a:cubicBezTo>
                  <a:pt x="963" y="1877"/>
                  <a:pt x="1067" y="1877"/>
                  <a:pt x="1167" y="1898"/>
                </a:cubicBezTo>
                <a:cubicBezTo>
                  <a:pt x="1239" y="1914"/>
                  <a:pt x="1341" y="1986"/>
                  <a:pt x="1412" y="2021"/>
                </a:cubicBezTo>
                <a:cubicBezTo>
                  <a:pt x="1473" y="2052"/>
                  <a:pt x="1535" y="2082"/>
                  <a:pt x="1596" y="2113"/>
                </a:cubicBezTo>
                <a:cubicBezTo>
                  <a:pt x="1616" y="2123"/>
                  <a:pt x="1657" y="2143"/>
                  <a:pt x="1657" y="2143"/>
                </a:cubicBezTo>
                <a:cubicBezTo>
                  <a:pt x="1630" y="2061"/>
                  <a:pt x="1599" y="1977"/>
                  <a:pt x="1565" y="1898"/>
                </a:cubicBezTo>
                <a:cubicBezTo>
                  <a:pt x="1547" y="1856"/>
                  <a:pt x="1504" y="1776"/>
                  <a:pt x="1504" y="1776"/>
                </a:cubicBezTo>
                <a:cubicBezTo>
                  <a:pt x="1463" y="1611"/>
                  <a:pt x="1415" y="1452"/>
                  <a:pt x="1381" y="1285"/>
                </a:cubicBezTo>
                <a:cubicBezTo>
                  <a:pt x="1416" y="872"/>
                  <a:pt x="1357" y="1028"/>
                  <a:pt x="1473" y="795"/>
                </a:cubicBezTo>
                <a:cubicBezTo>
                  <a:pt x="1483" y="776"/>
                  <a:pt x="1627" y="735"/>
                  <a:pt x="1627" y="734"/>
                </a:cubicBezTo>
                <a:cubicBezTo>
                  <a:pt x="1645" y="710"/>
                  <a:pt x="1627" y="673"/>
                  <a:pt x="1627" y="642"/>
                </a:cubicBezTo>
                <a:cubicBezTo>
                  <a:pt x="1594" y="706"/>
                  <a:pt x="1558" y="788"/>
                  <a:pt x="1627" y="581"/>
                </a:cubicBezTo>
                <a:cubicBezTo>
                  <a:pt x="1652" y="506"/>
                  <a:pt x="1651" y="522"/>
                  <a:pt x="1719" y="489"/>
                </a:cubicBezTo>
                <a:cubicBezTo>
                  <a:pt x="1729" y="468"/>
                  <a:pt x="1733" y="443"/>
                  <a:pt x="1749" y="427"/>
                </a:cubicBezTo>
                <a:cubicBezTo>
                  <a:pt x="1765" y="411"/>
                  <a:pt x="1791" y="409"/>
                  <a:pt x="1810" y="397"/>
                </a:cubicBezTo>
                <a:cubicBezTo>
                  <a:pt x="1861" y="366"/>
                  <a:pt x="1913" y="336"/>
                  <a:pt x="1964" y="305"/>
                </a:cubicBezTo>
                <a:cubicBezTo>
                  <a:pt x="2055" y="251"/>
                  <a:pt x="2144" y="199"/>
                  <a:pt x="2239" y="152"/>
                </a:cubicBezTo>
                <a:cubicBezTo>
                  <a:pt x="2300" y="122"/>
                  <a:pt x="2362" y="91"/>
                  <a:pt x="2423" y="60"/>
                </a:cubicBezTo>
                <a:cubicBezTo>
                  <a:pt x="2443" y="50"/>
                  <a:pt x="2484" y="29"/>
                  <a:pt x="2484" y="29"/>
                </a:cubicBezTo>
                <a:cubicBezTo>
                  <a:pt x="2750" y="42"/>
                  <a:pt x="2962" y="0"/>
                  <a:pt x="3189" y="90"/>
                </a:cubicBezTo>
                <a:cubicBezTo>
                  <a:pt x="3313" y="139"/>
                  <a:pt x="3187" y="98"/>
                  <a:pt x="3312" y="182"/>
                </a:cubicBezTo>
                <a:cubicBezTo>
                  <a:pt x="3350" y="207"/>
                  <a:pt x="3393" y="224"/>
                  <a:pt x="3434" y="244"/>
                </a:cubicBezTo>
                <a:cubicBezTo>
                  <a:pt x="3455" y="254"/>
                  <a:pt x="3496" y="274"/>
                  <a:pt x="3496" y="274"/>
                </a:cubicBezTo>
                <a:cubicBezTo>
                  <a:pt x="3591" y="255"/>
                  <a:pt x="3656" y="250"/>
                  <a:pt x="3741" y="213"/>
                </a:cubicBezTo>
                <a:cubicBezTo>
                  <a:pt x="4006" y="99"/>
                  <a:pt x="3739" y="194"/>
                  <a:pt x="3955" y="121"/>
                </a:cubicBezTo>
                <a:cubicBezTo>
                  <a:pt x="4139" y="131"/>
                  <a:pt x="4324" y="131"/>
                  <a:pt x="4507" y="152"/>
                </a:cubicBezTo>
                <a:cubicBezTo>
                  <a:pt x="4518" y="153"/>
                  <a:pt x="4808" y="227"/>
                  <a:pt x="4874" y="244"/>
                </a:cubicBezTo>
                <a:cubicBezTo>
                  <a:pt x="4984" y="272"/>
                  <a:pt x="5025" y="349"/>
                  <a:pt x="5119" y="397"/>
                </a:cubicBezTo>
                <a:cubicBezTo>
                  <a:pt x="5202" y="560"/>
                  <a:pt x="5088" y="366"/>
                  <a:pt x="5211" y="489"/>
                </a:cubicBezTo>
                <a:cubicBezTo>
                  <a:pt x="5334" y="612"/>
                  <a:pt x="5140" y="498"/>
                  <a:pt x="5303" y="581"/>
                </a:cubicBezTo>
                <a:cubicBezTo>
                  <a:pt x="5374" y="724"/>
                  <a:pt x="5323" y="683"/>
                  <a:pt x="5426" y="734"/>
                </a:cubicBezTo>
                <a:cubicBezTo>
                  <a:pt x="5474" y="833"/>
                  <a:pt x="5544" y="901"/>
                  <a:pt x="5640" y="948"/>
                </a:cubicBezTo>
                <a:cubicBezTo>
                  <a:pt x="5699" y="1065"/>
                  <a:pt x="5633" y="965"/>
                  <a:pt x="5732" y="1040"/>
                </a:cubicBezTo>
                <a:cubicBezTo>
                  <a:pt x="5884" y="1155"/>
                  <a:pt x="5708" y="1061"/>
                  <a:pt x="5855" y="1132"/>
                </a:cubicBezTo>
                <a:cubicBezTo>
                  <a:pt x="5934" y="1293"/>
                  <a:pt x="5825" y="1102"/>
                  <a:pt x="5947" y="1224"/>
                </a:cubicBezTo>
                <a:cubicBezTo>
                  <a:pt x="6070" y="1347"/>
                  <a:pt x="5872" y="1233"/>
                  <a:pt x="6039" y="1316"/>
                </a:cubicBezTo>
                <a:cubicBezTo>
                  <a:pt x="6059" y="1357"/>
                  <a:pt x="6068" y="1407"/>
                  <a:pt x="6100" y="1439"/>
                </a:cubicBezTo>
                <a:cubicBezTo>
                  <a:pt x="6120" y="1459"/>
                  <a:pt x="6145" y="1476"/>
                  <a:pt x="6161" y="1500"/>
                </a:cubicBezTo>
                <a:cubicBezTo>
                  <a:pt x="6235" y="1611"/>
                  <a:pt x="6217" y="1624"/>
                  <a:pt x="6253" y="1745"/>
                </a:cubicBezTo>
                <a:cubicBezTo>
                  <a:pt x="6289" y="1864"/>
                  <a:pt x="6323" y="1934"/>
                  <a:pt x="6345" y="2051"/>
                </a:cubicBezTo>
                <a:cubicBezTo>
                  <a:pt x="6368" y="2173"/>
                  <a:pt x="6406" y="2419"/>
                  <a:pt x="6406" y="2419"/>
                </a:cubicBezTo>
                <a:cubicBezTo>
                  <a:pt x="6396" y="2603"/>
                  <a:pt x="6391" y="2787"/>
                  <a:pt x="6376" y="2970"/>
                </a:cubicBezTo>
                <a:cubicBezTo>
                  <a:pt x="6359" y="3182"/>
                  <a:pt x="6295" y="3376"/>
                  <a:pt x="6253" y="3583"/>
                </a:cubicBezTo>
                <a:cubicBezTo>
                  <a:pt x="6230" y="3699"/>
                  <a:pt x="6215" y="3814"/>
                  <a:pt x="6161" y="3920"/>
                </a:cubicBezTo>
                <a:cubicBezTo>
                  <a:pt x="6110" y="4178"/>
                  <a:pt x="6079" y="4540"/>
                  <a:pt x="5977" y="4778"/>
                </a:cubicBezTo>
                <a:cubicBezTo>
                  <a:pt x="5964" y="4809"/>
                  <a:pt x="5908" y="4916"/>
                  <a:pt x="5885" y="4962"/>
                </a:cubicBezTo>
                <a:cubicBezTo>
                  <a:pt x="5830" y="5073"/>
                  <a:pt x="5790" y="5181"/>
                  <a:pt x="5701" y="5268"/>
                </a:cubicBezTo>
                <a:cubicBezTo>
                  <a:pt x="5681" y="5309"/>
                  <a:pt x="5672" y="5359"/>
                  <a:pt x="5640" y="5391"/>
                </a:cubicBezTo>
                <a:cubicBezTo>
                  <a:pt x="5620" y="5411"/>
                  <a:pt x="5595" y="5428"/>
                  <a:pt x="5579" y="5452"/>
                </a:cubicBezTo>
                <a:cubicBezTo>
                  <a:pt x="5472" y="5613"/>
                  <a:pt x="5577" y="5546"/>
                  <a:pt x="5456" y="5605"/>
                </a:cubicBezTo>
                <a:cubicBezTo>
                  <a:pt x="5268" y="5796"/>
                  <a:pt x="5508" y="5566"/>
                  <a:pt x="5334" y="5697"/>
                </a:cubicBezTo>
                <a:cubicBezTo>
                  <a:pt x="5311" y="5714"/>
                  <a:pt x="5297" y="5743"/>
                  <a:pt x="5273" y="5759"/>
                </a:cubicBezTo>
                <a:cubicBezTo>
                  <a:pt x="5151" y="5841"/>
                  <a:pt x="5012" y="5873"/>
                  <a:pt x="4874" y="5912"/>
                </a:cubicBezTo>
                <a:cubicBezTo>
                  <a:pt x="4751" y="5947"/>
                  <a:pt x="4633" y="5979"/>
                  <a:pt x="4507" y="6004"/>
                </a:cubicBezTo>
                <a:cubicBezTo>
                  <a:pt x="3699" y="5987"/>
                  <a:pt x="2801" y="6045"/>
                  <a:pt x="1994" y="5881"/>
                </a:cubicBezTo>
                <a:cubicBezTo>
                  <a:pt x="1953" y="5861"/>
                  <a:pt x="1913" y="5840"/>
                  <a:pt x="1872" y="5820"/>
                </a:cubicBezTo>
                <a:cubicBezTo>
                  <a:pt x="1851" y="5810"/>
                  <a:pt x="1826" y="5805"/>
                  <a:pt x="1810" y="5789"/>
                </a:cubicBezTo>
                <a:cubicBezTo>
                  <a:pt x="1790" y="5769"/>
                  <a:pt x="1774" y="5743"/>
                  <a:pt x="1749" y="5728"/>
                </a:cubicBezTo>
                <a:cubicBezTo>
                  <a:pt x="1721" y="5711"/>
                  <a:pt x="1687" y="5710"/>
                  <a:pt x="1657" y="5697"/>
                </a:cubicBezTo>
                <a:cubicBezTo>
                  <a:pt x="1574" y="5662"/>
                  <a:pt x="1493" y="5615"/>
                  <a:pt x="1412" y="5575"/>
                </a:cubicBezTo>
                <a:cubicBezTo>
                  <a:pt x="1203" y="5471"/>
                  <a:pt x="1521" y="5636"/>
                  <a:pt x="1290" y="5483"/>
                </a:cubicBezTo>
                <a:cubicBezTo>
                  <a:pt x="1252" y="5458"/>
                  <a:pt x="1167" y="5422"/>
                  <a:pt x="1167" y="5422"/>
                </a:cubicBezTo>
                <a:cubicBezTo>
                  <a:pt x="1147" y="5401"/>
                  <a:pt x="1132" y="5373"/>
                  <a:pt x="1106" y="5360"/>
                </a:cubicBezTo>
                <a:cubicBezTo>
                  <a:pt x="991" y="5302"/>
                  <a:pt x="835" y="5269"/>
                  <a:pt x="707" y="5238"/>
                </a:cubicBezTo>
                <a:cubicBezTo>
                  <a:pt x="575" y="5171"/>
                  <a:pt x="575" y="5121"/>
                  <a:pt x="524" y="4993"/>
                </a:cubicBezTo>
                <a:cubicBezTo>
                  <a:pt x="483" y="4891"/>
                  <a:pt x="451" y="4785"/>
                  <a:pt x="401" y="4686"/>
                </a:cubicBezTo>
                <a:cubicBezTo>
                  <a:pt x="370" y="4501"/>
                  <a:pt x="337" y="4313"/>
                  <a:pt x="279" y="4135"/>
                </a:cubicBezTo>
                <a:cubicBezTo>
                  <a:pt x="260" y="4002"/>
                  <a:pt x="217" y="3871"/>
                  <a:pt x="217" y="3736"/>
                </a:cubicBezTo>
                <a:cubicBezTo>
                  <a:pt x="217" y="2824"/>
                  <a:pt x="0" y="2154"/>
                  <a:pt x="493" y="1500"/>
                </a:cubicBezTo>
                <a:cubicBezTo>
                  <a:pt x="552" y="1421"/>
                  <a:pt x="587" y="1330"/>
                  <a:pt x="677" y="1285"/>
                </a:cubicBezTo>
                <a:cubicBezTo>
                  <a:pt x="739" y="1158"/>
                  <a:pt x="664" y="1280"/>
                  <a:pt x="769" y="1193"/>
                </a:cubicBezTo>
                <a:cubicBezTo>
                  <a:pt x="978" y="1020"/>
                  <a:pt x="811" y="1111"/>
                  <a:pt x="953" y="1040"/>
                </a:cubicBezTo>
                <a:cubicBezTo>
                  <a:pt x="1031" y="880"/>
                  <a:pt x="924" y="1068"/>
                  <a:pt x="1044" y="948"/>
                </a:cubicBezTo>
                <a:cubicBezTo>
                  <a:pt x="1060" y="932"/>
                  <a:pt x="1057" y="901"/>
                  <a:pt x="1075" y="887"/>
                </a:cubicBezTo>
                <a:cubicBezTo>
                  <a:pt x="1111" y="859"/>
                  <a:pt x="1198" y="826"/>
                  <a:pt x="1198" y="826"/>
                </a:cubicBezTo>
                <a:cubicBezTo>
                  <a:pt x="1307" y="715"/>
                  <a:pt x="1505" y="631"/>
                  <a:pt x="1657" y="581"/>
                </a:cubicBezTo>
                <a:cubicBezTo>
                  <a:pt x="1667" y="560"/>
                  <a:pt x="1688" y="519"/>
                  <a:pt x="1688" y="519"/>
                </a:cubicBezTo>
              </a:path>
            </a:pathLst>
          </a:cu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6404" name="Freeform 24"/>
          <p:cNvSpPr>
            <a:spLocks/>
          </p:cNvSpPr>
          <p:nvPr/>
        </p:nvSpPr>
        <p:spPr bwMode="auto">
          <a:xfrm rot="6370327" flipH="1">
            <a:off x="6423026" y="1516062"/>
            <a:ext cx="1738312" cy="1966913"/>
          </a:xfrm>
          <a:custGeom>
            <a:avLst/>
            <a:gdLst>
              <a:gd name="T0" fmla="*/ 799844 w 1580"/>
              <a:gd name="T1" fmla="*/ 357621 h 1540"/>
              <a:gd name="T2" fmla="*/ 359765 w 1580"/>
              <a:gd name="T3" fmla="*/ 561975 h 1540"/>
              <a:gd name="T4" fmla="*/ 139725 w 1580"/>
              <a:gd name="T5" fmla="*/ 919596 h 1540"/>
              <a:gd name="T6" fmla="*/ 7701 w 1580"/>
              <a:gd name="T7" fmla="*/ 1532659 h 1540"/>
              <a:gd name="T8" fmla="*/ 95717 w 1580"/>
              <a:gd name="T9" fmla="*/ 1379394 h 1540"/>
              <a:gd name="T10" fmla="*/ 205737 w 1580"/>
              <a:gd name="T11" fmla="*/ 1047317 h 1540"/>
              <a:gd name="T12" fmla="*/ 293753 w 1580"/>
              <a:gd name="T13" fmla="*/ 868507 h 1540"/>
              <a:gd name="T14" fmla="*/ 73713 w 1580"/>
              <a:gd name="T15" fmla="*/ 1481571 h 1540"/>
              <a:gd name="T16" fmla="*/ 51709 w 1580"/>
              <a:gd name="T17" fmla="*/ 1737014 h 1540"/>
              <a:gd name="T18" fmla="*/ 161729 w 1580"/>
              <a:gd name="T19" fmla="*/ 1660381 h 1540"/>
              <a:gd name="T20" fmla="*/ 227741 w 1580"/>
              <a:gd name="T21" fmla="*/ 1481571 h 1540"/>
              <a:gd name="T22" fmla="*/ 315757 w 1580"/>
              <a:gd name="T23" fmla="*/ 1226128 h 1540"/>
              <a:gd name="T24" fmla="*/ 447780 w 1580"/>
              <a:gd name="T25" fmla="*/ 945140 h 1540"/>
              <a:gd name="T26" fmla="*/ 337761 w 1580"/>
              <a:gd name="T27" fmla="*/ 1328305 h 1540"/>
              <a:gd name="T28" fmla="*/ 249745 w 1580"/>
              <a:gd name="T29" fmla="*/ 1711470 h 1540"/>
              <a:gd name="T30" fmla="*/ 227741 w 1580"/>
              <a:gd name="T31" fmla="*/ 1966913 h 1540"/>
              <a:gd name="T32" fmla="*/ 425776 w 1580"/>
              <a:gd name="T33" fmla="*/ 1711470 h 1540"/>
              <a:gd name="T34" fmla="*/ 513792 w 1580"/>
              <a:gd name="T35" fmla="*/ 1379394 h 1540"/>
              <a:gd name="T36" fmla="*/ 667820 w 1580"/>
              <a:gd name="T37" fmla="*/ 1021773 h 1540"/>
              <a:gd name="T38" fmla="*/ 601808 w 1580"/>
              <a:gd name="T39" fmla="*/ 1353849 h 1540"/>
              <a:gd name="T40" fmla="*/ 579804 w 1580"/>
              <a:gd name="T41" fmla="*/ 1813647 h 1540"/>
              <a:gd name="T42" fmla="*/ 777840 w 1580"/>
              <a:gd name="T43" fmla="*/ 1864736 h 1540"/>
              <a:gd name="T44" fmla="*/ 777840 w 1580"/>
              <a:gd name="T45" fmla="*/ 1481571 h 1540"/>
              <a:gd name="T46" fmla="*/ 909863 w 1580"/>
              <a:gd name="T47" fmla="*/ 1123950 h 1540"/>
              <a:gd name="T48" fmla="*/ 1085895 w 1580"/>
              <a:gd name="T49" fmla="*/ 1072862 h 1540"/>
              <a:gd name="T50" fmla="*/ 1129903 w 1580"/>
              <a:gd name="T51" fmla="*/ 1251672 h 1540"/>
              <a:gd name="T52" fmla="*/ 1129903 w 1580"/>
              <a:gd name="T53" fmla="*/ 1532659 h 1540"/>
              <a:gd name="T54" fmla="*/ 975875 w 1580"/>
              <a:gd name="T55" fmla="*/ 1685925 h 1540"/>
              <a:gd name="T56" fmla="*/ 1063891 w 1580"/>
              <a:gd name="T57" fmla="*/ 1839191 h 1540"/>
              <a:gd name="T58" fmla="*/ 1283930 w 1580"/>
              <a:gd name="T59" fmla="*/ 1685925 h 1540"/>
              <a:gd name="T60" fmla="*/ 1437958 w 1580"/>
              <a:gd name="T61" fmla="*/ 1379394 h 1540"/>
              <a:gd name="T62" fmla="*/ 1503970 w 1580"/>
              <a:gd name="T63" fmla="*/ 1021773 h 1540"/>
              <a:gd name="T64" fmla="*/ 1481966 w 1580"/>
              <a:gd name="T65" fmla="*/ 715241 h 1540"/>
              <a:gd name="T66" fmla="*/ 1680002 w 1580"/>
              <a:gd name="T67" fmla="*/ 408709 h 1540"/>
              <a:gd name="T68" fmla="*/ 1129903 w 1580"/>
              <a:gd name="T69" fmla="*/ 51089 h 1540"/>
              <a:gd name="T70" fmla="*/ 997879 w 1580"/>
              <a:gd name="T71" fmla="*/ 102177 h 1540"/>
              <a:gd name="T72" fmla="*/ 909863 w 1580"/>
              <a:gd name="T73" fmla="*/ 280988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6405" name="Rectangle 25"/>
          <p:cNvSpPr>
            <a:spLocks noChangeArrowheads="1"/>
          </p:cNvSpPr>
          <p:nvPr/>
        </p:nvSpPr>
        <p:spPr bwMode="auto">
          <a:xfrm>
            <a:off x="706438" y="4799013"/>
            <a:ext cx="786765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buFontTx/>
              <a:buAutoNum type="arabicPeriod"/>
              <a:tabLst>
                <a:tab pos="2970213" algn="l"/>
              </a:tabLst>
            </a:pPr>
            <a:r>
              <a:rPr lang="bg-BG" altLang="bg-BG" b="0"/>
              <a:t>Структурата има “начален” адрес, </a:t>
            </a:r>
          </a:p>
          <a:p>
            <a:pPr algn="just">
              <a:tabLst>
                <a:tab pos="2970213" algn="l"/>
              </a:tabLst>
            </a:pPr>
            <a:r>
              <a:rPr lang="bg-BG" altLang="bg-BG" b="0"/>
              <a:t>за който трябва винаги да се предвижда отделно една променлива – указател към началото на структурата;</a:t>
            </a:r>
          </a:p>
          <a:p>
            <a:pPr algn="just">
              <a:tabLst>
                <a:tab pos="2970213" algn="l"/>
              </a:tabLst>
            </a:pPr>
            <a:r>
              <a:rPr lang="bg-BG" altLang="bg-BG" b="0"/>
              <a:t> (В примерите нататък ще бележим тази променлива с </a:t>
            </a:r>
            <a:r>
              <a:rPr lang="en-US" altLang="bg-BG"/>
              <a:t>na - </a:t>
            </a:r>
            <a:r>
              <a:rPr lang="en-US" altLang="bg-BG" b="0"/>
              <a:t>начало)</a:t>
            </a:r>
          </a:p>
        </p:txBody>
      </p:sp>
      <p:sp>
        <p:nvSpPr>
          <p:cNvPr id="16406" name="Rectangle 26"/>
          <p:cNvSpPr>
            <a:spLocks noChangeArrowheads="1"/>
          </p:cNvSpPr>
          <p:nvPr/>
        </p:nvSpPr>
        <p:spPr bwMode="auto">
          <a:xfrm>
            <a:off x="182563" y="785813"/>
            <a:ext cx="87995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bg-BG" altLang="bg-BG" b="0"/>
              <a:t>Принцип на </a:t>
            </a:r>
            <a:r>
              <a:rPr lang="bg-BG" altLang="bg-BG"/>
              <a:t>изграждане на среда </a:t>
            </a:r>
            <a:r>
              <a:rPr lang="bg-BG" altLang="bg-BG" b="0"/>
              <a:t>за поддържане на структура с динамично отреждане на памет:</a:t>
            </a:r>
            <a:r>
              <a:rPr lang="bg-BG" altLang="bg-BG"/>
              <a:t> </a:t>
            </a:r>
          </a:p>
        </p:txBody>
      </p:sp>
      <p:sp>
        <p:nvSpPr>
          <p:cNvPr id="178206" name="Oval 30"/>
          <p:cNvSpPr>
            <a:spLocks noChangeArrowheads="1"/>
          </p:cNvSpPr>
          <p:nvPr/>
        </p:nvSpPr>
        <p:spPr bwMode="auto">
          <a:xfrm>
            <a:off x="3179763" y="2805113"/>
            <a:ext cx="87312" cy="603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AAAAA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8207" name="Freeform 31"/>
          <p:cNvSpPr>
            <a:spLocks/>
          </p:cNvSpPr>
          <p:nvPr/>
        </p:nvSpPr>
        <p:spPr bwMode="auto">
          <a:xfrm rot="-899605">
            <a:off x="3219450" y="2700338"/>
            <a:ext cx="360363" cy="273050"/>
          </a:xfrm>
          <a:custGeom>
            <a:avLst/>
            <a:gdLst>
              <a:gd name="T0" fmla="*/ 101820 w 6406"/>
              <a:gd name="T1" fmla="*/ 24843 h 6045"/>
              <a:gd name="T2" fmla="*/ 203527 w 6406"/>
              <a:gd name="T3" fmla="*/ 41466 h 6045"/>
              <a:gd name="T4" fmla="*/ 215622 w 6406"/>
              <a:gd name="T5" fmla="*/ 63599 h 6045"/>
              <a:gd name="T6" fmla="*/ 224228 w 6406"/>
              <a:gd name="T7" fmla="*/ 30399 h 6045"/>
              <a:gd name="T8" fmla="*/ 250049 w 6406"/>
              <a:gd name="T9" fmla="*/ 19287 h 6045"/>
              <a:gd name="T10" fmla="*/ 284533 w 6406"/>
              <a:gd name="T11" fmla="*/ 33154 h 6045"/>
              <a:gd name="T12" fmla="*/ 291452 w 6406"/>
              <a:gd name="T13" fmla="*/ 78821 h 6045"/>
              <a:gd name="T14" fmla="*/ 279357 w 6406"/>
              <a:gd name="T15" fmla="*/ 96798 h 6045"/>
              <a:gd name="T16" fmla="*/ 270750 w 6406"/>
              <a:gd name="T17" fmla="*/ 103709 h 6045"/>
              <a:gd name="T18" fmla="*/ 279357 w 6406"/>
              <a:gd name="T19" fmla="*/ 96798 h 6045"/>
              <a:gd name="T20" fmla="*/ 305234 w 6406"/>
              <a:gd name="T21" fmla="*/ 84332 h 6045"/>
              <a:gd name="T22" fmla="*/ 339718 w 6406"/>
              <a:gd name="T23" fmla="*/ 109265 h 6045"/>
              <a:gd name="T24" fmla="*/ 331055 w 6406"/>
              <a:gd name="T25" fmla="*/ 157687 h 6045"/>
              <a:gd name="T26" fmla="*/ 294883 w 6406"/>
              <a:gd name="T27" fmla="*/ 175710 h 6045"/>
              <a:gd name="T28" fmla="*/ 284533 w 6406"/>
              <a:gd name="T29" fmla="*/ 178465 h 6045"/>
              <a:gd name="T30" fmla="*/ 301746 w 6406"/>
              <a:gd name="T31" fmla="*/ 203353 h 6045"/>
              <a:gd name="T32" fmla="*/ 308666 w 6406"/>
              <a:gd name="T33" fmla="*/ 222731 h 6045"/>
              <a:gd name="T34" fmla="*/ 258712 w 6406"/>
              <a:gd name="T35" fmla="*/ 249020 h 6045"/>
              <a:gd name="T36" fmla="*/ 246617 w 6406"/>
              <a:gd name="T37" fmla="*/ 240754 h 6045"/>
              <a:gd name="T38" fmla="*/ 231091 w 6406"/>
              <a:gd name="T39" fmla="*/ 210309 h 6045"/>
              <a:gd name="T40" fmla="*/ 206958 w 6406"/>
              <a:gd name="T41" fmla="*/ 246264 h 6045"/>
              <a:gd name="T42" fmla="*/ 153573 w 6406"/>
              <a:gd name="T43" fmla="*/ 257331 h 6045"/>
              <a:gd name="T44" fmla="*/ 134616 w 6406"/>
              <a:gd name="T45" fmla="*/ 247665 h 6045"/>
              <a:gd name="T46" fmla="*/ 124265 w 6406"/>
              <a:gd name="T47" fmla="*/ 211665 h 6045"/>
              <a:gd name="T48" fmla="*/ 115658 w 6406"/>
              <a:gd name="T49" fmla="*/ 222731 h 6045"/>
              <a:gd name="T50" fmla="*/ 79431 w 6406"/>
              <a:gd name="T51" fmla="*/ 240754 h 6045"/>
              <a:gd name="T52" fmla="*/ 48435 w 6406"/>
              <a:gd name="T53" fmla="*/ 228287 h 6045"/>
              <a:gd name="T54" fmla="*/ 27733 w 6406"/>
              <a:gd name="T55" fmla="*/ 208909 h 6045"/>
              <a:gd name="T56" fmla="*/ 51866 w 6406"/>
              <a:gd name="T57" fmla="*/ 159087 h 6045"/>
              <a:gd name="T58" fmla="*/ 72568 w 6406"/>
              <a:gd name="T59" fmla="*/ 148021 h 6045"/>
              <a:gd name="T60" fmla="*/ 41515 w 6406"/>
              <a:gd name="T61" fmla="*/ 124487 h 6045"/>
              <a:gd name="T62" fmla="*/ 34652 w 6406"/>
              <a:gd name="T63" fmla="*/ 91288 h 6045"/>
              <a:gd name="T64" fmla="*/ 79431 w 6406"/>
              <a:gd name="T65" fmla="*/ 91288 h 6045"/>
              <a:gd name="T66" fmla="*/ 88037 w 6406"/>
              <a:gd name="T67" fmla="*/ 85732 h 6045"/>
              <a:gd name="T68" fmla="*/ 82862 w 6406"/>
              <a:gd name="T69" fmla="*/ 35910 h 6045"/>
              <a:gd name="T70" fmla="*/ 91525 w 6406"/>
              <a:gd name="T71" fmla="*/ 26244 h 6045"/>
              <a:gd name="T72" fmla="*/ 101820 w 6406"/>
              <a:gd name="T73" fmla="*/ 17932 h 6045"/>
              <a:gd name="T74" fmla="*/ 136303 w 6406"/>
              <a:gd name="T75" fmla="*/ 2710 h 6045"/>
              <a:gd name="T76" fmla="*/ 186313 w 6406"/>
              <a:gd name="T77" fmla="*/ 8221 h 6045"/>
              <a:gd name="T78" fmla="*/ 210446 w 6406"/>
              <a:gd name="T79" fmla="*/ 9621 h 6045"/>
              <a:gd name="T80" fmla="*/ 274182 w 6406"/>
              <a:gd name="T81" fmla="*/ 11021 h 6045"/>
              <a:gd name="T82" fmla="*/ 298315 w 6406"/>
              <a:gd name="T83" fmla="*/ 26244 h 6045"/>
              <a:gd name="T84" fmla="*/ 322448 w 6406"/>
              <a:gd name="T85" fmla="*/ 46976 h 6045"/>
              <a:gd name="T86" fmla="*/ 339718 w 6406"/>
              <a:gd name="T87" fmla="*/ 59443 h 6045"/>
              <a:gd name="T88" fmla="*/ 351756 w 6406"/>
              <a:gd name="T89" fmla="*/ 78821 h 6045"/>
              <a:gd name="T90" fmla="*/ 358675 w 6406"/>
              <a:gd name="T91" fmla="*/ 134154 h 6045"/>
              <a:gd name="T92" fmla="*/ 336230 w 6406"/>
              <a:gd name="T93" fmla="*/ 215820 h 6045"/>
              <a:gd name="T94" fmla="*/ 317272 w 6406"/>
              <a:gd name="T95" fmla="*/ 243509 h 6045"/>
              <a:gd name="T96" fmla="*/ 300059 w 6406"/>
              <a:gd name="T97" fmla="*/ 257331 h 6045"/>
              <a:gd name="T98" fmla="*/ 253537 w 6406"/>
              <a:gd name="T99" fmla="*/ 271198 h 6045"/>
              <a:gd name="T100" fmla="*/ 101820 w 6406"/>
              <a:gd name="T101" fmla="*/ 261487 h 6045"/>
              <a:gd name="T102" fmla="*/ 79431 w 6406"/>
              <a:gd name="T103" fmla="*/ 251820 h 6045"/>
              <a:gd name="T104" fmla="*/ 62217 w 6406"/>
              <a:gd name="T105" fmla="*/ 242109 h 6045"/>
              <a:gd name="T106" fmla="*/ 22558 w 6406"/>
              <a:gd name="T107" fmla="*/ 211665 h 6045"/>
              <a:gd name="T108" fmla="*/ 27733 w 6406"/>
              <a:gd name="T109" fmla="*/ 67754 h 6045"/>
              <a:gd name="T110" fmla="*/ 53610 w 6406"/>
              <a:gd name="T111" fmla="*/ 46976 h 6045"/>
              <a:gd name="T112" fmla="*/ 67392 w 6406"/>
              <a:gd name="T113" fmla="*/ 37310 h 60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406" h="6045">
                <a:moveTo>
                  <a:pt x="1504" y="795"/>
                </a:moveTo>
                <a:cubicBezTo>
                  <a:pt x="1643" y="657"/>
                  <a:pt x="1576" y="699"/>
                  <a:pt x="1688" y="642"/>
                </a:cubicBezTo>
                <a:cubicBezTo>
                  <a:pt x="1737" y="546"/>
                  <a:pt x="1693" y="598"/>
                  <a:pt x="1810" y="550"/>
                </a:cubicBezTo>
                <a:cubicBezTo>
                  <a:pt x="1977" y="482"/>
                  <a:pt x="2153" y="457"/>
                  <a:pt x="2331" y="427"/>
                </a:cubicBezTo>
                <a:cubicBezTo>
                  <a:pt x="2348" y="428"/>
                  <a:pt x="3286" y="341"/>
                  <a:pt x="3465" y="611"/>
                </a:cubicBezTo>
                <a:cubicBezTo>
                  <a:pt x="3526" y="702"/>
                  <a:pt x="3569" y="819"/>
                  <a:pt x="3618" y="918"/>
                </a:cubicBezTo>
                <a:cubicBezTo>
                  <a:pt x="3631" y="944"/>
                  <a:pt x="3662" y="956"/>
                  <a:pt x="3679" y="979"/>
                </a:cubicBezTo>
                <a:cubicBezTo>
                  <a:pt x="3727" y="1043"/>
                  <a:pt x="3779" y="1206"/>
                  <a:pt x="3802" y="1285"/>
                </a:cubicBezTo>
                <a:cubicBezTo>
                  <a:pt x="3814" y="1326"/>
                  <a:pt x="3820" y="1368"/>
                  <a:pt x="3833" y="1408"/>
                </a:cubicBezTo>
                <a:cubicBezTo>
                  <a:pt x="3840" y="1430"/>
                  <a:pt x="3855" y="1448"/>
                  <a:pt x="3863" y="1469"/>
                </a:cubicBezTo>
                <a:cubicBezTo>
                  <a:pt x="3885" y="1530"/>
                  <a:pt x="3924" y="1653"/>
                  <a:pt x="3924" y="1653"/>
                </a:cubicBezTo>
                <a:cubicBezTo>
                  <a:pt x="4009" y="1147"/>
                  <a:pt x="3909" y="1787"/>
                  <a:pt x="3986" y="673"/>
                </a:cubicBezTo>
                <a:cubicBezTo>
                  <a:pt x="3988" y="638"/>
                  <a:pt x="4061" y="466"/>
                  <a:pt x="4078" y="458"/>
                </a:cubicBezTo>
                <a:cubicBezTo>
                  <a:pt x="4119" y="438"/>
                  <a:pt x="4200" y="397"/>
                  <a:pt x="4200" y="397"/>
                </a:cubicBezTo>
                <a:cubicBezTo>
                  <a:pt x="4282" y="407"/>
                  <a:pt x="4365" y="410"/>
                  <a:pt x="4445" y="427"/>
                </a:cubicBezTo>
                <a:cubicBezTo>
                  <a:pt x="4610" y="462"/>
                  <a:pt x="4747" y="559"/>
                  <a:pt x="4905" y="611"/>
                </a:cubicBezTo>
                <a:cubicBezTo>
                  <a:pt x="4915" y="632"/>
                  <a:pt x="4918" y="659"/>
                  <a:pt x="4936" y="673"/>
                </a:cubicBezTo>
                <a:cubicBezTo>
                  <a:pt x="4971" y="701"/>
                  <a:pt x="5058" y="734"/>
                  <a:pt x="5058" y="734"/>
                </a:cubicBezTo>
                <a:cubicBezTo>
                  <a:pt x="5160" y="939"/>
                  <a:pt x="5186" y="1156"/>
                  <a:pt x="5242" y="1377"/>
                </a:cubicBezTo>
                <a:cubicBezTo>
                  <a:pt x="5232" y="1479"/>
                  <a:pt x="5228" y="1583"/>
                  <a:pt x="5211" y="1684"/>
                </a:cubicBezTo>
                <a:cubicBezTo>
                  <a:pt x="5207" y="1706"/>
                  <a:pt x="5189" y="1724"/>
                  <a:pt x="5181" y="1745"/>
                </a:cubicBezTo>
                <a:cubicBezTo>
                  <a:pt x="5143" y="1840"/>
                  <a:pt x="5104" y="1930"/>
                  <a:pt x="5058" y="2021"/>
                </a:cubicBezTo>
                <a:cubicBezTo>
                  <a:pt x="5045" y="2047"/>
                  <a:pt x="5014" y="2059"/>
                  <a:pt x="4997" y="2082"/>
                </a:cubicBezTo>
                <a:cubicBezTo>
                  <a:pt x="4983" y="2100"/>
                  <a:pt x="4980" y="2125"/>
                  <a:pt x="4966" y="2143"/>
                </a:cubicBezTo>
                <a:cubicBezTo>
                  <a:pt x="4949" y="2166"/>
                  <a:pt x="4922" y="2181"/>
                  <a:pt x="4905" y="2204"/>
                </a:cubicBezTo>
                <a:cubicBezTo>
                  <a:pt x="4891" y="2223"/>
                  <a:pt x="4890" y="2250"/>
                  <a:pt x="4874" y="2266"/>
                </a:cubicBezTo>
                <a:cubicBezTo>
                  <a:pt x="4858" y="2282"/>
                  <a:pt x="4833" y="2286"/>
                  <a:pt x="4813" y="2296"/>
                </a:cubicBezTo>
                <a:cubicBezTo>
                  <a:pt x="4833" y="2276"/>
                  <a:pt x="4857" y="2258"/>
                  <a:pt x="4874" y="2235"/>
                </a:cubicBezTo>
                <a:cubicBezTo>
                  <a:pt x="4888" y="2217"/>
                  <a:pt x="4889" y="2190"/>
                  <a:pt x="4905" y="2174"/>
                </a:cubicBezTo>
                <a:cubicBezTo>
                  <a:pt x="4921" y="2158"/>
                  <a:pt x="4946" y="2153"/>
                  <a:pt x="4966" y="2143"/>
                </a:cubicBezTo>
                <a:cubicBezTo>
                  <a:pt x="4976" y="2123"/>
                  <a:pt x="4979" y="2096"/>
                  <a:pt x="4997" y="2082"/>
                </a:cubicBezTo>
                <a:cubicBezTo>
                  <a:pt x="5033" y="2054"/>
                  <a:pt x="5119" y="2021"/>
                  <a:pt x="5119" y="2021"/>
                </a:cubicBezTo>
                <a:cubicBezTo>
                  <a:pt x="5222" y="1918"/>
                  <a:pt x="5293" y="1901"/>
                  <a:pt x="5426" y="1867"/>
                </a:cubicBezTo>
                <a:cubicBezTo>
                  <a:pt x="5569" y="1877"/>
                  <a:pt x="5714" y="1872"/>
                  <a:pt x="5855" y="1898"/>
                </a:cubicBezTo>
                <a:cubicBezTo>
                  <a:pt x="5883" y="1903"/>
                  <a:pt x="5903" y="1933"/>
                  <a:pt x="5916" y="1959"/>
                </a:cubicBezTo>
                <a:cubicBezTo>
                  <a:pt x="5982" y="2091"/>
                  <a:pt x="6013" y="2276"/>
                  <a:pt x="6039" y="2419"/>
                </a:cubicBezTo>
                <a:cubicBezTo>
                  <a:pt x="6050" y="2480"/>
                  <a:pt x="6059" y="2542"/>
                  <a:pt x="6069" y="2603"/>
                </a:cubicBezTo>
                <a:cubicBezTo>
                  <a:pt x="6059" y="2777"/>
                  <a:pt x="6055" y="2951"/>
                  <a:pt x="6039" y="3124"/>
                </a:cubicBezTo>
                <a:cubicBezTo>
                  <a:pt x="6026" y="3256"/>
                  <a:pt x="5944" y="3375"/>
                  <a:pt x="5885" y="3491"/>
                </a:cubicBezTo>
                <a:cubicBezTo>
                  <a:pt x="5872" y="3517"/>
                  <a:pt x="5841" y="3530"/>
                  <a:pt x="5824" y="3553"/>
                </a:cubicBezTo>
                <a:cubicBezTo>
                  <a:pt x="5752" y="3649"/>
                  <a:pt x="5844" y="3589"/>
                  <a:pt x="5732" y="3644"/>
                </a:cubicBezTo>
                <a:cubicBezTo>
                  <a:pt x="5609" y="3769"/>
                  <a:pt x="5412" y="3847"/>
                  <a:pt x="5242" y="3890"/>
                </a:cubicBezTo>
                <a:cubicBezTo>
                  <a:pt x="5119" y="3880"/>
                  <a:pt x="4997" y="3859"/>
                  <a:pt x="4874" y="3859"/>
                </a:cubicBezTo>
                <a:cubicBezTo>
                  <a:pt x="4832" y="3859"/>
                  <a:pt x="4959" y="3871"/>
                  <a:pt x="4997" y="3890"/>
                </a:cubicBezTo>
                <a:cubicBezTo>
                  <a:pt x="5023" y="3903"/>
                  <a:pt x="5042" y="3927"/>
                  <a:pt x="5058" y="3951"/>
                </a:cubicBezTo>
                <a:cubicBezTo>
                  <a:pt x="5141" y="4075"/>
                  <a:pt x="5167" y="4213"/>
                  <a:pt x="5273" y="4319"/>
                </a:cubicBezTo>
                <a:cubicBezTo>
                  <a:pt x="5293" y="4360"/>
                  <a:pt x="5314" y="4400"/>
                  <a:pt x="5334" y="4441"/>
                </a:cubicBezTo>
                <a:cubicBezTo>
                  <a:pt x="5344" y="4461"/>
                  <a:pt x="5354" y="4482"/>
                  <a:pt x="5364" y="4502"/>
                </a:cubicBezTo>
                <a:cubicBezTo>
                  <a:pt x="5374" y="4523"/>
                  <a:pt x="5385" y="4543"/>
                  <a:pt x="5395" y="4564"/>
                </a:cubicBezTo>
                <a:cubicBezTo>
                  <a:pt x="5405" y="4584"/>
                  <a:pt x="5426" y="4625"/>
                  <a:pt x="5426" y="4625"/>
                </a:cubicBezTo>
                <a:cubicBezTo>
                  <a:pt x="5446" y="4727"/>
                  <a:pt x="5497" y="4828"/>
                  <a:pt x="5487" y="4931"/>
                </a:cubicBezTo>
                <a:cubicBezTo>
                  <a:pt x="5477" y="5033"/>
                  <a:pt x="5478" y="5137"/>
                  <a:pt x="5456" y="5238"/>
                </a:cubicBezTo>
                <a:cubicBezTo>
                  <a:pt x="5404" y="5480"/>
                  <a:pt x="5099" y="5516"/>
                  <a:pt x="4905" y="5544"/>
                </a:cubicBezTo>
                <a:cubicBezTo>
                  <a:pt x="4803" y="5534"/>
                  <a:pt x="4699" y="5534"/>
                  <a:pt x="4599" y="5513"/>
                </a:cubicBezTo>
                <a:cubicBezTo>
                  <a:pt x="4554" y="5503"/>
                  <a:pt x="4476" y="5452"/>
                  <a:pt x="4476" y="5452"/>
                </a:cubicBezTo>
                <a:cubicBezTo>
                  <a:pt x="4466" y="5432"/>
                  <a:pt x="4459" y="5409"/>
                  <a:pt x="4445" y="5391"/>
                </a:cubicBezTo>
                <a:cubicBezTo>
                  <a:pt x="4428" y="5368"/>
                  <a:pt x="4399" y="5355"/>
                  <a:pt x="4384" y="5330"/>
                </a:cubicBezTo>
                <a:cubicBezTo>
                  <a:pt x="4367" y="5302"/>
                  <a:pt x="4370" y="5266"/>
                  <a:pt x="4353" y="5238"/>
                </a:cubicBezTo>
                <a:cubicBezTo>
                  <a:pt x="4338" y="5213"/>
                  <a:pt x="4308" y="5200"/>
                  <a:pt x="4292" y="5176"/>
                </a:cubicBezTo>
                <a:cubicBezTo>
                  <a:pt x="4186" y="5016"/>
                  <a:pt x="4140" y="4842"/>
                  <a:pt x="4108" y="4656"/>
                </a:cubicBezTo>
                <a:cubicBezTo>
                  <a:pt x="4055" y="4815"/>
                  <a:pt x="3999" y="4965"/>
                  <a:pt x="3924" y="5115"/>
                </a:cubicBezTo>
                <a:cubicBezTo>
                  <a:pt x="3876" y="5209"/>
                  <a:pt x="3846" y="5286"/>
                  <a:pt x="3771" y="5360"/>
                </a:cubicBezTo>
                <a:cubicBezTo>
                  <a:pt x="3715" y="5476"/>
                  <a:pt x="3778" y="5379"/>
                  <a:pt x="3679" y="5452"/>
                </a:cubicBezTo>
                <a:cubicBezTo>
                  <a:pt x="3656" y="5469"/>
                  <a:pt x="3642" y="5497"/>
                  <a:pt x="3618" y="5513"/>
                </a:cubicBezTo>
                <a:cubicBezTo>
                  <a:pt x="3477" y="5608"/>
                  <a:pt x="3308" y="5652"/>
                  <a:pt x="3159" y="5728"/>
                </a:cubicBezTo>
                <a:cubicBezTo>
                  <a:pt x="3016" y="5718"/>
                  <a:pt x="2873" y="5713"/>
                  <a:pt x="2730" y="5697"/>
                </a:cubicBezTo>
                <a:cubicBezTo>
                  <a:pt x="2688" y="5692"/>
                  <a:pt x="2647" y="5682"/>
                  <a:pt x="2607" y="5667"/>
                </a:cubicBezTo>
                <a:cubicBezTo>
                  <a:pt x="2564" y="5651"/>
                  <a:pt x="2484" y="5605"/>
                  <a:pt x="2484" y="5605"/>
                </a:cubicBezTo>
                <a:cubicBezTo>
                  <a:pt x="2413" y="5461"/>
                  <a:pt x="2506" y="5632"/>
                  <a:pt x="2393" y="5483"/>
                </a:cubicBezTo>
                <a:cubicBezTo>
                  <a:pt x="2335" y="5407"/>
                  <a:pt x="2327" y="5294"/>
                  <a:pt x="2301" y="5207"/>
                </a:cubicBezTo>
                <a:cubicBezTo>
                  <a:pt x="2282" y="5145"/>
                  <a:pt x="2239" y="5023"/>
                  <a:pt x="2239" y="5023"/>
                </a:cubicBezTo>
                <a:cubicBezTo>
                  <a:pt x="2229" y="4911"/>
                  <a:pt x="2233" y="4796"/>
                  <a:pt x="2209" y="4686"/>
                </a:cubicBezTo>
                <a:cubicBezTo>
                  <a:pt x="2204" y="4664"/>
                  <a:pt x="2192" y="4729"/>
                  <a:pt x="2178" y="4747"/>
                </a:cubicBezTo>
                <a:cubicBezTo>
                  <a:pt x="2161" y="4770"/>
                  <a:pt x="2133" y="4785"/>
                  <a:pt x="2117" y="4809"/>
                </a:cubicBezTo>
                <a:cubicBezTo>
                  <a:pt x="2092" y="4847"/>
                  <a:pt x="2097" y="4911"/>
                  <a:pt x="2056" y="4931"/>
                </a:cubicBezTo>
                <a:cubicBezTo>
                  <a:pt x="1943" y="4988"/>
                  <a:pt x="2010" y="4946"/>
                  <a:pt x="1872" y="5084"/>
                </a:cubicBezTo>
                <a:cubicBezTo>
                  <a:pt x="1851" y="5105"/>
                  <a:pt x="1836" y="5133"/>
                  <a:pt x="1810" y="5146"/>
                </a:cubicBezTo>
                <a:cubicBezTo>
                  <a:pt x="1678" y="5212"/>
                  <a:pt x="1551" y="5283"/>
                  <a:pt x="1412" y="5330"/>
                </a:cubicBezTo>
                <a:cubicBezTo>
                  <a:pt x="1351" y="5320"/>
                  <a:pt x="1288" y="5314"/>
                  <a:pt x="1228" y="5299"/>
                </a:cubicBezTo>
                <a:cubicBezTo>
                  <a:pt x="1159" y="5282"/>
                  <a:pt x="1161" y="5251"/>
                  <a:pt x="1106" y="5207"/>
                </a:cubicBezTo>
                <a:cubicBezTo>
                  <a:pt x="1029" y="5146"/>
                  <a:pt x="938" y="5115"/>
                  <a:pt x="861" y="5054"/>
                </a:cubicBezTo>
                <a:cubicBezTo>
                  <a:pt x="706" y="4931"/>
                  <a:pt x="921" y="5053"/>
                  <a:pt x="677" y="4931"/>
                </a:cubicBezTo>
                <a:cubicBezTo>
                  <a:pt x="657" y="4921"/>
                  <a:pt x="616" y="4901"/>
                  <a:pt x="616" y="4901"/>
                </a:cubicBezTo>
                <a:cubicBezTo>
                  <a:pt x="568" y="4805"/>
                  <a:pt x="527" y="4725"/>
                  <a:pt x="493" y="4625"/>
                </a:cubicBezTo>
                <a:cubicBezTo>
                  <a:pt x="516" y="4312"/>
                  <a:pt x="524" y="3916"/>
                  <a:pt x="769" y="3675"/>
                </a:cubicBezTo>
                <a:cubicBezTo>
                  <a:pt x="825" y="3562"/>
                  <a:pt x="763" y="3656"/>
                  <a:pt x="861" y="3583"/>
                </a:cubicBezTo>
                <a:cubicBezTo>
                  <a:pt x="884" y="3566"/>
                  <a:pt x="896" y="3535"/>
                  <a:pt x="922" y="3522"/>
                </a:cubicBezTo>
                <a:cubicBezTo>
                  <a:pt x="1078" y="3444"/>
                  <a:pt x="1276" y="3427"/>
                  <a:pt x="1443" y="3399"/>
                </a:cubicBezTo>
                <a:cubicBezTo>
                  <a:pt x="1402" y="3379"/>
                  <a:pt x="1340" y="3379"/>
                  <a:pt x="1320" y="3338"/>
                </a:cubicBezTo>
                <a:cubicBezTo>
                  <a:pt x="1310" y="3318"/>
                  <a:pt x="1306" y="3293"/>
                  <a:pt x="1290" y="3277"/>
                </a:cubicBezTo>
                <a:cubicBezTo>
                  <a:pt x="1274" y="3261"/>
                  <a:pt x="1246" y="3261"/>
                  <a:pt x="1228" y="3246"/>
                </a:cubicBezTo>
                <a:cubicBezTo>
                  <a:pt x="1228" y="3246"/>
                  <a:pt x="1074" y="3092"/>
                  <a:pt x="1044" y="3062"/>
                </a:cubicBezTo>
                <a:cubicBezTo>
                  <a:pt x="942" y="2960"/>
                  <a:pt x="840" y="2858"/>
                  <a:pt x="738" y="2756"/>
                </a:cubicBezTo>
                <a:cubicBezTo>
                  <a:pt x="706" y="2724"/>
                  <a:pt x="697" y="2674"/>
                  <a:pt x="677" y="2633"/>
                </a:cubicBezTo>
                <a:cubicBezTo>
                  <a:pt x="627" y="2533"/>
                  <a:pt x="608" y="2439"/>
                  <a:pt x="585" y="2327"/>
                </a:cubicBezTo>
                <a:cubicBezTo>
                  <a:pt x="595" y="2225"/>
                  <a:pt x="599" y="2122"/>
                  <a:pt x="616" y="2021"/>
                </a:cubicBezTo>
                <a:cubicBezTo>
                  <a:pt x="633" y="1917"/>
                  <a:pt x="777" y="1895"/>
                  <a:pt x="861" y="1867"/>
                </a:cubicBezTo>
                <a:cubicBezTo>
                  <a:pt x="963" y="1877"/>
                  <a:pt x="1067" y="1877"/>
                  <a:pt x="1167" y="1898"/>
                </a:cubicBezTo>
                <a:cubicBezTo>
                  <a:pt x="1239" y="1914"/>
                  <a:pt x="1341" y="1986"/>
                  <a:pt x="1412" y="2021"/>
                </a:cubicBezTo>
                <a:cubicBezTo>
                  <a:pt x="1473" y="2052"/>
                  <a:pt x="1535" y="2082"/>
                  <a:pt x="1596" y="2113"/>
                </a:cubicBezTo>
                <a:cubicBezTo>
                  <a:pt x="1616" y="2123"/>
                  <a:pt x="1657" y="2143"/>
                  <a:pt x="1657" y="2143"/>
                </a:cubicBezTo>
                <a:cubicBezTo>
                  <a:pt x="1630" y="2061"/>
                  <a:pt x="1599" y="1977"/>
                  <a:pt x="1565" y="1898"/>
                </a:cubicBezTo>
                <a:cubicBezTo>
                  <a:pt x="1547" y="1856"/>
                  <a:pt x="1504" y="1776"/>
                  <a:pt x="1504" y="1776"/>
                </a:cubicBezTo>
                <a:cubicBezTo>
                  <a:pt x="1463" y="1611"/>
                  <a:pt x="1415" y="1452"/>
                  <a:pt x="1381" y="1285"/>
                </a:cubicBezTo>
                <a:cubicBezTo>
                  <a:pt x="1416" y="872"/>
                  <a:pt x="1357" y="1028"/>
                  <a:pt x="1473" y="795"/>
                </a:cubicBezTo>
                <a:cubicBezTo>
                  <a:pt x="1483" y="776"/>
                  <a:pt x="1627" y="735"/>
                  <a:pt x="1627" y="734"/>
                </a:cubicBezTo>
                <a:cubicBezTo>
                  <a:pt x="1645" y="710"/>
                  <a:pt x="1627" y="673"/>
                  <a:pt x="1627" y="642"/>
                </a:cubicBezTo>
                <a:cubicBezTo>
                  <a:pt x="1594" y="706"/>
                  <a:pt x="1558" y="788"/>
                  <a:pt x="1627" y="581"/>
                </a:cubicBezTo>
                <a:cubicBezTo>
                  <a:pt x="1652" y="506"/>
                  <a:pt x="1651" y="522"/>
                  <a:pt x="1719" y="489"/>
                </a:cubicBezTo>
                <a:cubicBezTo>
                  <a:pt x="1729" y="468"/>
                  <a:pt x="1733" y="443"/>
                  <a:pt x="1749" y="427"/>
                </a:cubicBezTo>
                <a:cubicBezTo>
                  <a:pt x="1765" y="411"/>
                  <a:pt x="1791" y="409"/>
                  <a:pt x="1810" y="397"/>
                </a:cubicBezTo>
                <a:cubicBezTo>
                  <a:pt x="1861" y="366"/>
                  <a:pt x="1913" y="336"/>
                  <a:pt x="1964" y="305"/>
                </a:cubicBezTo>
                <a:cubicBezTo>
                  <a:pt x="2055" y="251"/>
                  <a:pt x="2144" y="199"/>
                  <a:pt x="2239" y="152"/>
                </a:cubicBezTo>
                <a:cubicBezTo>
                  <a:pt x="2300" y="122"/>
                  <a:pt x="2362" y="91"/>
                  <a:pt x="2423" y="60"/>
                </a:cubicBezTo>
                <a:cubicBezTo>
                  <a:pt x="2443" y="50"/>
                  <a:pt x="2484" y="29"/>
                  <a:pt x="2484" y="29"/>
                </a:cubicBezTo>
                <a:cubicBezTo>
                  <a:pt x="2750" y="42"/>
                  <a:pt x="2962" y="0"/>
                  <a:pt x="3189" y="90"/>
                </a:cubicBezTo>
                <a:cubicBezTo>
                  <a:pt x="3313" y="139"/>
                  <a:pt x="3187" y="98"/>
                  <a:pt x="3312" y="182"/>
                </a:cubicBezTo>
                <a:cubicBezTo>
                  <a:pt x="3350" y="207"/>
                  <a:pt x="3393" y="224"/>
                  <a:pt x="3434" y="244"/>
                </a:cubicBezTo>
                <a:cubicBezTo>
                  <a:pt x="3455" y="254"/>
                  <a:pt x="3496" y="274"/>
                  <a:pt x="3496" y="274"/>
                </a:cubicBezTo>
                <a:cubicBezTo>
                  <a:pt x="3591" y="255"/>
                  <a:pt x="3656" y="250"/>
                  <a:pt x="3741" y="213"/>
                </a:cubicBezTo>
                <a:cubicBezTo>
                  <a:pt x="4006" y="99"/>
                  <a:pt x="3739" y="194"/>
                  <a:pt x="3955" y="121"/>
                </a:cubicBezTo>
                <a:cubicBezTo>
                  <a:pt x="4139" y="131"/>
                  <a:pt x="4324" y="131"/>
                  <a:pt x="4507" y="152"/>
                </a:cubicBezTo>
                <a:cubicBezTo>
                  <a:pt x="4518" y="153"/>
                  <a:pt x="4808" y="227"/>
                  <a:pt x="4874" y="244"/>
                </a:cubicBezTo>
                <a:cubicBezTo>
                  <a:pt x="4984" y="272"/>
                  <a:pt x="5025" y="349"/>
                  <a:pt x="5119" y="397"/>
                </a:cubicBezTo>
                <a:cubicBezTo>
                  <a:pt x="5202" y="560"/>
                  <a:pt x="5088" y="366"/>
                  <a:pt x="5211" y="489"/>
                </a:cubicBezTo>
                <a:cubicBezTo>
                  <a:pt x="5334" y="612"/>
                  <a:pt x="5140" y="498"/>
                  <a:pt x="5303" y="581"/>
                </a:cubicBezTo>
                <a:cubicBezTo>
                  <a:pt x="5374" y="724"/>
                  <a:pt x="5323" y="683"/>
                  <a:pt x="5426" y="734"/>
                </a:cubicBezTo>
                <a:cubicBezTo>
                  <a:pt x="5474" y="833"/>
                  <a:pt x="5544" y="901"/>
                  <a:pt x="5640" y="948"/>
                </a:cubicBezTo>
                <a:cubicBezTo>
                  <a:pt x="5699" y="1065"/>
                  <a:pt x="5633" y="965"/>
                  <a:pt x="5732" y="1040"/>
                </a:cubicBezTo>
                <a:cubicBezTo>
                  <a:pt x="5884" y="1155"/>
                  <a:pt x="5708" y="1061"/>
                  <a:pt x="5855" y="1132"/>
                </a:cubicBezTo>
                <a:cubicBezTo>
                  <a:pt x="5934" y="1293"/>
                  <a:pt x="5825" y="1102"/>
                  <a:pt x="5947" y="1224"/>
                </a:cubicBezTo>
                <a:cubicBezTo>
                  <a:pt x="6070" y="1347"/>
                  <a:pt x="5872" y="1233"/>
                  <a:pt x="6039" y="1316"/>
                </a:cubicBezTo>
                <a:cubicBezTo>
                  <a:pt x="6059" y="1357"/>
                  <a:pt x="6068" y="1407"/>
                  <a:pt x="6100" y="1439"/>
                </a:cubicBezTo>
                <a:cubicBezTo>
                  <a:pt x="6120" y="1459"/>
                  <a:pt x="6145" y="1476"/>
                  <a:pt x="6161" y="1500"/>
                </a:cubicBezTo>
                <a:cubicBezTo>
                  <a:pt x="6235" y="1611"/>
                  <a:pt x="6217" y="1624"/>
                  <a:pt x="6253" y="1745"/>
                </a:cubicBezTo>
                <a:cubicBezTo>
                  <a:pt x="6289" y="1864"/>
                  <a:pt x="6323" y="1934"/>
                  <a:pt x="6345" y="2051"/>
                </a:cubicBezTo>
                <a:cubicBezTo>
                  <a:pt x="6368" y="2173"/>
                  <a:pt x="6406" y="2419"/>
                  <a:pt x="6406" y="2419"/>
                </a:cubicBezTo>
                <a:cubicBezTo>
                  <a:pt x="6396" y="2603"/>
                  <a:pt x="6391" y="2787"/>
                  <a:pt x="6376" y="2970"/>
                </a:cubicBezTo>
                <a:cubicBezTo>
                  <a:pt x="6359" y="3182"/>
                  <a:pt x="6295" y="3376"/>
                  <a:pt x="6253" y="3583"/>
                </a:cubicBezTo>
                <a:cubicBezTo>
                  <a:pt x="6230" y="3699"/>
                  <a:pt x="6215" y="3814"/>
                  <a:pt x="6161" y="3920"/>
                </a:cubicBezTo>
                <a:cubicBezTo>
                  <a:pt x="6110" y="4178"/>
                  <a:pt x="6079" y="4540"/>
                  <a:pt x="5977" y="4778"/>
                </a:cubicBezTo>
                <a:cubicBezTo>
                  <a:pt x="5964" y="4809"/>
                  <a:pt x="5908" y="4916"/>
                  <a:pt x="5885" y="4962"/>
                </a:cubicBezTo>
                <a:cubicBezTo>
                  <a:pt x="5830" y="5073"/>
                  <a:pt x="5790" y="5181"/>
                  <a:pt x="5701" y="5268"/>
                </a:cubicBezTo>
                <a:cubicBezTo>
                  <a:pt x="5681" y="5309"/>
                  <a:pt x="5672" y="5359"/>
                  <a:pt x="5640" y="5391"/>
                </a:cubicBezTo>
                <a:cubicBezTo>
                  <a:pt x="5620" y="5411"/>
                  <a:pt x="5595" y="5428"/>
                  <a:pt x="5579" y="5452"/>
                </a:cubicBezTo>
                <a:cubicBezTo>
                  <a:pt x="5472" y="5613"/>
                  <a:pt x="5577" y="5546"/>
                  <a:pt x="5456" y="5605"/>
                </a:cubicBezTo>
                <a:cubicBezTo>
                  <a:pt x="5268" y="5796"/>
                  <a:pt x="5508" y="5566"/>
                  <a:pt x="5334" y="5697"/>
                </a:cubicBezTo>
                <a:cubicBezTo>
                  <a:pt x="5311" y="5714"/>
                  <a:pt x="5297" y="5743"/>
                  <a:pt x="5273" y="5759"/>
                </a:cubicBezTo>
                <a:cubicBezTo>
                  <a:pt x="5151" y="5841"/>
                  <a:pt x="5012" y="5873"/>
                  <a:pt x="4874" y="5912"/>
                </a:cubicBezTo>
                <a:cubicBezTo>
                  <a:pt x="4751" y="5947"/>
                  <a:pt x="4633" y="5979"/>
                  <a:pt x="4507" y="6004"/>
                </a:cubicBezTo>
                <a:cubicBezTo>
                  <a:pt x="3699" y="5987"/>
                  <a:pt x="2801" y="6045"/>
                  <a:pt x="1994" y="5881"/>
                </a:cubicBezTo>
                <a:cubicBezTo>
                  <a:pt x="1953" y="5861"/>
                  <a:pt x="1913" y="5840"/>
                  <a:pt x="1872" y="5820"/>
                </a:cubicBezTo>
                <a:cubicBezTo>
                  <a:pt x="1851" y="5810"/>
                  <a:pt x="1826" y="5805"/>
                  <a:pt x="1810" y="5789"/>
                </a:cubicBezTo>
                <a:cubicBezTo>
                  <a:pt x="1790" y="5769"/>
                  <a:pt x="1774" y="5743"/>
                  <a:pt x="1749" y="5728"/>
                </a:cubicBezTo>
                <a:cubicBezTo>
                  <a:pt x="1721" y="5711"/>
                  <a:pt x="1687" y="5710"/>
                  <a:pt x="1657" y="5697"/>
                </a:cubicBezTo>
                <a:cubicBezTo>
                  <a:pt x="1574" y="5662"/>
                  <a:pt x="1493" y="5615"/>
                  <a:pt x="1412" y="5575"/>
                </a:cubicBezTo>
                <a:cubicBezTo>
                  <a:pt x="1203" y="5471"/>
                  <a:pt x="1521" y="5636"/>
                  <a:pt x="1290" y="5483"/>
                </a:cubicBezTo>
                <a:cubicBezTo>
                  <a:pt x="1252" y="5458"/>
                  <a:pt x="1167" y="5422"/>
                  <a:pt x="1167" y="5422"/>
                </a:cubicBezTo>
                <a:cubicBezTo>
                  <a:pt x="1147" y="5401"/>
                  <a:pt x="1132" y="5373"/>
                  <a:pt x="1106" y="5360"/>
                </a:cubicBezTo>
                <a:cubicBezTo>
                  <a:pt x="991" y="5302"/>
                  <a:pt x="835" y="5269"/>
                  <a:pt x="707" y="5238"/>
                </a:cubicBezTo>
                <a:cubicBezTo>
                  <a:pt x="575" y="5171"/>
                  <a:pt x="575" y="5121"/>
                  <a:pt x="524" y="4993"/>
                </a:cubicBezTo>
                <a:cubicBezTo>
                  <a:pt x="483" y="4891"/>
                  <a:pt x="451" y="4785"/>
                  <a:pt x="401" y="4686"/>
                </a:cubicBezTo>
                <a:cubicBezTo>
                  <a:pt x="370" y="4501"/>
                  <a:pt x="337" y="4313"/>
                  <a:pt x="279" y="4135"/>
                </a:cubicBezTo>
                <a:cubicBezTo>
                  <a:pt x="260" y="4002"/>
                  <a:pt x="217" y="3871"/>
                  <a:pt x="217" y="3736"/>
                </a:cubicBezTo>
                <a:cubicBezTo>
                  <a:pt x="217" y="2824"/>
                  <a:pt x="0" y="2154"/>
                  <a:pt x="493" y="1500"/>
                </a:cubicBezTo>
                <a:cubicBezTo>
                  <a:pt x="552" y="1421"/>
                  <a:pt x="587" y="1330"/>
                  <a:pt x="677" y="1285"/>
                </a:cubicBezTo>
                <a:cubicBezTo>
                  <a:pt x="739" y="1158"/>
                  <a:pt x="664" y="1280"/>
                  <a:pt x="769" y="1193"/>
                </a:cubicBezTo>
                <a:cubicBezTo>
                  <a:pt x="978" y="1020"/>
                  <a:pt x="811" y="1111"/>
                  <a:pt x="953" y="1040"/>
                </a:cubicBezTo>
                <a:cubicBezTo>
                  <a:pt x="1031" y="880"/>
                  <a:pt x="924" y="1068"/>
                  <a:pt x="1044" y="948"/>
                </a:cubicBezTo>
                <a:cubicBezTo>
                  <a:pt x="1060" y="932"/>
                  <a:pt x="1057" y="901"/>
                  <a:pt x="1075" y="887"/>
                </a:cubicBezTo>
                <a:cubicBezTo>
                  <a:pt x="1111" y="859"/>
                  <a:pt x="1198" y="826"/>
                  <a:pt x="1198" y="826"/>
                </a:cubicBezTo>
                <a:cubicBezTo>
                  <a:pt x="1307" y="715"/>
                  <a:pt x="1505" y="631"/>
                  <a:pt x="1657" y="581"/>
                </a:cubicBezTo>
                <a:cubicBezTo>
                  <a:pt x="1667" y="560"/>
                  <a:pt x="1688" y="519"/>
                  <a:pt x="1688" y="519"/>
                </a:cubicBezTo>
              </a:path>
            </a:pathLst>
          </a:cu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8208" name="Freeform 32"/>
          <p:cNvSpPr>
            <a:spLocks/>
          </p:cNvSpPr>
          <p:nvPr/>
        </p:nvSpPr>
        <p:spPr bwMode="auto">
          <a:xfrm rot="1048976">
            <a:off x="2895600" y="2252663"/>
            <a:ext cx="803275" cy="1270000"/>
          </a:xfrm>
          <a:custGeom>
            <a:avLst/>
            <a:gdLst>
              <a:gd name="T0" fmla="*/ 226963 w 6406"/>
              <a:gd name="T1" fmla="*/ 115550 h 6045"/>
              <a:gd name="T2" fmla="*/ 453676 w 6406"/>
              <a:gd name="T3" fmla="*/ 192864 h 6045"/>
              <a:gd name="T4" fmla="*/ 480636 w 6406"/>
              <a:gd name="T5" fmla="*/ 295808 h 6045"/>
              <a:gd name="T6" fmla="*/ 499821 w 6406"/>
              <a:gd name="T7" fmla="*/ 141391 h 6045"/>
              <a:gd name="T8" fmla="*/ 557377 w 6406"/>
              <a:gd name="T9" fmla="*/ 89709 h 6045"/>
              <a:gd name="T10" fmla="*/ 634244 w 6406"/>
              <a:gd name="T11" fmla="*/ 154207 h 6045"/>
              <a:gd name="T12" fmla="*/ 649667 w 6406"/>
              <a:gd name="T13" fmla="*/ 366609 h 6045"/>
              <a:gd name="T14" fmla="*/ 622707 w 6406"/>
              <a:gd name="T15" fmla="*/ 450225 h 6045"/>
              <a:gd name="T16" fmla="*/ 603522 w 6406"/>
              <a:gd name="T17" fmla="*/ 482369 h 6045"/>
              <a:gd name="T18" fmla="*/ 622707 w 6406"/>
              <a:gd name="T19" fmla="*/ 450225 h 6045"/>
              <a:gd name="T20" fmla="*/ 680389 w 6406"/>
              <a:gd name="T21" fmla="*/ 392240 h 6045"/>
              <a:gd name="T22" fmla="*/ 757255 w 6406"/>
              <a:gd name="T23" fmla="*/ 508210 h 6045"/>
              <a:gd name="T24" fmla="*/ 737945 w 6406"/>
              <a:gd name="T25" fmla="*/ 733428 h 6045"/>
              <a:gd name="T26" fmla="*/ 657316 w 6406"/>
              <a:gd name="T27" fmla="*/ 817254 h 6045"/>
              <a:gd name="T28" fmla="*/ 634244 w 6406"/>
              <a:gd name="T29" fmla="*/ 830069 h 6045"/>
              <a:gd name="T30" fmla="*/ 672614 w 6406"/>
              <a:gd name="T31" fmla="*/ 945830 h 6045"/>
              <a:gd name="T32" fmla="*/ 688038 w 6406"/>
              <a:gd name="T33" fmla="*/ 1035959 h 6045"/>
              <a:gd name="T34" fmla="*/ 576688 w 6406"/>
              <a:gd name="T35" fmla="*/ 1158232 h 6045"/>
              <a:gd name="T36" fmla="*/ 549728 w 6406"/>
              <a:gd name="T37" fmla="*/ 1119785 h 6045"/>
              <a:gd name="T38" fmla="*/ 515119 w 6406"/>
              <a:gd name="T39" fmla="*/ 978184 h 6045"/>
              <a:gd name="T40" fmla="*/ 461325 w 6406"/>
              <a:gd name="T41" fmla="*/ 1145416 h 6045"/>
              <a:gd name="T42" fmla="*/ 342326 w 6406"/>
              <a:gd name="T43" fmla="*/ 1196888 h 6045"/>
              <a:gd name="T44" fmla="*/ 300068 w 6406"/>
              <a:gd name="T45" fmla="*/ 1151929 h 6045"/>
              <a:gd name="T46" fmla="*/ 276996 w 6406"/>
              <a:gd name="T47" fmla="*/ 984486 h 6045"/>
              <a:gd name="T48" fmla="*/ 257810 w 6406"/>
              <a:gd name="T49" fmla="*/ 1035959 h 6045"/>
              <a:gd name="T50" fmla="*/ 177057 w 6406"/>
              <a:gd name="T51" fmla="*/ 1119785 h 6045"/>
              <a:gd name="T52" fmla="*/ 107964 w 6406"/>
              <a:gd name="T53" fmla="*/ 1061800 h 6045"/>
              <a:gd name="T54" fmla="*/ 61819 w 6406"/>
              <a:gd name="T55" fmla="*/ 971671 h 6045"/>
              <a:gd name="T56" fmla="*/ 115613 w 6406"/>
              <a:gd name="T57" fmla="*/ 739940 h 6045"/>
              <a:gd name="T58" fmla="*/ 161758 w 6406"/>
              <a:gd name="T59" fmla="*/ 688468 h 6045"/>
              <a:gd name="T60" fmla="*/ 92541 w 6406"/>
              <a:gd name="T61" fmla="*/ 579011 h 6045"/>
              <a:gd name="T62" fmla="*/ 77243 w 6406"/>
              <a:gd name="T63" fmla="*/ 424594 h 6045"/>
              <a:gd name="T64" fmla="*/ 177057 w 6406"/>
              <a:gd name="T65" fmla="*/ 424594 h 6045"/>
              <a:gd name="T66" fmla="*/ 196242 w 6406"/>
              <a:gd name="T67" fmla="*/ 398753 h 6045"/>
              <a:gd name="T68" fmla="*/ 184706 w 6406"/>
              <a:gd name="T69" fmla="*/ 167022 h 6045"/>
              <a:gd name="T70" fmla="*/ 204016 w 6406"/>
              <a:gd name="T71" fmla="*/ 122063 h 6045"/>
              <a:gd name="T72" fmla="*/ 226963 w 6406"/>
              <a:gd name="T73" fmla="*/ 83406 h 6045"/>
              <a:gd name="T74" fmla="*/ 303830 w 6406"/>
              <a:gd name="T75" fmla="*/ 12605 h 6045"/>
              <a:gd name="T76" fmla="*/ 415305 w 6406"/>
              <a:gd name="T77" fmla="*/ 38237 h 6045"/>
              <a:gd name="T78" fmla="*/ 469100 w 6406"/>
              <a:gd name="T79" fmla="*/ 44749 h 6045"/>
              <a:gd name="T80" fmla="*/ 611171 w 6406"/>
              <a:gd name="T81" fmla="*/ 51262 h 6045"/>
              <a:gd name="T82" fmla="*/ 664965 w 6406"/>
              <a:gd name="T83" fmla="*/ 122063 h 6045"/>
              <a:gd name="T84" fmla="*/ 718759 w 6406"/>
              <a:gd name="T85" fmla="*/ 218495 h 6045"/>
              <a:gd name="T86" fmla="*/ 757255 w 6406"/>
              <a:gd name="T87" fmla="*/ 276480 h 6045"/>
              <a:gd name="T88" fmla="*/ 784090 w 6406"/>
              <a:gd name="T89" fmla="*/ 366609 h 6045"/>
              <a:gd name="T90" fmla="*/ 799513 w 6406"/>
              <a:gd name="T91" fmla="*/ 623970 h 6045"/>
              <a:gd name="T92" fmla="*/ 749481 w 6406"/>
              <a:gd name="T93" fmla="*/ 1003815 h 6045"/>
              <a:gd name="T94" fmla="*/ 707223 w 6406"/>
              <a:gd name="T95" fmla="*/ 1132600 h 6045"/>
              <a:gd name="T96" fmla="*/ 668852 w 6406"/>
              <a:gd name="T97" fmla="*/ 1196888 h 6045"/>
              <a:gd name="T98" fmla="*/ 565151 w 6406"/>
              <a:gd name="T99" fmla="*/ 1261386 h 6045"/>
              <a:gd name="T100" fmla="*/ 226963 w 6406"/>
              <a:gd name="T101" fmla="*/ 1216217 h 6045"/>
              <a:gd name="T102" fmla="*/ 177057 w 6406"/>
              <a:gd name="T103" fmla="*/ 1171257 h 6045"/>
              <a:gd name="T104" fmla="*/ 138686 w 6406"/>
              <a:gd name="T105" fmla="*/ 1126088 h 6045"/>
              <a:gd name="T106" fmla="*/ 50283 w 6406"/>
              <a:gd name="T107" fmla="*/ 984486 h 6045"/>
              <a:gd name="T108" fmla="*/ 61819 w 6406"/>
              <a:gd name="T109" fmla="*/ 315136 h 6045"/>
              <a:gd name="T110" fmla="*/ 119501 w 6406"/>
              <a:gd name="T111" fmla="*/ 218495 h 6045"/>
              <a:gd name="T112" fmla="*/ 150222 w 6406"/>
              <a:gd name="T113" fmla="*/ 173535 h 60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406" h="6045">
                <a:moveTo>
                  <a:pt x="1504" y="795"/>
                </a:moveTo>
                <a:cubicBezTo>
                  <a:pt x="1643" y="657"/>
                  <a:pt x="1576" y="699"/>
                  <a:pt x="1688" y="642"/>
                </a:cubicBezTo>
                <a:cubicBezTo>
                  <a:pt x="1737" y="546"/>
                  <a:pt x="1693" y="598"/>
                  <a:pt x="1810" y="550"/>
                </a:cubicBezTo>
                <a:cubicBezTo>
                  <a:pt x="1977" y="482"/>
                  <a:pt x="2153" y="457"/>
                  <a:pt x="2331" y="427"/>
                </a:cubicBezTo>
                <a:cubicBezTo>
                  <a:pt x="2348" y="428"/>
                  <a:pt x="3286" y="341"/>
                  <a:pt x="3465" y="611"/>
                </a:cubicBezTo>
                <a:cubicBezTo>
                  <a:pt x="3526" y="702"/>
                  <a:pt x="3569" y="819"/>
                  <a:pt x="3618" y="918"/>
                </a:cubicBezTo>
                <a:cubicBezTo>
                  <a:pt x="3631" y="944"/>
                  <a:pt x="3662" y="956"/>
                  <a:pt x="3679" y="979"/>
                </a:cubicBezTo>
                <a:cubicBezTo>
                  <a:pt x="3727" y="1043"/>
                  <a:pt x="3779" y="1206"/>
                  <a:pt x="3802" y="1285"/>
                </a:cubicBezTo>
                <a:cubicBezTo>
                  <a:pt x="3814" y="1326"/>
                  <a:pt x="3820" y="1368"/>
                  <a:pt x="3833" y="1408"/>
                </a:cubicBezTo>
                <a:cubicBezTo>
                  <a:pt x="3840" y="1430"/>
                  <a:pt x="3855" y="1448"/>
                  <a:pt x="3863" y="1469"/>
                </a:cubicBezTo>
                <a:cubicBezTo>
                  <a:pt x="3885" y="1530"/>
                  <a:pt x="3924" y="1653"/>
                  <a:pt x="3924" y="1653"/>
                </a:cubicBezTo>
                <a:cubicBezTo>
                  <a:pt x="4009" y="1147"/>
                  <a:pt x="3909" y="1787"/>
                  <a:pt x="3986" y="673"/>
                </a:cubicBezTo>
                <a:cubicBezTo>
                  <a:pt x="3988" y="638"/>
                  <a:pt x="4061" y="466"/>
                  <a:pt x="4078" y="458"/>
                </a:cubicBezTo>
                <a:cubicBezTo>
                  <a:pt x="4119" y="438"/>
                  <a:pt x="4200" y="397"/>
                  <a:pt x="4200" y="397"/>
                </a:cubicBezTo>
                <a:cubicBezTo>
                  <a:pt x="4282" y="407"/>
                  <a:pt x="4365" y="410"/>
                  <a:pt x="4445" y="427"/>
                </a:cubicBezTo>
                <a:cubicBezTo>
                  <a:pt x="4610" y="462"/>
                  <a:pt x="4747" y="559"/>
                  <a:pt x="4905" y="611"/>
                </a:cubicBezTo>
                <a:cubicBezTo>
                  <a:pt x="4915" y="632"/>
                  <a:pt x="4918" y="659"/>
                  <a:pt x="4936" y="673"/>
                </a:cubicBezTo>
                <a:cubicBezTo>
                  <a:pt x="4971" y="701"/>
                  <a:pt x="5058" y="734"/>
                  <a:pt x="5058" y="734"/>
                </a:cubicBezTo>
                <a:cubicBezTo>
                  <a:pt x="5160" y="939"/>
                  <a:pt x="5186" y="1156"/>
                  <a:pt x="5242" y="1377"/>
                </a:cubicBezTo>
                <a:cubicBezTo>
                  <a:pt x="5232" y="1479"/>
                  <a:pt x="5228" y="1583"/>
                  <a:pt x="5211" y="1684"/>
                </a:cubicBezTo>
                <a:cubicBezTo>
                  <a:pt x="5207" y="1706"/>
                  <a:pt x="5189" y="1724"/>
                  <a:pt x="5181" y="1745"/>
                </a:cubicBezTo>
                <a:cubicBezTo>
                  <a:pt x="5143" y="1840"/>
                  <a:pt x="5104" y="1930"/>
                  <a:pt x="5058" y="2021"/>
                </a:cubicBezTo>
                <a:cubicBezTo>
                  <a:pt x="5045" y="2047"/>
                  <a:pt x="5014" y="2059"/>
                  <a:pt x="4997" y="2082"/>
                </a:cubicBezTo>
                <a:cubicBezTo>
                  <a:pt x="4983" y="2100"/>
                  <a:pt x="4980" y="2125"/>
                  <a:pt x="4966" y="2143"/>
                </a:cubicBezTo>
                <a:cubicBezTo>
                  <a:pt x="4949" y="2166"/>
                  <a:pt x="4922" y="2181"/>
                  <a:pt x="4905" y="2204"/>
                </a:cubicBezTo>
                <a:cubicBezTo>
                  <a:pt x="4891" y="2223"/>
                  <a:pt x="4890" y="2250"/>
                  <a:pt x="4874" y="2266"/>
                </a:cubicBezTo>
                <a:cubicBezTo>
                  <a:pt x="4858" y="2282"/>
                  <a:pt x="4833" y="2286"/>
                  <a:pt x="4813" y="2296"/>
                </a:cubicBezTo>
                <a:cubicBezTo>
                  <a:pt x="4833" y="2276"/>
                  <a:pt x="4857" y="2258"/>
                  <a:pt x="4874" y="2235"/>
                </a:cubicBezTo>
                <a:cubicBezTo>
                  <a:pt x="4888" y="2217"/>
                  <a:pt x="4889" y="2190"/>
                  <a:pt x="4905" y="2174"/>
                </a:cubicBezTo>
                <a:cubicBezTo>
                  <a:pt x="4921" y="2158"/>
                  <a:pt x="4946" y="2153"/>
                  <a:pt x="4966" y="2143"/>
                </a:cubicBezTo>
                <a:cubicBezTo>
                  <a:pt x="4976" y="2123"/>
                  <a:pt x="4979" y="2096"/>
                  <a:pt x="4997" y="2082"/>
                </a:cubicBezTo>
                <a:cubicBezTo>
                  <a:pt x="5033" y="2054"/>
                  <a:pt x="5119" y="2021"/>
                  <a:pt x="5119" y="2021"/>
                </a:cubicBezTo>
                <a:cubicBezTo>
                  <a:pt x="5222" y="1918"/>
                  <a:pt x="5293" y="1901"/>
                  <a:pt x="5426" y="1867"/>
                </a:cubicBezTo>
                <a:cubicBezTo>
                  <a:pt x="5569" y="1877"/>
                  <a:pt x="5714" y="1872"/>
                  <a:pt x="5855" y="1898"/>
                </a:cubicBezTo>
                <a:cubicBezTo>
                  <a:pt x="5883" y="1903"/>
                  <a:pt x="5903" y="1933"/>
                  <a:pt x="5916" y="1959"/>
                </a:cubicBezTo>
                <a:cubicBezTo>
                  <a:pt x="5982" y="2091"/>
                  <a:pt x="6013" y="2276"/>
                  <a:pt x="6039" y="2419"/>
                </a:cubicBezTo>
                <a:cubicBezTo>
                  <a:pt x="6050" y="2480"/>
                  <a:pt x="6059" y="2542"/>
                  <a:pt x="6069" y="2603"/>
                </a:cubicBezTo>
                <a:cubicBezTo>
                  <a:pt x="6059" y="2777"/>
                  <a:pt x="6055" y="2951"/>
                  <a:pt x="6039" y="3124"/>
                </a:cubicBezTo>
                <a:cubicBezTo>
                  <a:pt x="6026" y="3256"/>
                  <a:pt x="5944" y="3375"/>
                  <a:pt x="5885" y="3491"/>
                </a:cubicBezTo>
                <a:cubicBezTo>
                  <a:pt x="5872" y="3517"/>
                  <a:pt x="5841" y="3530"/>
                  <a:pt x="5824" y="3553"/>
                </a:cubicBezTo>
                <a:cubicBezTo>
                  <a:pt x="5752" y="3649"/>
                  <a:pt x="5844" y="3589"/>
                  <a:pt x="5732" y="3644"/>
                </a:cubicBezTo>
                <a:cubicBezTo>
                  <a:pt x="5609" y="3769"/>
                  <a:pt x="5412" y="3847"/>
                  <a:pt x="5242" y="3890"/>
                </a:cubicBezTo>
                <a:cubicBezTo>
                  <a:pt x="5119" y="3880"/>
                  <a:pt x="4997" y="3859"/>
                  <a:pt x="4874" y="3859"/>
                </a:cubicBezTo>
                <a:cubicBezTo>
                  <a:pt x="4832" y="3859"/>
                  <a:pt x="4959" y="3871"/>
                  <a:pt x="4997" y="3890"/>
                </a:cubicBezTo>
                <a:cubicBezTo>
                  <a:pt x="5023" y="3903"/>
                  <a:pt x="5042" y="3927"/>
                  <a:pt x="5058" y="3951"/>
                </a:cubicBezTo>
                <a:cubicBezTo>
                  <a:pt x="5141" y="4075"/>
                  <a:pt x="5167" y="4213"/>
                  <a:pt x="5273" y="4319"/>
                </a:cubicBezTo>
                <a:cubicBezTo>
                  <a:pt x="5293" y="4360"/>
                  <a:pt x="5314" y="4400"/>
                  <a:pt x="5334" y="4441"/>
                </a:cubicBezTo>
                <a:cubicBezTo>
                  <a:pt x="5344" y="4461"/>
                  <a:pt x="5354" y="4482"/>
                  <a:pt x="5364" y="4502"/>
                </a:cubicBezTo>
                <a:cubicBezTo>
                  <a:pt x="5374" y="4523"/>
                  <a:pt x="5385" y="4543"/>
                  <a:pt x="5395" y="4564"/>
                </a:cubicBezTo>
                <a:cubicBezTo>
                  <a:pt x="5405" y="4584"/>
                  <a:pt x="5426" y="4625"/>
                  <a:pt x="5426" y="4625"/>
                </a:cubicBezTo>
                <a:cubicBezTo>
                  <a:pt x="5446" y="4727"/>
                  <a:pt x="5497" y="4828"/>
                  <a:pt x="5487" y="4931"/>
                </a:cubicBezTo>
                <a:cubicBezTo>
                  <a:pt x="5477" y="5033"/>
                  <a:pt x="5478" y="5137"/>
                  <a:pt x="5456" y="5238"/>
                </a:cubicBezTo>
                <a:cubicBezTo>
                  <a:pt x="5404" y="5480"/>
                  <a:pt x="5099" y="5516"/>
                  <a:pt x="4905" y="5544"/>
                </a:cubicBezTo>
                <a:cubicBezTo>
                  <a:pt x="4803" y="5534"/>
                  <a:pt x="4699" y="5534"/>
                  <a:pt x="4599" y="5513"/>
                </a:cubicBezTo>
                <a:cubicBezTo>
                  <a:pt x="4554" y="5503"/>
                  <a:pt x="4476" y="5452"/>
                  <a:pt x="4476" y="5452"/>
                </a:cubicBezTo>
                <a:cubicBezTo>
                  <a:pt x="4466" y="5432"/>
                  <a:pt x="4459" y="5409"/>
                  <a:pt x="4445" y="5391"/>
                </a:cubicBezTo>
                <a:cubicBezTo>
                  <a:pt x="4428" y="5368"/>
                  <a:pt x="4399" y="5355"/>
                  <a:pt x="4384" y="5330"/>
                </a:cubicBezTo>
                <a:cubicBezTo>
                  <a:pt x="4367" y="5302"/>
                  <a:pt x="4370" y="5266"/>
                  <a:pt x="4353" y="5238"/>
                </a:cubicBezTo>
                <a:cubicBezTo>
                  <a:pt x="4338" y="5213"/>
                  <a:pt x="4308" y="5200"/>
                  <a:pt x="4292" y="5176"/>
                </a:cubicBezTo>
                <a:cubicBezTo>
                  <a:pt x="4186" y="5016"/>
                  <a:pt x="4140" y="4842"/>
                  <a:pt x="4108" y="4656"/>
                </a:cubicBezTo>
                <a:cubicBezTo>
                  <a:pt x="4055" y="4815"/>
                  <a:pt x="3999" y="4965"/>
                  <a:pt x="3924" y="5115"/>
                </a:cubicBezTo>
                <a:cubicBezTo>
                  <a:pt x="3876" y="5209"/>
                  <a:pt x="3846" y="5286"/>
                  <a:pt x="3771" y="5360"/>
                </a:cubicBezTo>
                <a:cubicBezTo>
                  <a:pt x="3715" y="5476"/>
                  <a:pt x="3778" y="5379"/>
                  <a:pt x="3679" y="5452"/>
                </a:cubicBezTo>
                <a:cubicBezTo>
                  <a:pt x="3656" y="5469"/>
                  <a:pt x="3642" y="5497"/>
                  <a:pt x="3618" y="5513"/>
                </a:cubicBezTo>
                <a:cubicBezTo>
                  <a:pt x="3477" y="5608"/>
                  <a:pt x="3308" y="5652"/>
                  <a:pt x="3159" y="5728"/>
                </a:cubicBezTo>
                <a:cubicBezTo>
                  <a:pt x="3016" y="5718"/>
                  <a:pt x="2873" y="5713"/>
                  <a:pt x="2730" y="5697"/>
                </a:cubicBezTo>
                <a:cubicBezTo>
                  <a:pt x="2688" y="5692"/>
                  <a:pt x="2647" y="5682"/>
                  <a:pt x="2607" y="5667"/>
                </a:cubicBezTo>
                <a:cubicBezTo>
                  <a:pt x="2564" y="5651"/>
                  <a:pt x="2484" y="5605"/>
                  <a:pt x="2484" y="5605"/>
                </a:cubicBezTo>
                <a:cubicBezTo>
                  <a:pt x="2413" y="5461"/>
                  <a:pt x="2506" y="5632"/>
                  <a:pt x="2393" y="5483"/>
                </a:cubicBezTo>
                <a:cubicBezTo>
                  <a:pt x="2335" y="5407"/>
                  <a:pt x="2327" y="5294"/>
                  <a:pt x="2301" y="5207"/>
                </a:cubicBezTo>
                <a:cubicBezTo>
                  <a:pt x="2282" y="5145"/>
                  <a:pt x="2239" y="5023"/>
                  <a:pt x="2239" y="5023"/>
                </a:cubicBezTo>
                <a:cubicBezTo>
                  <a:pt x="2229" y="4911"/>
                  <a:pt x="2233" y="4796"/>
                  <a:pt x="2209" y="4686"/>
                </a:cubicBezTo>
                <a:cubicBezTo>
                  <a:pt x="2204" y="4664"/>
                  <a:pt x="2192" y="4729"/>
                  <a:pt x="2178" y="4747"/>
                </a:cubicBezTo>
                <a:cubicBezTo>
                  <a:pt x="2161" y="4770"/>
                  <a:pt x="2133" y="4785"/>
                  <a:pt x="2117" y="4809"/>
                </a:cubicBezTo>
                <a:cubicBezTo>
                  <a:pt x="2092" y="4847"/>
                  <a:pt x="2097" y="4911"/>
                  <a:pt x="2056" y="4931"/>
                </a:cubicBezTo>
                <a:cubicBezTo>
                  <a:pt x="1943" y="4988"/>
                  <a:pt x="2010" y="4946"/>
                  <a:pt x="1872" y="5084"/>
                </a:cubicBezTo>
                <a:cubicBezTo>
                  <a:pt x="1851" y="5105"/>
                  <a:pt x="1836" y="5133"/>
                  <a:pt x="1810" y="5146"/>
                </a:cubicBezTo>
                <a:cubicBezTo>
                  <a:pt x="1678" y="5212"/>
                  <a:pt x="1551" y="5283"/>
                  <a:pt x="1412" y="5330"/>
                </a:cubicBezTo>
                <a:cubicBezTo>
                  <a:pt x="1351" y="5320"/>
                  <a:pt x="1288" y="5314"/>
                  <a:pt x="1228" y="5299"/>
                </a:cubicBezTo>
                <a:cubicBezTo>
                  <a:pt x="1159" y="5282"/>
                  <a:pt x="1161" y="5251"/>
                  <a:pt x="1106" y="5207"/>
                </a:cubicBezTo>
                <a:cubicBezTo>
                  <a:pt x="1029" y="5146"/>
                  <a:pt x="938" y="5115"/>
                  <a:pt x="861" y="5054"/>
                </a:cubicBezTo>
                <a:cubicBezTo>
                  <a:pt x="706" y="4931"/>
                  <a:pt x="921" y="5053"/>
                  <a:pt x="677" y="4931"/>
                </a:cubicBezTo>
                <a:cubicBezTo>
                  <a:pt x="657" y="4921"/>
                  <a:pt x="616" y="4901"/>
                  <a:pt x="616" y="4901"/>
                </a:cubicBezTo>
                <a:cubicBezTo>
                  <a:pt x="568" y="4805"/>
                  <a:pt x="527" y="4725"/>
                  <a:pt x="493" y="4625"/>
                </a:cubicBezTo>
                <a:cubicBezTo>
                  <a:pt x="516" y="4312"/>
                  <a:pt x="524" y="3916"/>
                  <a:pt x="769" y="3675"/>
                </a:cubicBezTo>
                <a:cubicBezTo>
                  <a:pt x="825" y="3562"/>
                  <a:pt x="763" y="3656"/>
                  <a:pt x="861" y="3583"/>
                </a:cubicBezTo>
                <a:cubicBezTo>
                  <a:pt x="884" y="3566"/>
                  <a:pt x="896" y="3535"/>
                  <a:pt x="922" y="3522"/>
                </a:cubicBezTo>
                <a:cubicBezTo>
                  <a:pt x="1078" y="3444"/>
                  <a:pt x="1276" y="3427"/>
                  <a:pt x="1443" y="3399"/>
                </a:cubicBezTo>
                <a:cubicBezTo>
                  <a:pt x="1402" y="3379"/>
                  <a:pt x="1340" y="3379"/>
                  <a:pt x="1320" y="3338"/>
                </a:cubicBezTo>
                <a:cubicBezTo>
                  <a:pt x="1310" y="3318"/>
                  <a:pt x="1306" y="3293"/>
                  <a:pt x="1290" y="3277"/>
                </a:cubicBezTo>
                <a:cubicBezTo>
                  <a:pt x="1274" y="3261"/>
                  <a:pt x="1246" y="3261"/>
                  <a:pt x="1228" y="3246"/>
                </a:cubicBezTo>
                <a:cubicBezTo>
                  <a:pt x="1228" y="3246"/>
                  <a:pt x="1074" y="3092"/>
                  <a:pt x="1044" y="3062"/>
                </a:cubicBezTo>
                <a:cubicBezTo>
                  <a:pt x="942" y="2960"/>
                  <a:pt x="840" y="2858"/>
                  <a:pt x="738" y="2756"/>
                </a:cubicBezTo>
                <a:cubicBezTo>
                  <a:pt x="706" y="2724"/>
                  <a:pt x="697" y="2674"/>
                  <a:pt x="677" y="2633"/>
                </a:cubicBezTo>
                <a:cubicBezTo>
                  <a:pt x="627" y="2533"/>
                  <a:pt x="608" y="2439"/>
                  <a:pt x="585" y="2327"/>
                </a:cubicBezTo>
                <a:cubicBezTo>
                  <a:pt x="595" y="2225"/>
                  <a:pt x="599" y="2122"/>
                  <a:pt x="616" y="2021"/>
                </a:cubicBezTo>
                <a:cubicBezTo>
                  <a:pt x="633" y="1917"/>
                  <a:pt x="777" y="1895"/>
                  <a:pt x="861" y="1867"/>
                </a:cubicBezTo>
                <a:cubicBezTo>
                  <a:pt x="963" y="1877"/>
                  <a:pt x="1067" y="1877"/>
                  <a:pt x="1167" y="1898"/>
                </a:cubicBezTo>
                <a:cubicBezTo>
                  <a:pt x="1239" y="1914"/>
                  <a:pt x="1341" y="1986"/>
                  <a:pt x="1412" y="2021"/>
                </a:cubicBezTo>
                <a:cubicBezTo>
                  <a:pt x="1473" y="2052"/>
                  <a:pt x="1535" y="2082"/>
                  <a:pt x="1596" y="2113"/>
                </a:cubicBezTo>
                <a:cubicBezTo>
                  <a:pt x="1616" y="2123"/>
                  <a:pt x="1657" y="2143"/>
                  <a:pt x="1657" y="2143"/>
                </a:cubicBezTo>
                <a:cubicBezTo>
                  <a:pt x="1630" y="2061"/>
                  <a:pt x="1599" y="1977"/>
                  <a:pt x="1565" y="1898"/>
                </a:cubicBezTo>
                <a:cubicBezTo>
                  <a:pt x="1547" y="1856"/>
                  <a:pt x="1504" y="1776"/>
                  <a:pt x="1504" y="1776"/>
                </a:cubicBezTo>
                <a:cubicBezTo>
                  <a:pt x="1463" y="1611"/>
                  <a:pt x="1415" y="1452"/>
                  <a:pt x="1381" y="1285"/>
                </a:cubicBezTo>
                <a:cubicBezTo>
                  <a:pt x="1416" y="872"/>
                  <a:pt x="1357" y="1028"/>
                  <a:pt x="1473" y="795"/>
                </a:cubicBezTo>
                <a:cubicBezTo>
                  <a:pt x="1483" y="776"/>
                  <a:pt x="1627" y="735"/>
                  <a:pt x="1627" y="734"/>
                </a:cubicBezTo>
                <a:cubicBezTo>
                  <a:pt x="1645" y="710"/>
                  <a:pt x="1627" y="673"/>
                  <a:pt x="1627" y="642"/>
                </a:cubicBezTo>
                <a:cubicBezTo>
                  <a:pt x="1594" y="706"/>
                  <a:pt x="1558" y="788"/>
                  <a:pt x="1627" y="581"/>
                </a:cubicBezTo>
                <a:cubicBezTo>
                  <a:pt x="1652" y="506"/>
                  <a:pt x="1651" y="522"/>
                  <a:pt x="1719" y="489"/>
                </a:cubicBezTo>
                <a:cubicBezTo>
                  <a:pt x="1729" y="468"/>
                  <a:pt x="1733" y="443"/>
                  <a:pt x="1749" y="427"/>
                </a:cubicBezTo>
                <a:cubicBezTo>
                  <a:pt x="1765" y="411"/>
                  <a:pt x="1791" y="409"/>
                  <a:pt x="1810" y="397"/>
                </a:cubicBezTo>
                <a:cubicBezTo>
                  <a:pt x="1861" y="366"/>
                  <a:pt x="1913" y="336"/>
                  <a:pt x="1964" y="305"/>
                </a:cubicBezTo>
                <a:cubicBezTo>
                  <a:pt x="2055" y="251"/>
                  <a:pt x="2144" y="199"/>
                  <a:pt x="2239" y="152"/>
                </a:cubicBezTo>
                <a:cubicBezTo>
                  <a:pt x="2300" y="122"/>
                  <a:pt x="2362" y="91"/>
                  <a:pt x="2423" y="60"/>
                </a:cubicBezTo>
                <a:cubicBezTo>
                  <a:pt x="2443" y="50"/>
                  <a:pt x="2484" y="29"/>
                  <a:pt x="2484" y="29"/>
                </a:cubicBezTo>
                <a:cubicBezTo>
                  <a:pt x="2750" y="42"/>
                  <a:pt x="2962" y="0"/>
                  <a:pt x="3189" y="90"/>
                </a:cubicBezTo>
                <a:cubicBezTo>
                  <a:pt x="3313" y="139"/>
                  <a:pt x="3187" y="98"/>
                  <a:pt x="3312" y="182"/>
                </a:cubicBezTo>
                <a:cubicBezTo>
                  <a:pt x="3350" y="207"/>
                  <a:pt x="3393" y="224"/>
                  <a:pt x="3434" y="244"/>
                </a:cubicBezTo>
                <a:cubicBezTo>
                  <a:pt x="3455" y="254"/>
                  <a:pt x="3496" y="274"/>
                  <a:pt x="3496" y="274"/>
                </a:cubicBezTo>
                <a:cubicBezTo>
                  <a:pt x="3591" y="255"/>
                  <a:pt x="3656" y="250"/>
                  <a:pt x="3741" y="213"/>
                </a:cubicBezTo>
                <a:cubicBezTo>
                  <a:pt x="4006" y="99"/>
                  <a:pt x="3739" y="194"/>
                  <a:pt x="3955" y="121"/>
                </a:cubicBezTo>
                <a:cubicBezTo>
                  <a:pt x="4139" y="131"/>
                  <a:pt x="4324" y="131"/>
                  <a:pt x="4507" y="152"/>
                </a:cubicBezTo>
                <a:cubicBezTo>
                  <a:pt x="4518" y="153"/>
                  <a:pt x="4808" y="227"/>
                  <a:pt x="4874" y="244"/>
                </a:cubicBezTo>
                <a:cubicBezTo>
                  <a:pt x="4984" y="272"/>
                  <a:pt x="5025" y="349"/>
                  <a:pt x="5119" y="397"/>
                </a:cubicBezTo>
                <a:cubicBezTo>
                  <a:pt x="5202" y="560"/>
                  <a:pt x="5088" y="366"/>
                  <a:pt x="5211" y="489"/>
                </a:cubicBezTo>
                <a:cubicBezTo>
                  <a:pt x="5334" y="612"/>
                  <a:pt x="5140" y="498"/>
                  <a:pt x="5303" y="581"/>
                </a:cubicBezTo>
                <a:cubicBezTo>
                  <a:pt x="5374" y="724"/>
                  <a:pt x="5323" y="683"/>
                  <a:pt x="5426" y="734"/>
                </a:cubicBezTo>
                <a:cubicBezTo>
                  <a:pt x="5474" y="833"/>
                  <a:pt x="5544" y="901"/>
                  <a:pt x="5640" y="948"/>
                </a:cubicBezTo>
                <a:cubicBezTo>
                  <a:pt x="5699" y="1065"/>
                  <a:pt x="5633" y="965"/>
                  <a:pt x="5732" y="1040"/>
                </a:cubicBezTo>
                <a:cubicBezTo>
                  <a:pt x="5884" y="1155"/>
                  <a:pt x="5708" y="1061"/>
                  <a:pt x="5855" y="1132"/>
                </a:cubicBezTo>
                <a:cubicBezTo>
                  <a:pt x="5934" y="1293"/>
                  <a:pt x="5825" y="1102"/>
                  <a:pt x="5947" y="1224"/>
                </a:cubicBezTo>
                <a:cubicBezTo>
                  <a:pt x="6070" y="1347"/>
                  <a:pt x="5872" y="1233"/>
                  <a:pt x="6039" y="1316"/>
                </a:cubicBezTo>
                <a:cubicBezTo>
                  <a:pt x="6059" y="1357"/>
                  <a:pt x="6068" y="1407"/>
                  <a:pt x="6100" y="1439"/>
                </a:cubicBezTo>
                <a:cubicBezTo>
                  <a:pt x="6120" y="1459"/>
                  <a:pt x="6145" y="1476"/>
                  <a:pt x="6161" y="1500"/>
                </a:cubicBezTo>
                <a:cubicBezTo>
                  <a:pt x="6235" y="1611"/>
                  <a:pt x="6217" y="1624"/>
                  <a:pt x="6253" y="1745"/>
                </a:cubicBezTo>
                <a:cubicBezTo>
                  <a:pt x="6289" y="1864"/>
                  <a:pt x="6323" y="1934"/>
                  <a:pt x="6345" y="2051"/>
                </a:cubicBezTo>
                <a:cubicBezTo>
                  <a:pt x="6368" y="2173"/>
                  <a:pt x="6406" y="2419"/>
                  <a:pt x="6406" y="2419"/>
                </a:cubicBezTo>
                <a:cubicBezTo>
                  <a:pt x="6396" y="2603"/>
                  <a:pt x="6391" y="2787"/>
                  <a:pt x="6376" y="2970"/>
                </a:cubicBezTo>
                <a:cubicBezTo>
                  <a:pt x="6359" y="3182"/>
                  <a:pt x="6295" y="3376"/>
                  <a:pt x="6253" y="3583"/>
                </a:cubicBezTo>
                <a:cubicBezTo>
                  <a:pt x="6230" y="3699"/>
                  <a:pt x="6215" y="3814"/>
                  <a:pt x="6161" y="3920"/>
                </a:cubicBezTo>
                <a:cubicBezTo>
                  <a:pt x="6110" y="4178"/>
                  <a:pt x="6079" y="4540"/>
                  <a:pt x="5977" y="4778"/>
                </a:cubicBezTo>
                <a:cubicBezTo>
                  <a:pt x="5964" y="4809"/>
                  <a:pt x="5908" y="4916"/>
                  <a:pt x="5885" y="4962"/>
                </a:cubicBezTo>
                <a:cubicBezTo>
                  <a:pt x="5830" y="5073"/>
                  <a:pt x="5790" y="5181"/>
                  <a:pt x="5701" y="5268"/>
                </a:cubicBezTo>
                <a:cubicBezTo>
                  <a:pt x="5681" y="5309"/>
                  <a:pt x="5672" y="5359"/>
                  <a:pt x="5640" y="5391"/>
                </a:cubicBezTo>
                <a:cubicBezTo>
                  <a:pt x="5620" y="5411"/>
                  <a:pt x="5595" y="5428"/>
                  <a:pt x="5579" y="5452"/>
                </a:cubicBezTo>
                <a:cubicBezTo>
                  <a:pt x="5472" y="5613"/>
                  <a:pt x="5577" y="5546"/>
                  <a:pt x="5456" y="5605"/>
                </a:cubicBezTo>
                <a:cubicBezTo>
                  <a:pt x="5268" y="5796"/>
                  <a:pt x="5508" y="5566"/>
                  <a:pt x="5334" y="5697"/>
                </a:cubicBezTo>
                <a:cubicBezTo>
                  <a:pt x="5311" y="5714"/>
                  <a:pt x="5297" y="5743"/>
                  <a:pt x="5273" y="5759"/>
                </a:cubicBezTo>
                <a:cubicBezTo>
                  <a:pt x="5151" y="5841"/>
                  <a:pt x="5012" y="5873"/>
                  <a:pt x="4874" y="5912"/>
                </a:cubicBezTo>
                <a:cubicBezTo>
                  <a:pt x="4751" y="5947"/>
                  <a:pt x="4633" y="5979"/>
                  <a:pt x="4507" y="6004"/>
                </a:cubicBezTo>
                <a:cubicBezTo>
                  <a:pt x="3699" y="5987"/>
                  <a:pt x="2801" y="6045"/>
                  <a:pt x="1994" y="5881"/>
                </a:cubicBezTo>
                <a:cubicBezTo>
                  <a:pt x="1953" y="5861"/>
                  <a:pt x="1913" y="5840"/>
                  <a:pt x="1872" y="5820"/>
                </a:cubicBezTo>
                <a:cubicBezTo>
                  <a:pt x="1851" y="5810"/>
                  <a:pt x="1826" y="5805"/>
                  <a:pt x="1810" y="5789"/>
                </a:cubicBezTo>
                <a:cubicBezTo>
                  <a:pt x="1790" y="5769"/>
                  <a:pt x="1774" y="5743"/>
                  <a:pt x="1749" y="5728"/>
                </a:cubicBezTo>
                <a:cubicBezTo>
                  <a:pt x="1721" y="5711"/>
                  <a:pt x="1687" y="5710"/>
                  <a:pt x="1657" y="5697"/>
                </a:cubicBezTo>
                <a:cubicBezTo>
                  <a:pt x="1574" y="5662"/>
                  <a:pt x="1493" y="5615"/>
                  <a:pt x="1412" y="5575"/>
                </a:cubicBezTo>
                <a:cubicBezTo>
                  <a:pt x="1203" y="5471"/>
                  <a:pt x="1521" y="5636"/>
                  <a:pt x="1290" y="5483"/>
                </a:cubicBezTo>
                <a:cubicBezTo>
                  <a:pt x="1252" y="5458"/>
                  <a:pt x="1167" y="5422"/>
                  <a:pt x="1167" y="5422"/>
                </a:cubicBezTo>
                <a:cubicBezTo>
                  <a:pt x="1147" y="5401"/>
                  <a:pt x="1132" y="5373"/>
                  <a:pt x="1106" y="5360"/>
                </a:cubicBezTo>
                <a:cubicBezTo>
                  <a:pt x="991" y="5302"/>
                  <a:pt x="835" y="5269"/>
                  <a:pt x="707" y="5238"/>
                </a:cubicBezTo>
                <a:cubicBezTo>
                  <a:pt x="575" y="5171"/>
                  <a:pt x="575" y="5121"/>
                  <a:pt x="524" y="4993"/>
                </a:cubicBezTo>
                <a:cubicBezTo>
                  <a:pt x="483" y="4891"/>
                  <a:pt x="451" y="4785"/>
                  <a:pt x="401" y="4686"/>
                </a:cubicBezTo>
                <a:cubicBezTo>
                  <a:pt x="370" y="4501"/>
                  <a:pt x="337" y="4313"/>
                  <a:pt x="279" y="4135"/>
                </a:cubicBezTo>
                <a:cubicBezTo>
                  <a:pt x="260" y="4002"/>
                  <a:pt x="217" y="3871"/>
                  <a:pt x="217" y="3736"/>
                </a:cubicBezTo>
                <a:cubicBezTo>
                  <a:pt x="217" y="2824"/>
                  <a:pt x="0" y="2154"/>
                  <a:pt x="493" y="1500"/>
                </a:cubicBezTo>
                <a:cubicBezTo>
                  <a:pt x="552" y="1421"/>
                  <a:pt x="587" y="1330"/>
                  <a:pt x="677" y="1285"/>
                </a:cubicBezTo>
                <a:cubicBezTo>
                  <a:pt x="739" y="1158"/>
                  <a:pt x="664" y="1280"/>
                  <a:pt x="769" y="1193"/>
                </a:cubicBezTo>
                <a:cubicBezTo>
                  <a:pt x="978" y="1020"/>
                  <a:pt x="811" y="1111"/>
                  <a:pt x="953" y="1040"/>
                </a:cubicBezTo>
                <a:cubicBezTo>
                  <a:pt x="1031" y="880"/>
                  <a:pt x="924" y="1068"/>
                  <a:pt x="1044" y="948"/>
                </a:cubicBezTo>
                <a:cubicBezTo>
                  <a:pt x="1060" y="932"/>
                  <a:pt x="1057" y="901"/>
                  <a:pt x="1075" y="887"/>
                </a:cubicBezTo>
                <a:cubicBezTo>
                  <a:pt x="1111" y="859"/>
                  <a:pt x="1198" y="826"/>
                  <a:pt x="1198" y="826"/>
                </a:cubicBezTo>
                <a:cubicBezTo>
                  <a:pt x="1307" y="715"/>
                  <a:pt x="1505" y="631"/>
                  <a:pt x="1657" y="581"/>
                </a:cubicBezTo>
                <a:cubicBezTo>
                  <a:pt x="1667" y="560"/>
                  <a:pt x="1688" y="519"/>
                  <a:pt x="1688" y="519"/>
                </a:cubicBezTo>
              </a:path>
            </a:pathLst>
          </a:cu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8209" name="Freeform 33"/>
          <p:cNvSpPr>
            <a:spLocks/>
          </p:cNvSpPr>
          <p:nvPr/>
        </p:nvSpPr>
        <p:spPr bwMode="auto">
          <a:xfrm>
            <a:off x="2989263" y="2530475"/>
            <a:ext cx="1130300" cy="846138"/>
          </a:xfrm>
          <a:custGeom>
            <a:avLst/>
            <a:gdLst>
              <a:gd name="T0" fmla="*/ 319364 w 6406"/>
              <a:gd name="T1" fmla="*/ 76985 h 6045"/>
              <a:gd name="T2" fmla="*/ 638374 w 6406"/>
              <a:gd name="T3" fmla="*/ 128495 h 6045"/>
              <a:gd name="T4" fmla="*/ 676310 w 6406"/>
              <a:gd name="T5" fmla="*/ 197082 h 6045"/>
              <a:gd name="T6" fmla="*/ 703306 w 6406"/>
              <a:gd name="T7" fmla="*/ 94202 h 6045"/>
              <a:gd name="T8" fmla="*/ 784293 w 6406"/>
              <a:gd name="T9" fmla="*/ 59769 h 6045"/>
              <a:gd name="T10" fmla="*/ 892454 w 6406"/>
              <a:gd name="T11" fmla="*/ 102740 h 6045"/>
              <a:gd name="T12" fmla="*/ 914156 w 6406"/>
              <a:gd name="T13" fmla="*/ 244253 h 6045"/>
              <a:gd name="T14" fmla="*/ 876221 w 6406"/>
              <a:gd name="T15" fmla="*/ 299963 h 6045"/>
              <a:gd name="T16" fmla="*/ 849225 w 6406"/>
              <a:gd name="T17" fmla="*/ 321378 h 6045"/>
              <a:gd name="T18" fmla="*/ 876221 w 6406"/>
              <a:gd name="T19" fmla="*/ 299963 h 6045"/>
              <a:gd name="T20" fmla="*/ 957385 w 6406"/>
              <a:gd name="T21" fmla="*/ 261330 h 6045"/>
              <a:gd name="T22" fmla="*/ 1065545 w 6406"/>
              <a:gd name="T23" fmla="*/ 338595 h 6045"/>
              <a:gd name="T24" fmla="*/ 1038373 w 6406"/>
              <a:gd name="T25" fmla="*/ 488646 h 6045"/>
              <a:gd name="T26" fmla="*/ 924919 w 6406"/>
              <a:gd name="T27" fmla="*/ 544496 h 6045"/>
              <a:gd name="T28" fmla="*/ 892454 w 6406"/>
              <a:gd name="T29" fmla="*/ 553034 h 6045"/>
              <a:gd name="T30" fmla="*/ 946445 w 6406"/>
              <a:gd name="T31" fmla="*/ 630159 h 6045"/>
              <a:gd name="T32" fmla="*/ 968148 w 6406"/>
              <a:gd name="T33" fmla="*/ 690208 h 6045"/>
              <a:gd name="T34" fmla="*/ 811466 w 6406"/>
              <a:gd name="T35" fmla="*/ 771672 h 6045"/>
              <a:gd name="T36" fmla="*/ 773530 w 6406"/>
              <a:gd name="T37" fmla="*/ 746057 h 6045"/>
              <a:gd name="T38" fmla="*/ 724832 w 6406"/>
              <a:gd name="T39" fmla="*/ 651715 h 6045"/>
              <a:gd name="T40" fmla="*/ 649137 w 6406"/>
              <a:gd name="T41" fmla="*/ 763134 h 6045"/>
              <a:gd name="T42" fmla="*/ 481692 w 6406"/>
              <a:gd name="T43" fmla="*/ 797427 h 6045"/>
              <a:gd name="T44" fmla="*/ 422230 w 6406"/>
              <a:gd name="T45" fmla="*/ 767473 h 6045"/>
              <a:gd name="T46" fmla="*/ 389765 w 6406"/>
              <a:gd name="T47" fmla="*/ 655914 h 6045"/>
              <a:gd name="T48" fmla="*/ 362769 w 6406"/>
              <a:gd name="T49" fmla="*/ 690208 h 6045"/>
              <a:gd name="T50" fmla="*/ 249139 w 6406"/>
              <a:gd name="T51" fmla="*/ 746057 h 6045"/>
              <a:gd name="T52" fmla="*/ 151918 w 6406"/>
              <a:gd name="T53" fmla="*/ 707425 h 6045"/>
              <a:gd name="T54" fmla="*/ 86987 w 6406"/>
              <a:gd name="T55" fmla="*/ 647376 h 6045"/>
              <a:gd name="T56" fmla="*/ 162681 w 6406"/>
              <a:gd name="T57" fmla="*/ 492986 h 6045"/>
              <a:gd name="T58" fmla="*/ 227613 w 6406"/>
              <a:gd name="T59" fmla="*/ 458692 h 6045"/>
              <a:gd name="T60" fmla="*/ 130216 w 6406"/>
              <a:gd name="T61" fmla="*/ 385766 h 6045"/>
              <a:gd name="T62" fmla="*/ 108689 w 6406"/>
              <a:gd name="T63" fmla="*/ 282886 h 6045"/>
              <a:gd name="T64" fmla="*/ 249139 w 6406"/>
              <a:gd name="T65" fmla="*/ 282886 h 6045"/>
              <a:gd name="T66" fmla="*/ 276135 w 6406"/>
              <a:gd name="T67" fmla="*/ 265669 h 6045"/>
              <a:gd name="T68" fmla="*/ 259902 w 6406"/>
              <a:gd name="T69" fmla="*/ 111279 h 6045"/>
              <a:gd name="T70" fmla="*/ 287074 w 6406"/>
              <a:gd name="T71" fmla="*/ 81324 h 6045"/>
              <a:gd name="T72" fmla="*/ 319364 w 6406"/>
              <a:gd name="T73" fmla="*/ 55569 h 6045"/>
              <a:gd name="T74" fmla="*/ 427524 w 6406"/>
              <a:gd name="T75" fmla="*/ 8398 h 6045"/>
              <a:gd name="T76" fmla="*/ 584382 w 6406"/>
              <a:gd name="T77" fmla="*/ 25475 h 6045"/>
              <a:gd name="T78" fmla="*/ 660077 w 6406"/>
              <a:gd name="T79" fmla="*/ 29814 h 6045"/>
              <a:gd name="T80" fmla="*/ 859988 w 6406"/>
              <a:gd name="T81" fmla="*/ 34153 h 6045"/>
              <a:gd name="T82" fmla="*/ 935682 w 6406"/>
              <a:gd name="T83" fmla="*/ 81324 h 6045"/>
              <a:gd name="T84" fmla="*/ 1011377 w 6406"/>
              <a:gd name="T85" fmla="*/ 145572 h 6045"/>
              <a:gd name="T86" fmla="*/ 1065545 w 6406"/>
              <a:gd name="T87" fmla="*/ 184205 h 6045"/>
              <a:gd name="T88" fmla="*/ 1103304 w 6406"/>
              <a:gd name="T89" fmla="*/ 244253 h 6045"/>
              <a:gd name="T90" fmla="*/ 1125007 w 6406"/>
              <a:gd name="T91" fmla="*/ 415720 h 6045"/>
              <a:gd name="T92" fmla="*/ 1054606 w 6406"/>
              <a:gd name="T93" fmla="*/ 668792 h 6045"/>
              <a:gd name="T94" fmla="*/ 995144 w 6406"/>
              <a:gd name="T95" fmla="*/ 754596 h 6045"/>
              <a:gd name="T96" fmla="*/ 941152 w 6406"/>
              <a:gd name="T97" fmla="*/ 797427 h 6045"/>
              <a:gd name="T98" fmla="*/ 795233 w 6406"/>
              <a:gd name="T99" fmla="*/ 840399 h 6045"/>
              <a:gd name="T100" fmla="*/ 319364 w 6406"/>
              <a:gd name="T101" fmla="*/ 810305 h 6045"/>
              <a:gd name="T102" fmla="*/ 249139 w 6406"/>
              <a:gd name="T103" fmla="*/ 780351 h 6045"/>
              <a:gd name="T104" fmla="*/ 195147 w 6406"/>
              <a:gd name="T105" fmla="*/ 750256 h 6045"/>
              <a:gd name="T106" fmla="*/ 70754 w 6406"/>
              <a:gd name="T107" fmla="*/ 655914 h 6045"/>
              <a:gd name="T108" fmla="*/ 86987 w 6406"/>
              <a:gd name="T109" fmla="*/ 209960 h 6045"/>
              <a:gd name="T110" fmla="*/ 168151 w 6406"/>
              <a:gd name="T111" fmla="*/ 145572 h 6045"/>
              <a:gd name="T112" fmla="*/ 211380 w 6406"/>
              <a:gd name="T113" fmla="*/ 115618 h 60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406" h="6045">
                <a:moveTo>
                  <a:pt x="1504" y="795"/>
                </a:moveTo>
                <a:cubicBezTo>
                  <a:pt x="1643" y="657"/>
                  <a:pt x="1576" y="699"/>
                  <a:pt x="1688" y="642"/>
                </a:cubicBezTo>
                <a:cubicBezTo>
                  <a:pt x="1737" y="546"/>
                  <a:pt x="1693" y="598"/>
                  <a:pt x="1810" y="550"/>
                </a:cubicBezTo>
                <a:cubicBezTo>
                  <a:pt x="1977" y="482"/>
                  <a:pt x="2153" y="457"/>
                  <a:pt x="2331" y="427"/>
                </a:cubicBezTo>
                <a:cubicBezTo>
                  <a:pt x="2348" y="428"/>
                  <a:pt x="3286" y="341"/>
                  <a:pt x="3465" y="611"/>
                </a:cubicBezTo>
                <a:cubicBezTo>
                  <a:pt x="3526" y="702"/>
                  <a:pt x="3569" y="819"/>
                  <a:pt x="3618" y="918"/>
                </a:cubicBezTo>
                <a:cubicBezTo>
                  <a:pt x="3631" y="944"/>
                  <a:pt x="3662" y="956"/>
                  <a:pt x="3679" y="979"/>
                </a:cubicBezTo>
                <a:cubicBezTo>
                  <a:pt x="3727" y="1043"/>
                  <a:pt x="3779" y="1206"/>
                  <a:pt x="3802" y="1285"/>
                </a:cubicBezTo>
                <a:cubicBezTo>
                  <a:pt x="3814" y="1326"/>
                  <a:pt x="3820" y="1368"/>
                  <a:pt x="3833" y="1408"/>
                </a:cubicBezTo>
                <a:cubicBezTo>
                  <a:pt x="3840" y="1430"/>
                  <a:pt x="3855" y="1448"/>
                  <a:pt x="3863" y="1469"/>
                </a:cubicBezTo>
                <a:cubicBezTo>
                  <a:pt x="3885" y="1530"/>
                  <a:pt x="3924" y="1653"/>
                  <a:pt x="3924" y="1653"/>
                </a:cubicBezTo>
                <a:cubicBezTo>
                  <a:pt x="4009" y="1147"/>
                  <a:pt x="3909" y="1787"/>
                  <a:pt x="3986" y="673"/>
                </a:cubicBezTo>
                <a:cubicBezTo>
                  <a:pt x="3988" y="638"/>
                  <a:pt x="4061" y="466"/>
                  <a:pt x="4078" y="458"/>
                </a:cubicBezTo>
                <a:cubicBezTo>
                  <a:pt x="4119" y="438"/>
                  <a:pt x="4200" y="397"/>
                  <a:pt x="4200" y="397"/>
                </a:cubicBezTo>
                <a:cubicBezTo>
                  <a:pt x="4282" y="407"/>
                  <a:pt x="4365" y="410"/>
                  <a:pt x="4445" y="427"/>
                </a:cubicBezTo>
                <a:cubicBezTo>
                  <a:pt x="4610" y="462"/>
                  <a:pt x="4747" y="559"/>
                  <a:pt x="4905" y="611"/>
                </a:cubicBezTo>
                <a:cubicBezTo>
                  <a:pt x="4915" y="632"/>
                  <a:pt x="4918" y="659"/>
                  <a:pt x="4936" y="673"/>
                </a:cubicBezTo>
                <a:cubicBezTo>
                  <a:pt x="4971" y="701"/>
                  <a:pt x="5058" y="734"/>
                  <a:pt x="5058" y="734"/>
                </a:cubicBezTo>
                <a:cubicBezTo>
                  <a:pt x="5160" y="939"/>
                  <a:pt x="5186" y="1156"/>
                  <a:pt x="5242" y="1377"/>
                </a:cubicBezTo>
                <a:cubicBezTo>
                  <a:pt x="5232" y="1479"/>
                  <a:pt x="5228" y="1583"/>
                  <a:pt x="5211" y="1684"/>
                </a:cubicBezTo>
                <a:cubicBezTo>
                  <a:pt x="5207" y="1706"/>
                  <a:pt x="5189" y="1724"/>
                  <a:pt x="5181" y="1745"/>
                </a:cubicBezTo>
                <a:cubicBezTo>
                  <a:pt x="5143" y="1840"/>
                  <a:pt x="5104" y="1930"/>
                  <a:pt x="5058" y="2021"/>
                </a:cubicBezTo>
                <a:cubicBezTo>
                  <a:pt x="5045" y="2047"/>
                  <a:pt x="5014" y="2059"/>
                  <a:pt x="4997" y="2082"/>
                </a:cubicBezTo>
                <a:cubicBezTo>
                  <a:pt x="4983" y="2100"/>
                  <a:pt x="4980" y="2125"/>
                  <a:pt x="4966" y="2143"/>
                </a:cubicBezTo>
                <a:cubicBezTo>
                  <a:pt x="4949" y="2166"/>
                  <a:pt x="4922" y="2181"/>
                  <a:pt x="4905" y="2204"/>
                </a:cubicBezTo>
                <a:cubicBezTo>
                  <a:pt x="4891" y="2223"/>
                  <a:pt x="4890" y="2250"/>
                  <a:pt x="4874" y="2266"/>
                </a:cubicBezTo>
                <a:cubicBezTo>
                  <a:pt x="4858" y="2282"/>
                  <a:pt x="4833" y="2286"/>
                  <a:pt x="4813" y="2296"/>
                </a:cubicBezTo>
                <a:cubicBezTo>
                  <a:pt x="4833" y="2276"/>
                  <a:pt x="4857" y="2258"/>
                  <a:pt x="4874" y="2235"/>
                </a:cubicBezTo>
                <a:cubicBezTo>
                  <a:pt x="4888" y="2217"/>
                  <a:pt x="4889" y="2190"/>
                  <a:pt x="4905" y="2174"/>
                </a:cubicBezTo>
                <a:cubicBezTo>
                  <a:pt x="4921" y="2158"/>
                  <a:pt x="4946" y="2153"/>
                  <a:pt x="4966" y="2143"/>
                </a:cubicBezTo>
                <a:cubicBezTo>
                  <a:pt x="4976" y="2123"/>
                  <a:pt x="4979" y="2096"/>
                  <a:pt x="4997" y="2082"/>
                </a:cubicBezTo>
                <a:cubicBezTo>
                  <a:pt x="5033" y="2054"/>
                  <a:pt x="5119" y="2021"/>
                  <a:pt x="5119" y="2021"/>
                </a:cubicBezTo>
                <a:cubicBezTo>
                  <a:pt x="5222" y="1918"/>
                  <a:pt x="5293" y="1901"/>
                  <a:pt x="5426" y="1867"/>
                </a:cubicBezTo>
                <a:cubicBezTo>
                  <a:pt x="5569" y="1877"/>
                  <a:pt x="5714" y="1872"/>
                  <a:pt x="5855" y="1898"/>
                </a:cubicBezTo>
                <a:cubicBezTo>
                  <a:pt x="5883" y="1903"/>
                  <a:pt x="5903" y="1933"/>
                  <a:pt x="5916" y="1959"/>
                </a:cubicBezTo>
                <a:cubicBezTo>
                  <a:pt x="5982" y="2091"/>
                  <a:pt x="6013" y="2276"/>
                  <a:pt x="6039" y="2419"/>
                </a:cubicBezTo>
                <a:cubicBezTo>
                  <a:pt x="6050" y="2480"/>
                  <a:pt x="6059" y="2542"/>
                  <a:pt x="6069" y="2603"/>
                </a:cubicBezTo>
                <a:cubicBezTo>
                  <a:pt x="6059" y="2777"/>
                  <a:pt x="6055" y="2951"/>
                  <a:pt x="6039" y="3124"/>
                </a:cubicBezTo>
                <a:cubicBezTo>
                  <a:pt x="6026" y="3256"/>
                  <a:pt x="5944" y="3375"/>
                  <a:pt x="5885" y="3491"/>
                </a:cubicBezTo>
                <a:cubicBezTo>
                  <a:pt x="5872" y="3517"/>
                  <a:pt x="5841" y="3530"/>
                  <a:pt x="5824" y="3553"/>
                </a:cubicBezTo>
                <a:cubicBezTo>
                  <a:pt x="5752" y="3649"/>
                  <a:pt x="5844" y="3589"/>
                  <a:pt x="5732" y="3644"/>
                </a:cubicBezTo>
                <a:cubicBezTo>
                  <a:pt x="5609" y="3769"/>
                  <a:pt x="5412" y="3847"/>
                  <a:pt x="5242" y="3890"/>
                </a:cubicBezTo>
                <a:cubicBezTo>
                  <a:pt x="5119" y="3880"/>
                  <a:pt x="4997" y="3859"/>
                  <a:pt x="4874" y="3859"/>
                </a:cubicBezTo>
                <a:cubicBezTo>
                  <a:pt x="4832" y="3859"/>
                  <a:pt x="4959" y="3871"/>
                  <a:pt x="4997" y="3890"/>
                </a:cubicBezTo>
                <a:cubicBezTo>
                  <a:pt x="5023" y="3903"/>
                  <a:pt x="5042" y="3927"/>
                  <a:pt x="5058" y="3951"/>
                </a:cubicBezTo>
                <a:cubicBezTo>
                  <a:pt x="5141" y="4075"/>
                  <a:pt x="5167" y="4213"/>
                  <a:pt x="5273" y="4319"/>
                </a:cubicBezTo>
                <a:cubicBezTo>
                  <a:pt x="5293" y="4360"/>
                  <a:pt x="5314" y="4400"/>
                  <a:pt x="5334" y="4441"/>
                </a:cubicBezTo>
                <a:cubicBezTo>
                  <a:pt x="5344" y="4461"/>
                  <a:pt x="5354" y="4482"/>
                  <a:pt x="5364" y="4502"/>
                </a:cubicBezTo>
                <a:cubicBezTo>
                  <a:pt x="5374" y="4523"/>
                  <a:pt x="5385" y="4543"/>
                  <a:pt x="5395" y="4564"/>
                </a:cubicBezTo>
                <a:cubicBezTo>
                  <a:pt x="5405" y="4584"/>
                  <a:pt x="5426" y="4625"/>
                  <a:pt x="5426" y="4625"/>
                </a:cubicBezTo>
                <a:cubicBezTo>
                  <a:pt x="5446" y="4727"/>
                  <a:pt x="5497" y="4828"/>
                  <a:pt x="5487" y="4931"/>
                </a:cubicBezTo>
                <a:cubicBezTo>
                  <a:pt x="5477" y="5033"/>
                  <a:pt x="5478" y="5137"/>
                  <a:pt x="5456" y="5238"/>
                </a:cubicBezTo>
                <a:cubicBezTo>
                  <a:pt x="5404" y="5480"/>
                  <a:pt x="5099" y="5516"/>
                  <a:pt x="4905" y="5544"/>
                </a:cubicBezTo>
                <a:cubicBezTo>
                  <a:pt x="4803" y="5534"/>
                  <a:pt x="4699" y="5534"/>
                  <a:pt x="4599" y="5513"/>
                </a:cubicBezTo>
                <a:cubicBezTo>
                  <a:pt x="4554" y="5503"/>
                  <a:pt x="4476" y="5452"/>
                  <a:pt x="4476" y="5452"/>
                </a:cubicBezTo>
                <a:cubicBezTo>
                  <a:pt x="4466" y="5432"/>
                  <a:pt x="4459" y="5409"/>
                  <a:pt x="4445" y="5391"/>
                </a:cubicBezTo>
                <a:cubicBezTo>
                  <a:pt x="4428" y="5368"/>
                  <a:pt x="4399" y="5355"/>
                  <a:pt x="4384" y="5330"/>
                </a:cubicBezTo>
                <a:cubicBezTo>
                  <a:pt x="4367" y="5302"/>
                  <a:pt x="4370" y="5266"/>
                  <a:pt x="4353" y="5238"/>
                </a:cubicBezTo>
                <a:cubicBezTo>
                  <a:pt x="4338" y="5213"/>
                  <a:pt x="4308" y="5200"/>
                  <a:pt x="4292" y="5176"/>
                </a:cubicBezTo>
                <a:cubicBezTo>
                  <a:pt x="4186" y="5016"/>
                  <a:pt x="4140" y="4842"/>
                  <a:pt x="4108" y="4656"/>
                </a:cubicBezTo>
                <a:cubicBezTo>
                  <a:pt x="4055" y="4815"/>
                  <a:pt x="3999" y="4965"/>
                  <a:pt x="3924" y="5115"/>
                </a:cubicBezTo>
                <a:cubicBezTo>
                  <a:pt x="3876" y="5209"/>
                  <a:pt x="3846" y="5286"/>
                  <a:pt x="3771" y="5360"/>
                </a:cubicBezTo>
                <a:cubicBezTo>
                  <a:pt x="3715" y="5476"/>
                  <a:pt x="3778" y="5379"/>
                  <a:pt x="3679" y="5452"/>
                </a:cubicBezTo>
                <a:cubicBezTo>
                  <a:pt x="3656" y="5469"/>
                  <a:pt x="3642" y="5497"/>
                  <a:pt x="3618" y="5513"/>
                </a:cubicBezTo>
                <a:cubicBezTo>
                  <a:pt x="3477" y="5608"/>
                  <a:pt x="3308" y="5652"/>
                  <a:pt x="3159" y="5728"/>
                </a:cubicBezTo>
                <a:cubicBezTo>
                  <a:pt x="3016" y="5718"/>
                  <a:pt x="2873" y="5713"/>
                  <a:pt x="2730" y="5697"/>
                </a:cubicBezTo>
                <a:cubicBezTo>
                  <a:pt x="2688" y="5692"/>
                  <a:pt x="2647" y="5682"/>
                  <a:pt x="2607" y="5667"/>
                </a:cubicBezTo>
                <a:cubicBezTo>
                  <a:pt x="2564" y="5651"/>
                  <a:pt x="2484" y="5605"/>
                  <a:pt x="2484" y="5605"/>
                </a:cubicBezTo>
                <a:cubicBezTo>
                  <a:pt x="2413" y="5461"/>
                  <a:pt x="2506" y="5632"/>
                  <a:pt x="2393" y="5483"/>
                </a:cubicBezTo>
                <a:cubicBezTo>
                  <a:pt x="2335" y="5407"/>
                  <a:pt x="2327" y="5294"/>
                  <a:pt x="2301" y="5207"/>
                </a:cubicBezTo>
                <a:cubicBezTo>
                  <a:pt x="2282" y="5145"/>
                  <a:pt x="2239" y="5023"/>
                  <a:pt x="2239" y="5023"/>
                </a:cubicBezTo>
                <a:cubicBezTo>
                  <a:pt x="2229" y="4911"/>
                  <a:pt x="2233" y="4796"/>
                  <a:pt x="2209" y="4686"/>
                </a:cubicBezTo>
                <a:cubicBezTo>
                  <a:pt x="2204" y="4664"/>
                  <a:pt x="2192" y="4729"/>
                  <a:pt x="2178" y="4747"/>
                </a:cubicBezTo>
                <a:cubicBezTo>
                  <a:pt x="2161" y="4770"/>
                  <a:pt x="2133" y="4785"/>
                  <a:pt x="2117" y="4809"/>
                </a:cubicBezTo>
                <a:cubicBezTo>
                  <a:pt x="2092" y="4847"/>
                  <a:pt x="2097" y="4911"/>
                  <a:pt x="2056" y="4931"/>
                </a:cubicBezTo>
                <a:cubicBezTo>
                  <a:pt x="1943" y="4988"/>
                  <a:pt x="2010" y="4946"/>
                  <a:pt x="1872" y="5084"/>
                </a:cubicBezTo>
                <a:cubicBezTo>
                  <a:pt x="1851" y="5105"/>
                  <a:pt x="1836" y="5133"/>
                  <a:pt x="1810" y="5146"/>
                </a:cubicBezTo>
                <a:cubicBezTo>
                  <a:pt x="1678" y="5212"/>
                  <a:pt x="1551" y="5283"/>
                  <a:pt x="1412" y="5330"/>
                </a:cubicBezTo>
                <a:cubicBezTo>
                  <a:pt x="1351" y="5320"/>
                  <a:pt x="1288" y="5314"/>
                  <a:pt x="1228" y="5299"/>
                </a:cubicBezTo>
                <a:cubicBezTo>
                  <a:pt x="1159" y="5282"/>
                  <a:pt x="1161" y="5251"/>
                  <a:pt x="1106" y="5207"/>
                </a:cubicBezTo>
                <a:cubicBezTo>
                  <a:pt x="1029" y="5146"/>
                  <a:pt x="938" y="5115"/>
                  <a:pt x="861" y="5054"/>
                </a:cubicBezTo>
                <a:cubicBezTo>
                  <a:pt x="706" y="4931"/>
                  <a:pt x="921" y="5053"/>
                  <a:pt x="677" y="4931"/>
                </a:cubicBezTo>
                <a:cubicBezTo>
                  <a:pt x="657" y="4921"/>
                  <a:pt x="616" y="4901"/>
                  <a:pt x="616" y="4901"/>
                </a:cubicBezTo>
                <a:cubicBezTo>
                  <a:pt x="568" y="4805"/>
                  <a:pt x="527" y="4725"/>
                  <a:pt x="493" y="4625"/>
                </a:cubicBezTo>
                <a:cubicBezTo>
                  <a:pt x="516" y="4312"/>
                  <a:pt x="524" y="3916"/>
                  <a:pt x="769" y="3675"/>
                </a:cubicBezTo>
                <a:cubicBezTo>
                  <a:pt x="825" y="3562"/>
                  <a:pt x="763" y="3656"/>
                  <a:pt x="861" y="3583"/>
                </a:cubicBezTo>
                <a:cubicBezTo>
                  <a:pt x="884" y="3566"/>
                  <a:pt x="896" y="3535"/>
                  <a:pt x="922" y="3522"/>
                </a:cubicBezTo>
                <a:cubicBezTo>
                  <a:pt x="1078" y="3444"/>
                  <a:pt x="1276" y="3427"/>
                  <a:pt x="1443" y="3399"/>
                </a:cubicBezTo>
                <a:cubicBezTo>
                  <a:pt x="1402" y="3379"/>
                  <a:pt x="1340" y="3379"/>
                  <a:pt x="1320" y="3338"/>
                </a:cubicBezTo>
                <a:cubicBezTo>
                  <a:pt x="1310" y="3318"/>
                  <a:pt x="1306" y="3293"/>
                  <a:pt x="1290" y="3277"/>
                </a:cubicBezTo>
                <a:cubicBezTo>
                  <a:pt x="1274" y="3261"/>
                  <a:pt x="1246" y="3261"/>
                  <a:pt x="1228" y="3246"/>
                </a:cubicBezTo>
                <a:cubicBezTo>
                  <a:pt x="1228" y="3246"/>
                  <a:pt x="1074" y="3092"/>
                  <a:pt x="1044" y="3062"/>
                </a:cubicBezTo>
                <a:cubicBezTo>
                  <a:pt x="942" y="2960"/>
                  <a:pt x="840" y="2858"/>
                  <a:pt x="738" y="2756"/>
                </a:cubicBezTo>
                <a:cubicBezTo>
                  <a:pt x="706" y="2724"/>
                  <a:pt x="697" y="2674"/>
                  <a:pt x="677" y="2633"/>
                </a:cubicBezTo>
                <a:cubicBezTo>
                  <a:pt x="627" y="2533"/>
                  <a:pt x="608" y="2439"/>
                  <a:pt x="585" y="2327"/>
                </a:cubicBezTo>
                <a:cubicBezTo>
                  <a:pt x="595" y="2225"/>
                  <a:pt x="599" y="2122"/>
                  <a:pt x="616" y="2021"/>
                </a:cubicBezTo>
                <a:cubicBezTo>
                  <a:pt x="633" y="1917"/>
                  <a:pt x="777" y="1895"/>
                  <a:pt x="861" y="1867"/>
                </a:cubicBezTo>
                <a:cubicBezTo>
                  <a:pt x="963" y="1877"/>
                  <a:pt x="1067" y="1877"/>
                  <a:pt x="1167" y="1898"/>
                </a:cubicBezTo>
                <a:cubicBezTo>
                  <a:pt x="1239" y="1914"/>
                  <a:pt x="1341" y="1986"/>
                  <a:pt x="1412" y="2021"/>
                </a:cubicBezTo>
                <a:cubicBezTo>
                  <a:pt x="1473" y="2052"/>
                  <a:pt x="1535" y="2082"/>
                  <a:pt x="1596" y="2113"/>
                </a:cubicBezTo>
                <a:cubicBezTo>
                  <a:pt x="1616" y="2123"/>
                  <a:pt x="1657" y="2143"/>
                  <a:pt x="1657" y="2143"/>
                </a:cubicBezTo>
                <a:cubicBezTo>
                  <a:pt x="1630" y="2061"/>
                  <a:pt x="1599" y="1977"/>
                  <a:pt x="1565" y="1898"/>
                </a:cubicBezTo>
                <a:cubicBezTo>
                  <a:pt x="1547" y="1856"/>
                  <a:pt x="1504" y="1776"/>
                  <a:pt x="1504" y="1776"/>
                </a:cubicBezTo>
                <a:cubicBezTo>
                  <a:pt x="1463" y="1611"/>
                  <a:pt x="1415" y="1452"/>
                  <a:pt x="1381" y="1285"/>
                </a:cubicBezTo>
                <a:cubicBezTo>
                  <a:pt x="1416" y="872"/>
                  <a:pt x="1357" y="1028"/>
                  <a:pt x="1473" y="795"/>
                </a:cubicBezTo>
                <a:cubicBezTo>
                  <a:pt x="1483" y="776"/>
                  <a:pt x="1627" y="735"/>
                  <a:pt x="1627" y="734"/>
                </a:cubicBezTo>
                <a:cubicBezTo>
                  <a:pt x="1645" y="710"/>
                  <a:pt x="1627" y="673"/>
                  <a:pt x="1627" y="642"/>
                </a:cubicBezTo>
                <a:cubicBezTo>
                  <a:pt x="1594" y="706"/>
                  <a:pt x="1558" y="788"/>
                  <a:pt x="1627" y="581"/>
                </a:cubicBezTo>
                <a:cubicBezTo>
                  <a:pt x="1652" y="506"/>
                  <a:pt x="1651" y="522"/>
                  <a:pt x="1719" y="489"/>
                </a:cubicBezTo>
                <a:cubicBezTo>
                  <a:pt x="1729" y="468"/>
                  <a:pt x="1733" y="443"/>
                  <a:pt x="1749" y="427"/>
                </a:cubicBezTo>
                <a:cubicBezTo>
                  <a:pt x="1765" y="411"/>
                  <a:pt x="1791" y="409"/>
                  <a:pt x="1810" y="397"/>
                </a:cubicBezTo>
                <a:cubicBezTo>
                  <a:pt x="1861" y="366"/>
                  <a:pt x="1913" y="336"/>
                  <a:pt x="1964" y="305"/>
                </a:cubicBezTo>
                <a:cubicBezTo>
                  <a:pt x="2055" y="251"/>
                  <a:pt x="2144" y="199"/>
                  <a:pt x="2239" y="152"/>
                </a:cubicBezTo>
                <a:cubicBezTo>
                  <a:pt x="2300" y="122"/>
                  <a:pt x="2362" y="91"/>
                  <a:pt x="2423" y="60"/>
                </a:cubicBezTo>
                <a:cubicBezTo>
                  <a:pt x="2443" y="50"/>
                  <a:pt x="2484" y="29"/>
                  <a:pt x="2484" y="29"/>
                </a:cubicBezTo>
                <a:cubicBezTo>
                  <a:pt x="2750" y="42"/>
                  <a:pt x="2962" y="0"/>
                  <a:pt x="3189" y="90"/>
                </a:cubicBezTo>
                <a:cubicBezTo>
                  <a:pt x="3313" y="139"/>
                  <a:pt x="3187" y="98"/>
                  <a:pt x="3312" y="182"/>
                </a:cubicBezTo>
                <a:cubicBezTo>
                  <a:pt x="3350" y="207"/>
                  <a:pt x="3393" y="224"/>
                  <a:pt x="3434" y="244"/>
                </a:cubicBezTo>
                <a:cubicBezTo>
                  <a:pt x="3455" y="254"/>
                  <a:pt x="3496" y="274"/>
                  <a:pt x="3496" y="274"/>
                </a:cubicBezTo>
                <a:cubicBezTo>
                  <a:pt x="3591" y="255"/>
                  <a:pt x="3656" y="250"/>
                  <a:pt x="3741" y="213"/>
                </a:cubicBezTo>
                <a:cubicBezTo>
                  <a:pt x="4006" y="99"/>
                  <a:pt x="3739" y="194"/>
                  <a:pt x="3955" y="121"/>
                </a:cubicBezTo>
                <a:cubicBezTo>
                  <a:pt x="4139" y="131"/>
                  <a:pt x="4324" y="131"/>
                  <a:pt x="4507" y="152"/>
                </a:cubicBezTo>
                <a:cubicBezTo>
                  <a:pt x="4518" y="153"/>
                  <a:pt x="4808" y="227"/>
                  <a:pt x="4874" y="244"/>
                </a:cubicBezTo>
                <a:cubicBezTo>
                  <a:pt x="4984" y="272"/>
                  <a:pt x="5025" y="349"/>
                  <a:pt x="5119" y="397"/>
                </a:cubicBezTo>
                <a:cubicBezTo>
                  <a:pt x="5202" y="560"/>
                  <a:pt x="5088" y="366"/>
                  <a:pt x="5211" y="489"/>
                </a:cubicBezTo>
                <a:cubicBezTo>
                  <a:pt x="5334" y="612"/>
                  <a:pt x="5140" y="498"/>
                  <a:pt x="5303" y="581"/>
                </a:cubicBezTo>
                <a:cubicBezTo>
                  <a:pt x="5374" y="724"/>
                  <a:pt x="5323" y="683"/>
                  <a:pt x="5426" y="734"/>
                </a:cubicBezTo>
                <a:cubicBezTo>
                  <a:pt x="5474" y="833"/>
                  <a:pt x="5544" y="901"/>
                  <a:pt x="5640" y="948"/>
                </a:cubicBezTo>
                <a:cubicBezTo>
                  <a:pt x="5699" y="1065"/>
                  <a:pt x="5633" y="965"/>
                  <a:pt x="5732" y="1040"/>
                </a:cubicBezTo>
                <a:cubicBezTo>
                  <a:pt x="5884" y="1155"/>
                  <a:pt x="5708" y="1061"/>
                  <a:pt x="5855" y="1132"/>
                </a:cubicBezTo>
                <a:cubicBezTo>
                  <a:pt x="5934" y="1293"/>
                  <a:pt x="5825" y="1102"/>
                  <a:pt x="5947" y="1224"/>
                </a:cubicBezTo>
                <a:cubicBezTo>
                  <a:pt x="6070" y="1347"/>
                  <a:pt x="5872" y="1233"/>
                  <a:pt x="6039" y="1316"/>
                </a:cubicBezTo>
                <a:cubicBezTo>
                  <a:pt x="6059" y="1357"/>
                  <a:pt x="6068" y="1407"/>
                  <a:pt x="6100" y="1439"/>
                </a:cubicBezTo>
                <a:cubicBezTo>
                  <a:pt x="6120" y="1459"/>
                  <a:pt x="6145" y="1476"/>
                  <a:pt x="6161" y="1500"/>
                </a:cubicBezTo>
                <a:cubicBezTo>
                  <a:pt x="6235" y="1611"/>
                  <a:pt x="6217" y="1624"/>
                  <a:pt x="6253" y="1745"/>
                </a:cubicBezTo>
                <a:cubicBezTo>
                  <a:pt x="6289" y="1864"/>
                  <a:pt x="6323" y="1934"/>
                  <a:pt x="6345" y="2051"/>
                </a:cubicBezTo>
                <a:cubicBezTo>
                  <a:pt x="6368" y="2173"/>
                  <a:pt x="6406" y="2419"/>
                  <a:pt x="6406" y="2419"/>
                </a:cubicBezTo>
                <a:cubicBezTo>
                  <a:pt x="6396" y="2603"/>
                  <a:pt x="6391" y="2787"/>
                  <a:pt x="6376" y="2970"/>
                </a:cubicBezTo>
                <a:cubicBezTo>
                  <a:pt x="6359" y="3182"/>
                  <a:pt x="6295" y="3376"/>
                  <a:pt x="6253" y="3583"/>
                </a:cubicBezTo>
                <a:cubicBezTo>
                  <a:pt x="6230" y="3699"/>
                  <a:pt x="6215" y="3814"/>
                  <a:pt x="6161" y="3920"/>
                </a:cubicBezTo>
                <a:cubicBezTo>
                  <a:pt x="6110" y="4178"/>
                  <a:pt x="6079" y="4540"/>
                  <a:pt x="5977" y="4778"/>
                </a:cubicBezTo>
                <a:cubicBezTo>
                  <a:pt x="5964" y="4809"/>
                  <a:pt x="5908" y="4916"/>
                  <a:pt x="5885" y="4962"/>
                </a:cubicBezTo>
                <a:cubicBezTo>
                  <a:pt x="5830" y="5073"/>
                  <a:pt x="5790" y="5181"/>
                  <a:pt x="5701" y="5268"/>
                </a:cubicBezTo>
                <a:cubicBezTo>
                  <a:pt x="5681" y="5309"/>
                  <a:pt x="5672" y="5359"/>
                  <a:pt x="5640" y="5391"/>
                </a:cubicBezTo>
                <a:cubicBezTo>
                  <a:pt x="5620" y="5411"/>
                  <a:pt x="5595" y="5428"/>
                  <a:pt x="5579" y="5452"/>
                </a:cubicBezTo>
                <a:cubicBezTo>
                  <a:pt x="5472" y="5613"/>
                  <a:pt x="5577" y="5546"/>
                  <a:pt x="5456" y="5605"/>
                </a:cubicBezTo>
                <a:cubicBezTo>
                  <a:pt x="5268" y="5796"/>
                  <a:pt x="5508" y="5566"/>
                  <a:pt x="5334" y="5697"/>
                </a:cubicBezTo>
                <a:cubicBezTo>
                  <a:pt x="5311" y="5714"/>
                  <a:pt x="5297" y="5743"/>
                  <a:pt x="5273" y="5759"/>
                </a:cubicBezTo>
                <a:cubicBezTo>
                  <a:pt x="5151" y="5841"/>
                  <a:pt x="5012" y="5873"/>
                  <a:pt x="4874" y="5912"/>
                </a:cubicBezTo>
                <a:cubicBezTo>
                  <a:pt x="4751" y="5947"/>
                  <a:pt x="4633" y="5979"/>
                  <a:pt x="4507" y="6004"/>
                </a:cubicBezTo>
                <a:cubicBezTo>
                  <a:pt x="3699" y="5987"/>
                  <a:pt x="2801" y="6045"/>
                  <a:pt x="1994" y="5881"/>
                </a:cubicBezTo>
                <a:cubicBezTo>
                  <a:pt x="1953" y="5861"/>
                  <a:pt x="1913" y="5840"/>
                  <a:pt x="1872" y="5820"/>
                </a:cubicBezTo>
                <a:cubicBezTo>
                  <a:pt x="1851" y="5810"/>
                  <a:pt x="1826" y="5805"/>
                  <a:pt x="1810" y="5789"/>
                </a:cubicBezTo>
                <a:cubicBezTo>
                  <a:pt x="1790" y="5769"/>
                  <a:pt x="1774" y="5743"/>
                  <a:pt x="1749" y="5728"/>
                </a:cubicBezTo>
                <a:cubicBezTo>
                  <a:pt x="1721" y="5711"/>
                  <a:pt x="1687" y="5710"/>
                  <a:pt x="1657" y="5697"/>
                </a:cubicBezTo>
                <a:cubicBezTo>
                  <a:pt x="1574" y="5662"/>
                  <a:pt x="1493" y="5615"/>
                  <a:pt x="1412" y="5575"/>
                </a:cubicBezTo>
                <a:cubicBezTo>
                  <a:pt x="1203" y="5471"/>
                  <a:pt x="1521" y="5636"/>
                  <a:pt x="1290" y="5483"/>
                </a:cubicBezTo>
                <a:cubicBezTo>
                  <a:pt x="1252" y="5458"/>
                  <a:pt x="1167" y="5422"/>
                  <a:pt x="1167" y="5422"/>
                </a:cubicBezTo>
                <a:cubicBezTo>
                  <a:pt x="1147" y="5401"/>
                  <a:pt x="1132" y="5373"/>
                  <a:pt x="1106" y="5360"/>
                </a:cubicBezTo>
                <a:cubicBezTo>
                  <a:pt x="991" y="5302"/>
                  <a:pt x="835" y="5269"/>
                  <a:pt x="707" y="5238"/>
                </a:cubicBezTo>
                <a:cubicBezTo>
                  <a:pt x="575" y="5171"/>
                  <a:pt x="575" y="5121"/>
                  <a:pt x="524" y="4993"/>
                </a:cubicBezTo>
                <a:cubicBezTo>
                  <a:pt x="483" y="4891"/>
                  <a:pt x="451" y="4785"/>
                  <a:pt x="401" y="4686"/>
                </a:cubicBezTo>
                <a:cubicBezTo>
                  <a:pt x="370" y="4501"/>
                  <a:pt x="337" y="4313"/>
                  <a:pt x="279" y="4135"/>
                </a:cubicBezTo>
                <a:cubicBezTo>
                  <a:pt x="260" y="4002"/>
                  <a:pt x="217" y="3871"/>
                  <a:pt x="217" y="3736"/>
                </a:cubicBezTo>
                <a:cubicBezTo>
                  <a:pt x="217" y="2824"/>
                  <a:pt x="0" y="2154"/>
                  <a:pt x="493" y="1500"/>
                </a:cubicBezTo>
                <a:cubicBezTo>
                  <a:pt x="552" y="1421"/>
                  <a:pt x="587" y="1330"/>
                  <a:pt x="677" y="1285"/>
                </a:cubicBezTo>
                <a:cubicBezTo>
                  <a:pt x="739" y="1158"/>
                  <a:pt x="664" y="1280"/>
                  <a:pt x="769" y="1193"/>
                </a:cubicBezTo>
                <a:cubicBezTo>
                  <a:pt x="978" y="1020"/>
                  <a:pt x="811" y="1111"/>
                  <a:pt x="953" y="1040"/>
                </a:cubicBezTo>
                <a:cubicBezTo>
                  <a:pt x="1031" y="880"/>
                  <a:pt x="924" y="1068"/>
                  <a:pt x="1044" y="948"/>
                </a:cubicBezTo>
                <a:cubicBezTo>
                  <a:pt x="1060" y="932"/>
                  <a:pt x="1057" y="901"/>
                  <a:pt x="1075" y="887"/>
                </a:cubicBezTo>
                <a:cubicBezTo>
                  <a:pt x="1111" y="859"/>
                  <a:pt x="1198" y="826"/>
                  <a:pt x="1198" y="826"/>
                </a:cubicBezTo>
                <a:cubicBezTo>
                  <a:pt x="1307" y="715"/>
                  <a:pt x="1505" y="631"/>
                  <a:pt x="1657" y="581"/>
                </a:cubicBezTo>
                <a:cubicBezTo>
                  <a:pt x="1667" y="560"/>
                  <a:pt x="1688" y="519"/>
                  <a:pt x="1688" y="519"/>
                </a:cubicBezTo>
              </a:path>
            </a:pathLst>
          </a:cu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8210" name="Freeform 34"/>
          <p:cNvSpPr>
            <a:spLocks/>
          </p:cNvSpPr>
          <p:nvPr/>
        </p:nvSpPr>
        <p:spPr bwMode="auto">
          <a:xfrm rot="1048976">
            <a:off x="3841750" y="2695575"/>
            <a:ext cx="379413" cy="812800"/>
          </a:xfrm>
          <a:custGeom>
            <a:avLst/>
            <a:gdLst>
              <a:gd name="T0" fmla="*/ 107202 w 6406"/>
              <a:gd name="T1" fmla="*/ 73952 h 6045"/>
              <a:gd name="T2" fmla="*/ 214286 w 6406"/>
              <a:gd name="T3" fmla="*/ 123433 h 6045"/>
              <a:gd name="T4" fmla="*/ 227020 w 6406"/>
              <a:gd name="T5" fmla="*/ 189317 h 6045"/>
              <a:gd name="T6" fmla="*/ 236082 w 6406"/>
              <a:gd name="T7" fmla="*/ 90490 h 6045"/>
              <a:gd name="T8" fmla="*/ 263267 w 6406"/>
              <a:gd name="T9" fmla="*/ 57414 h 6045"/>
              <a:gd name="T10" fmla="*/ 299574 w 6406"/>
              <a:gd name="T11" fmla="*/ 98692 h 6045"/>
              <a:gd name="T12" fmla="*/ 306859 w 6406"/>
              <a:gd name="T13" fmla="*/ 234630 h 6045"/>
              <a:gd name="T14" fmla="*/ 294125 w 6406"/>
              <a:gd name="T15" fmla="*/ 288144 h 6045"/>
              <a:gd name="T16" fmla="*/ 285063 w 6406"/>
              <a:gd name="T17" fmla="*/ 308716 h 6045"/>
              <a:gd name="T18" fmla="*/ 294125 w 6406"/>
              <a:gd name="T19" fmla="*/ 288144 h 6045"/>
              <a:gd name="T20" fmla="*/ 321370 w 6406"/>
              <a:gd name="T21" fmla="*/ 251034 h 6045"/>
              <a:gd name="T22" fmla="*/ 357676 w 6406"/>
              <a:gd name="T23" fmla="*/ 325254 h 6045"/>
              <a:gd name="T24" fmla="*/ 348555 w 6406"/>
              <a:gd name="T25" fmla="*/ 469394 h 6045"/>
              <a:gd name="T26" fmla="*/ 310472 w 6406"/>
              <a:gd name="T27" fmla="*/ 523043 h 6045"/>
              <a:gd name="T28" fmla="*/ 299574 w 6406"/>
              <a:gd name="T29" fmla="*/ 531244 h 6045"/>
              <a:gd name="T30" fmla="*/ 317698 w 6406"/>
              <a:gd name="T31" fmla="*/ 605331 h 6045"/>
              <a:gd name="T32" fmla="*/ 324983 w 6406"/>
              <a:gd name="T33" fmla="*/ 663014 h 6045"/>
              <a:gd name="T34" fmla="*/ 272388 w 6406"/>
              <a:gd name="T35" fmla="*/ 741268 h 6045"/>
              <a:gd name="T36" fmla="*/ 259654 w 6406"/>
              <a:gd name="T37" fmla="*/ 716662 h 6045"/>
              <a:gd name="T38" fmla="*/ 243308 w 6406"/>
              <a:gd name="T39" fmla="*/ 626038 h 6045"/>
              <a:gd name="T40" fmla="*/ 217899 w 6406"/>
              <a:gd name="T41" fmla="*/ 733066 h 6045"/>
              <a:gd name="T42" fmla="*/ 161692 w 6406"/>
              <a:gd name="T43" fmla="*/ 766009 h 6045"/>
              <a:gd name="T44" fmla="*/ 141732 w 6406"/>
              <a:gd name="T45" fmla="*/ 737234 h 6045"/>
              <a:gd name="T46" fmla="*/ 130834 w 6406"/>
              <a:gd name="T47" fmla="*/ 630071 h 6045"/>
              <a:gd name="T48" fmla="*/ 121772 w 6406"/>
              <a:gd name="T49" fmla="*/ 663014 h 6045"/>
              <a:gd name="T50" fmla="*/ 83630 w 6406"/>
              <a:gd name="T51" fmla="*/ 716662 h 6045"/>
              <a:gd name="T52" fmla="*/ 50995 w 6406"/>
              <a:gd name="T53" fmla="*/ 679552 h 6045"/>
              <a:gd name="T54" fmla="*/ 29199 w 6406"/>
              <a:gd name="T55" fmla="*/ 621869 h 6045"/>
              <a:gd name="T56" fmla="*/ 54608 w 6406"/>
              <a:gd name="T57" fmla="*/ 473562 h 6045"/>
              <a:gd name="T58" fmla="*/ 76404 w 6406"/>
              <a:gd name="T59" fmla="*/ 440620 h 6045"/>
              <a:gd name="T60" fmla="*/ 43710 w 6406"/>
              <a:gd name="T61" fmla="*/ 370567 h 6045"/>
              <a:gd name="T62" fmla="*/ 36484 w 6406"/>
              <a:gd name="T63" fmla="*/ 271740 h 6045"/>
              <a:gd name="T64" fmla="*/ 83630 w 6406"/>
              <a:gd name="T65" fmla="*/ 271740 h 6045"/>
              <a:gd name="T66" fmla="*/ 92691 w 6406"/>
              <a:gd name="T67" fmla="*/ 255202 h 6045"/>
              <a:gd name="T68" fmla="*/ 87242 w 6406"/>
              <a:gd name="T69" fmla="*/ 106894 h 6045"/>
              <a:gd name="T70" fmla="*/ 96364 w 6406"/>
              <a:gd name="T71" fmla="*/ 78120 h 6045"/>
              <a:gd name="T72" fmla="*/ 107202 w 6406"/>
              <a:gd name="T73" fmla="*/ 53380 h 6045"/>
              <a:gd name="T74" fmla="*/ 143509 w 6406"/>
              <a:gd name="T75" fmla="*/ 8067 h 6045"/>
              <a:gd name="T76" fmla="*/ 196162 w 6406"/>
              <a:gd name="T77" fmla="*/ 24471 h 6045"/>
              <a:gd name="T78" fmla="*/ 221571 w 6406"/>
              <a:gd name="T79" fmla="*/ 28640 h 6045"/>
              <a:gd name="T80" fmla="*/ 288676 w 6406"/>
              <a:gd name="T81" fmla="*/ 32808 h 6045"/>
              <a:gd name="T82" fmla="*/ 314085 w 6406"/>
              <a:gd name="T83" fmla="*/ 78120 h 6045"/>
              <a:gd name="T84" fmla="*/ 339493 w 6406"/>
              <a:gd name="T85" fmla="*/ 139837 h 6045"/>
              <a:gd name="T86" fmla="*/ 357676 w 6406"/>
              <a:gd name="T87" fmla="*/ 176947 h 6045"/>
              <a:gd name="T88" fmla="*/ 370351 w 6406"/>
              <a:gd name="T89" fmla="*/ 234630 h 6045"/>
              <a:gd name="T90" fmla="*/ 377636 w 6406"/>
              <a:gd name="T91" fmla="*/ 399341 h 6045"/>
              <a:gd name="T92" fmla="*/ 354004 w 6406"/>
              <a:gd name="T93" fmla="*/ 642441 h 6045"/>
              <a:gd name="T94" fmla="*/ 334045 w 6406"/>
              <a:gd name="T95" fmla="*/ 724864 h 6045"/>
              <a:gd name="T96" fmla="*/ 315921 w 6406"/>
              <a:gd name="T97" fmla="*/ 766009 h 6045"/>
              <a:gd name="T98" fmla="*/ 266939 w 6406"/>
              <a:gd name="T99" fmla="*/ 807287 h 6045"/>
              <a:gd name="T100" fmla="*/ 107202 w 6406"/>
              <a:gd name="T101" fmla="*/ 778379 h 6045"/>
              <a:gd name="T102" fmla="*/ 83630 w 6406"/>
              <a:gd name="T103" fmla="*/ 749605 h 6045"/>
              <a:gd name="T104" fmla="*/ 65506 w 6406"/>
              <a:gd name="T105" fmla="*/ 720696 h 6045"/>
              <a:gd name="T106" fmla="*/ 23750 w 6406"/>
              <a:gd name="T107" fmla="*/ 630071 h 6045"/>
              <a:gd name="T108" fmla="*/ 29199 w 6406"/>
              <a:gd name="T109" fmla="*/ 201687 h 6045"/>
              <a:gd name="T110" fmla="*/ 56444 w 6406"/>
              <a:gd name="T111" fmla="*/ 139837 h 6045"/>
              <a:gd name="T112" fmla="*/ 70955 w 6406"/>
              <a:gd name="T113" fmla="*/ 111062 h 60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406" h="6045">
                <a:moveTo>
                  <a:pt x="1504" y="795"/>
                </a:moveTo>
                <a:cubicBezTo>
                  <a:pt x="1643" y="657"/>
                  <a:pt x="1576" y="699"/>
                  <a:pt x="1688" y="642"/>
                </a:cubicBezTo>
                <a:cubicBezTo>
                  <a:pt x="1737" y="546"/>
                  <a:pt x="1693" y="598"/>
                  <a:pt x="1810" y="550"/>
                </a:cubicBezTo>
                <a:cubicBezTo>
                  <a:pt x="1977" y="482"/>
                  <a:pt x="2153" y="457"/>
                  <a:pt x="2331" y="427"/>
                </a:cubicBezTo>
                <a:cubicBezTo>
                  <a:pt x="2348" y="428"/>
                  <a:pt x="3286" y="341"/>
                  <a:pt x="3465" y="611"/>
                </a:cubicBezTo>
                <a:cubicBezTo>
                  <a:pt x="3526" y="702"/>
                  <a:pt x="3569" y="819"/>
                  <a:pt x="3618" y="918"/>
                </a:cubicBezTo>
                <a:cubicBezTo>
                  <a:pt x="3631" y="944"/>
                  <a:pt x="3662" y="956"/>
                  <a:pt x="3679" y="979"/>
                </a:cubicBezTo>
                <a:cubicBezTo>
                  <a:pt x="3727" y="1043"/>
                  <a:pt x="3779" y="1206"/>
                  <a:pt x="3802" y="1285"/>
                </a:cubicBezTo>
                <a:cubicBezTo>
                  <a:pt x="3814" y="1326"/>
                  <a:pt x="3820" y="1368"/>
                  <a:pt x="3833" y="1408"/>
                </a:cubicBezTo>
                <a:cubicBezTo>
                  <a:pt x="3840" y="1430"/>
                  <a:pt x="3855" y="1448"/>
                  <a:pt x="3863" y="1469"/>
                </a:cubicBezTo>
                <a:cubicBezTo>
                  <a:pt x="3885" y="1530"/>
                  <a:pt x="3924" y="1653"/>
                  <a:pt x="3924" y="1653"/>
                </a:cubicBezTo>
                <a:cubicBezTo>
                  <a:pt x="4009" y="1147"/>
                  <a:pt x="3909" y="1787"/>
                  <a:pt x="3986" y="673"/>
                </a:cubicBezTo>
                <a:cubicBezTo>
                  <a:pt x="3988" y="638"/>
                  <a:pt x="4061" y="466"/>
                  <a:pt x="4078" y="458"/>
                </a:cubicBezTo>
                <a:cubicBezTo>
                  <a:pt x="4119" y="438"/>
                  <a:pt x="4200" y="397"/>
                  <a:pt x="4200" y="397"/>
                </a:cubicBezTo>
                <a:cubicBezTo>
                  <a:pt x="4282" y="407"/>
                  <a:pt x="4365" y="410"/>
                  <a:pt x="4445" y="427"/>
                </a:cubicBezTo>
                <a:cubicBezTo>
                  <a:pt x="4610" y="462"/>
                  <a:pt x="4747" y="559"/>
                  <a:pt x="4905" y="611"/>
                </a:cubicBezTo>
                <a:cubicBezTo>
                  <a:pt x="4915" y="632"/>
                  <a:pt x="4918" y="659"/>
                  <a:pt x="4936" y="673"/>
                </a:cubicBezTo>
                <a:cubicBezTo>
                  <a:pt x="4971" y="701"/>
                  <a:pt x="5058" y="734"/>
                  <a:pt x="5058" y="734"/>
                </a:cubicBezTo>
                <a:cubicBezTo>
                  <a:pt x="5160" y="939"/>
                  <a:pt x="5186" y="1156"/>
                  <a:pt x="5242" y="1377"/>
                </a:cubicBezTo>
                <a:cubicBezTo>
                  <a:pt x="5232" y="1479"/>
                  <a:pt x="5228" y="1583"/>
                  <a:pt x="5211" y="1684"/>
                </a:cubicBezTo>
                <a:cubicBezTo>
                  <a:pt x="5207" y="1706"/>
                  <a:pt x="5189" y="1724"/>
                  <a:pt x="5181" y="1745"/>
                </a:cubicBezTo>
                <a:cubicBezTo>
                  <a:pt x="5143" y="1840"/>
                  <a:pt x="5104" y="1930"/>
                  <a:pt x="5058" y="2021"/>
                </a:cubicBezTo>
                <a:cubicBezTo>
                  <a:pt x="5045" y="2047"/>
                  <a:pt x="5014" y="2059"/>
                  <a:pt x="4997" y="2082"/>
                </a:cubicBezTo>
                <a:cubicBezTo>
                  <a:pt x="4983" y="2100"/>
                  <a:pt x="4980" y="2125"/>
                  <a:pt x="4966" y="2143"/>
                </a:cubicBezTo>
                <a:cubicBezTo>
                  <a:pt x="4949" y="2166"/>
                  <a:pt x="4922" y="2181"/>
                  <a:pt x="4905" y="2204"/>
                </a:cubicBezTo>
                <a:cubicBezTo>
                  <a:pt x="4891" y="2223"/>
                  <a:pt x="4890" y="2250"/>
                  <a:pt x="4874" y="2266"/>
                </a:cubicBezTo>
                <a:cubicBezTo>
                  <a:pt x="4858" y="2282"/>
                  <a:pt x="4833" y="2286"/>
                  <a:pt x="4813" y="2296"/>
                </a:cubicBezTo>
                <a:cubicBezTo>
                  <a:pt x="4833" y="2276"/>
                  <a:pt x="4857" y="2258"/>
                  <a:pt x="4874" y="2235"/>
                </a:cubicBezTo>
                <a:cubicBezTo>
                  <a:pt x="4888" y="2217"/>
                  <a:pt x="4889" y="2190"/>
                  <a:pt x="4905" y="2174"/>
                </a:cubicBezTo>
                <a:cubicBezTo>
                  <a:pt x="4921" y="2158"/>
                  <a:pt x="4946" y="2153"/>
                  <a:pt x="4966" y="2143"/>
                </a:cubicBezTo>
                <a:cubicBezTo>
                  <a:pt x="4976" y="2123"/>
                  <a:pt x="4979" y="2096"/>
                  <a:pt x="4997" y="2082"/>
                </a:cubicBezTo>
                <a:cubicBezTo>
                  <a:pt x="5033" y="2054"/>
                  <a:pt x="5119" y="2021"/>
                  <a:pt x="5119" y="2021"/>
                </a:cubicBezTo>
                <a:cubicBezTo>
                  <a:pt x="5222" y="1918"/>
                  <a:pt x="5293" y="1901"/>
                  <a:pt x="5426" y="1867"/>
                </a:cubicBezTo>
                <a:cubicBezTo>
                  <a:pt x="5569" y="1877"/>
                  <a:pt x="5714" y="1872"/>
                  <a:pt x="5855" y="1898"/>
                </a:cubicBezTo>
                <a:cubicBezTo>
                  <a:pt x="5883" y="1903"/>
                  <a:pt x="5903" y="1933"/>
                  <a:pt x="5916" y="1959"/>
                </a:cubicBezTo>
                <a:cubicBezTo>
                  <a:pt x="5982" y="2091"/>
                  <a:pt x="6013" y="2276"/>
                  <a:pt x="6039" y="2419"/>
                </a:cubicBezTo>
                <a:cubicBezTo>
                  <a:pt x="6050" y="2480"/>
                  <a:pt x="6059" y="2542"/>
                  <a:pt x="6069" y="2603"/>
                </a:cubicBezTo>
                <a:cubicBezTo>
                  <a:pt x="6059" y="2777"/>
                  <a:pt x="6055" y="2951"/>
                  <a:pt x="6039" y="3124"/>
                </a:cubicBezTo>
                <a:cubicBezTo>
                  <a:pt x="6026" y="3256"/>
                  <a:pt x="5944" y="3375"/>
                  <a:pt x="5885" y="3491"/>
                </a:cubicBezTo>
                <a:cubicBezTo>
                  <a:pt x="5872" y="3517"/>
                  <a:pt x="5841" y="3530"/>
                  <a:pt x="5824" y="3553"/>
                </a:cubicBezTo>
                <a:cubicBezTo>
                  <a:pt x="5752" y="3649"/>
                  <a:pt x="5844" y="3589"/>
                  <a:pt x="5732" y="3644"/>
                </a:cubicBezTo>
                <a:cubicBezTo>
                  <a:pt x="5609" y="3769"/>
                  <a:pt x="5412" y="3847"/>
                  <a:pt x="5242" y="3890"/>
                </a:cubicBezTo>
                <a:cubicBezTo>
                  <a:pt x="5119" y="3880"/>
                  <a:pt x="4997" y="3859"/>
                  <a:pt x="4874" y="3859"/>
                </a:cubicBezTo>
                <a:cubicBezTo>
                  <a:pt x="4832" y="3859"/>
                  <a:pt x="4959" y="3871"/>
                  <a:pt x="4997" y="3890"/>
                </a:cubicBezTo>
                <a:cubicBezTo>
                  <a:pt x="5023" y="3903"/>
                  <a:pt x="5042" y="3927"/>
                  <a:pt x="5058" y="3951"/>
                </a:cubicBezTo>
                <a:cubicBezTo>
                  <a:pt x="5141" y="4075"/>
                  <a:pt x="5167" y="4213"/>
                  <a:pt x="5273" y="4319"/>
                </a:cubicBezTo>
                <a:cubicBezTo>
                  <a:pt x="5293" y="4360"/>
                  <a:pt x="5314" y="4400"/>
                  <a:pt x="5334" y="4441"/>
                </a:cubicBezTo>
                <a:cubicBezTo>
                  <a:pt x="5344" y="4461"/>
                  <a:pt x="5354" y="4482"/>
                  <a:pt x="5364" y="4502"/>
                </a:cubicBezTo>
                <a:cubicBezTo>
                  <a:pt x="5374" y="4523"/>
                  <a:pt x="5385" y="4543"/>
                  <a:pt x="5395" y="4564"/>
                </a:cubicBezTo>
                <a:cubicBezTo>
                  <a:pt x="5405" y="4584"/>
                  <a:pt x="5426" y="4625"/>
                  <a:pt x="5426" y="4625"/>
                </a:cubicBezTo>
                <a:cubicBezTo>
                  <a:pt x="5446" y="4727"/>
                  <a:pt x="5497" y="4828"/>
                  <a:pt x="5487" y="4931"/>
                </a:cubicBezTo>
                <a:cubicBezTo>
                  <a:pt x="5477" y="5033"/>
                  <a:pt x="5478" y="5137"/>
                  <a:pt x="5456" y="5238"/>
                </a:cubicBezTo>
                <a:cubicBezTo>
                  <a:pt x="5404" y="5480"/>
                  <a:pt x="5099" y="5516"/>
                  <a:pt x="4905" y="5544"/>
                </a:cubicBezTo>
                <a:cubicBezTo>
                  <a:pt x="4803" y="5534"/>
                  <a:pt x="4699" y="5534"/>
                  <a:pt x="4599" y="5513"/>
                </a:cubicBezTo>
                <a:cubicBezTo>
                  <a:pt x="4554" y="5503"/>
                  <a:pt x="4476" y="5452"/>
                  <a:pt x="4476" y="5452"/>
                </a:cubicBezTo>
                <a:cubicBezTo>
                  <a:pt x="4466" y="5432"/>
                  <a:pt x="4459" y="5409"/>
                  <a:pt x="4445" y="5391"/>
                </a:cubicBezTo>
                <a:cubicBezTo>
                  <a:pt x="4428" y="5368"/>
                  <a:pt x="4399" y="5355"/>
                  <a:pt x="4384" y="5330"/>
                </a:cubicBezTo>
                <a:cubicBezTo>
                  <a:pt x="4367" y="5302"/>
                  <a:pt x="4370" y="5266"/>
                  <a:pt x="4353" y="5238"/>
                </a:cubicBezTo>
                <a:cubicBezTo>
                  <a:pt x="4338" y="5213"/>
                  <a:pt x="4308" y="5200"/>
                  <a:pt x="4292" y="5176"/>
                </a:cubicBezTo>
                <a:cubicBezTo>
                  <a:pt x="4186" y="5016"/>
                  <a:pt x="4140" y="4842"/>
                  <a:pt x="4108" y="4656"/>
                </a:cubicBezTo>
                <a:cubicBezTo>
                  <a:pt x="4055" y="4815"/>
                  <a:pt x="3999" y="4965"/>
                  <a:pt x="3924" y="5115"/>
                </a:cubicBezTo>
                <a:cubicBezTo>
                  <a:pt x="3876" y="5209"/>
                  <a:pt x="3846" y="5286"/>
                  <a:pt x="3771" y="5360"/>
                </a:cubicBezTo>
                <a:cubicBezTo>
                  <a:pt x="3715" y="5476"/>
                  <a:pt x="3778" y="5379"/>
                  <a:pt x="3679" y="5452"/>
                </a:cubicBezTo>
                <a:cubicBezTo>
                  <a:pt x="3656" y="5469"/>
                  <a:pt x="3642" y="5497"/>
                  <a:pt x="3618" y="5513"/>
                </a:cubicBezTo>
                <a:cubicBezTo>
                  <a:pt x="3477" y="5608"/>
                  <a:pt x="3308" y="5652"/>
                  <a:pt x="3159" y="5728"/>
                </a:cubicBezTo>
                <a:cubicBezTo>
                  <a:pt x="3016" y="5718"/>
                  <a:pt x="2873" y="5713"/>
                  <a:pt x="2730" y="5697"/>
                </a:cubicBezTo>
                <a:cubicBezTo>
                  <a:pt x="2688" y="5692"/>
                  <a:pt x="2647" y="5682"/>
                  <a:pt x="2607" y="5667"/>
                </a:cubicBezTo>
                <a:cubicBezTo>
                  <a:pt x="2564" y="5651"/>
                  <a:pt x="2484" y="5605"/>
                  <a:pt x="2484" y="5605"/>
                </a:cubicBezTo>
                <a:cubicBezTo>
                  <a:pt x="2413" y="5461"/>
                  <a:pt x="2506" y="5632"/>
                  <a:pt x="2393" y="5483"/>
                </a:cubicBezTo>
                <a:cubicBezTo>
                  <a:pt x="2335" y="5407"/>
                  <a:pt x="2327" y="5294"/>
                  <a:pt x="2301" y="5207"/>
                </a:cubicBezTo>
                <a:cubicBezTo>
                  <a:pt x="2282" y="5145"/>
                  <a:pt x="2239" y="5023"/>
                  <a:pt x="2239" y="5023"/>
                </a:cubicBezTo>
                <a:cubicBezTo>
                  <a:pt x="2229" y="4911"/>
                  <a:pt x="2233" y="4796"/>
                  <a:pt x="2209" y="4686"/>
                </a:cubicBezTo>
                <a:cubicBezTo>
                  <a:pt x="2204" y="4664"/>
                  <a:pt x="2192" y="4729"/>
                  <a:pt x="2178" y="4747"/>
                </a:cubicBezTo>
                <a:cubicBezTo>
                  <a:pt x="2161" y="4770"/>
                  <a:pt x="2133" y="4785"/>
                  <a:pt x="2117" y="4809"/>
                </a:cubicBezTo>
                <a:cubicBezTo>
                  <a:pt x="2092" y="4847"/>
                  <a:pt x="2097" y="4911"/>
                  <a:pt x="2056" y="4931"/>
                </a:cubicBezTo>
                <a:cubicBezTo>
                  <a:pt x="1943" y="4988"/>
                  <a:pt x="2010" y="4946"/>
                  <a:pt x="1872" y="5084"/>
                </a:cubicBezTo>
                <a:cubicBezTo>
                  <a:pt x="1851" y="5105"/>
                  <a:pt x="1836" y="5133"/>
                  <a:pt x="1810" y="5146"/>
                </a:cubicBezTo>
                <a:cubicBezTo>
                  <a:pt x="1678" y="5212"/>
                  <a:pt x="1551" y="5283"/>
                  <a:pt x="1412" y="5330"/>
                </a:cubicBezTo>
                <a:cubicBezTo>
                  <a:pt x="1351" y="5320"/>
                  <a:pt x="1288" y="5314"/>
                  <a:pt x="1228" y="5299"/>
                </a:cubicBezTo>
                <a:cubicBezTo>
                  <a:pt x="1159" y="5282"/>
                  <a:pt x="1161" y="5251"/>
                  <a:pt x="1106" y="5207"/>
                </a:cubicBezTo>
                <a:cubicBezTo>
                  <a:pt x="1029" y="5146"/>
                  <a:pt x="938" y="5115"/>
                  <a:pt x="861" y="5054"/>
                </a:cubicBezTo>
                <a:cubicBezTo>
                  <a:pt x="706" y="4931"/>
                  <a:pt x="921" y="5053"/>
                  <a:pt x="677" y="4931"/>
                </a:cubicBezTo>
                <a:cubicBezTo>
                  <a:pt x="657" y="4921"/>
                  <a:pt x="616" y="4901"/>
                  <a:pt x="616" y="4901"/>
                </a:cubicBezTo>
                <a:cubicBezTo>
                  <a:pt x="568" y="4805"/>
                  <a:pt x="527" y="4725"/>
                  <a:pt x="493" y="4625"/>
                </a:cubicBezTo>
                <a:cubicBezTo>
                  <a:pt x="516" y="4312"/>
                  <a:pt x="524" y="3916"/>
                  <a:pt x="769" y="3675"/>
                </a:cubicBezTo>
                <a:cubicBezTo>
                  <a:pt x="825" y="3562"/>
                  <a:pt x="763" y="3656"/>
                  <a:pt x="861" y="3583"/>
                </a:cubicBezTo>
                <a:cubicBezTo>
                  <a:pt x="884" y="3566"/>
                  <a:pt x="896" y="3535"/>
                  <a:pt x="922" y="3522"/>
                </a:cubicBezTo>
                <a:cubicBezTo>
                  <a:pt x="1078" y="3444"/>
                  <a:pt x="1276" y="3427"/>
                  <a:pt x="1443" y="3399"/>
                </a:cubicBezTo>
                <a:cubicBezTo>
                  <a:pt x="1402" y="3379"/>
                  <a:pt x="1340" y="3379"/>
                  <a:pt x="1320" y="3338"/>
                </a:cubicBezTo>
                <a:cubicBezTo>
                  <a:pt x="1310" y="3318"/>
                  <a:pt x="1306" y="3293"/>
                  <a:pt x="1290" y="3277"/>
                </a:cubicBezTo>
                <a:cubicBezTo>
                  <a:pt x="1274" y="3261"/>
                  <a:pt x="1246" y="3261"/>
                  <a:pt x="1228" y="3246"/>
                </a:cubicBezTo>
                <a:cubicBezTo>
                  <a:pt x="1228" y="3246"/>
                  <a:pt x="1074" y="3092"/>
                  <a:pt x="1044" y="3062"/>
                </a:cubicBezTo>
                <a:cubicBezTo>
                  <a:pt x="942" y="2960"/>
                  <a:pt x="840" y="2858"/>
                  <a:pt x="738" y="2756"/>
                </a:cubicBezTo>
                <a:cubicBezTo>
                  <a:pt x="706" y="2724"/>
                  <a:pt x="697" y="2674"/>
                  <a:pt x="677" y="2633"/>
                </a:cubicBezTo>
                <a:cubicBezTo>
                  <a:pt x="627" y="2533"/>
                  <a:pt x="608" y="2439"/>
                  <a:pt x="585" y="2327"/>
                </a:cubicBezTo>
                <a:cubicBezTo>
                  <a:pt x="595" y="2225"/>
                  <a:pt x="599" y="2122"/>
                  <a:pt x="616" y="2021"/>
                </a:cubicBezTo>
                <a:cubicBezTo>
                  <a:pt x="633" y="1917"/>
                  <a:pt x="777" y="1895"/>
                  <a:pt x="861" y="1867"/>
                </a:cubicBezTo>
                <a:cubicBezTo>
                  <a:pt x="963" y="1877"/>
                  <a:pt x="1067" y="1877"/>
                  <a:pt x="1167" y="1898"/>
                </a:cubicBezTo>
                <a:cubicBezTo>
                  <a:pt x="1239" y="1914"/>
                  <a:pt x="1341" y="1986"/>
                  <a:pt x="1412" y="2021"/>
                </a:cubicBezTo>
                <a:cubicBezTo>
                  <a:pt x="1473" y="2052"/>
                  <a:pt x="1535" y="2082"/>
                  <a:pt x="1596" y="2113"/>
                </a:cubicBezTo>
                <a:cubicBezTo>
                  <a:pt x="1616" y="2123"/>
                  <a:pt x="1657" y="2143"/>
                  <a:pt x="1657" y="2143"/>
                </a:cubicBezTo>
                <a:cubicBezTo>
                  <a:pt x="1630" y="2061"/>
                  <a:pt x="1599" y="1977"/>
                  <a:pt x="1565" y="1898"/>
                </a:cubicBezTo>
                <a:cubicBezTo>
                  <a:pt x="1547" y="1856"/>
                  <a:pt x="1504" y="1776"/>
                  <a:pt x="1504" y="1776"/>
                </a:cubicBezTo>
                <a:cubicBezTo>
                  <a:pt x="1463" y="1611"/>
                  <a:pt x="1415" y="1452"/>
                  <a:pt x="1381" y="1285"/>
                </a:cubicBezTo>
                <a:cubicBezTo>
                  <a:pt x="1416" y="872"/>
                  <a:pt x="1357" y="1028"/>
                  <a:pt x="1473" y="795"/>
                </a:cubicBezTo>
                <a:cubicBezTo>
                  <a:pt x="1483" y="776"/>
                  <a:pt x="1627" y="735"/>
                  <a:pt x="1627" y="734"/>
                </a:cubicBezTo>
                <a:cubicBezTo>
                  <a:pt x="1645" y="710"/>
                  <a:pt x="1627" y="673"/>
                  <a:pt x="1627" y="642"/>
                </a:cubicBezTo>
                <a:cubicBezTo>
                  <a:pt x="1594" y="706"/>
                  <a:pt x="1558" y="788"/>
                  <a:pt x="1627" y="581"/>
                </a:cubicBezTo>
                <a:cubicBezTo>
                  <a:pt x="1652" y="506"/>
                  <a:pt x="1651" y="522"/>
                  <a:pt x="1719" y="489"/>
                </a:cubicBezTo>
                <a:cubicBezTo>
                  <a:pt x="1729" y="468"/>
                  <a:pt x="1733" y="443"/>
                  <a:pt x="1749" y="427"/>
                </a:cubicBezTo>
                <a:cubicBezTo>
                  <a:pt x="1765" y="411"/>
                  <a:pt x="1791" y="409"/>
                  <a:pt x="1810" y="397"/>
                </a:cubicBezTo>
                <a:cubicBezTo>
                  <a:pt x="1861" y="366"/>
                  <a:pt x="1913" y="336"/>
                  <a:pt x="1964" y="305"/>
                </a:cubicBezTo>
                <a:cubicBezTo>
                  <a:pt x="2055" y="251"/>
                  <a:pt x="2144" y="199"/>
                  <a:pt x="2239" y="152"/>
                </a:cubicBezTo>
                <a:cubicBezTo>
                  <a:pt x="2300" y="122"/>
                  <a:pt x="2362" y="91"/>
                  <a:pt x="2423" y="60"/>
                </a:cubicBezTo>
                <a:cubicBezTo>
                  <a:pt x="2443" y="50"/>
                  <a:pt x="2484" y="29"/>
                  <a:pt x="2484" y="29"/>
                </a:cubicBezTo>
                <a:cubicBezTo>
                  <a:pt x="2750" y="42"/>
                  <a:pt x="2962" y="0"/>
                  <a:pt x="3189" y="90"/>
                </a:cubicBezTo>
                <a:cubicBezTo>
                  <a:pt x="3313" y="139"/>
                  <a:pt x="3187" y="98"/>
                  <a:pt x="3312" y="182"/>
                </a:cubicBezTo>
                <a:cubicBezTo>
                  <a:pt x="3350" y="207"/>
                  <a:pt x="3393" y="224"/>
                  <a:pt x="3434" y="244"/>
                </a:cubicBezTo>
                <a:cubicBezTo>
                  <a:pt x="3455" y="254"/>
                  <a:pt x="3496" y="274"/>
                  <a:pt x="3496" y="274"/>
                </a:cubicBezTo>
                <a:cubicBezTo>
                  <a:pt x="3591" y="255"/>
                  <a:pt x="3656" y="250"/>
                  <a:pt x="3741" y="213"/>
                </a:cubicBezTo>
                <a:cubicBezTo>
                  <a:pt x="4006" y="99"/>
                  <a:pt x="3739" y="194"/>
                  <a:pt x="3955" y="121"/>
                </a:cubicBezTo>
                <a:cubicBezTo>
                  <a:pt x="4139" y="131"/>
                  <a:pt x="4324" y="131"/>
                  <a:pt x="4507" y="152"/>
                </a:cubicBezTo>
                <a:cubicBezTo>
                  <a:pt x="4518" y="153"/>
                  <a:pt x="4808" y="227"/>
                  <a:pt x="4874" y="244"/>
                </a:cubicBezTo>
                <a:cubicBezTo>
                  <a:pt x="4984" y="272"/>
                  <a:pt x="5025" y="349"/>
                  <a:pt x="5119" y="397"/>
                </a:cubicBezTo>
                <a:cubicBezTo>
                  <a:pt x="5202" y="560"/>
                  <a:pt x="5088" y="366"/>
                  <a:pt x="5211" y="489"/>
                </a:cubicBezTo>
                <a:cubicBezTo>
                  <a:pt x="5334" y="612"/>
                  <a:pt x="5140" y="498"/>
                  <a:pt x="5303" y="581"/>
                </a:cubicBezTo>
                <a:cubicBezTo>
                  <a:pt x="5374" y="724"/>
                  <a:pt x="5323" y="683"/>
                  <a:pt x="5426" y="734"/>
                </a:cubicBezTo>
                <a:cubicBezTo>
                  <a:pt x="5474" y="833"/>
                  <a:pt x="5544" y="901"/>
                  <a:pt x="5640" y="948"/>
                </a:cubicBezTo>
                <a:cubicBezTo>
                  <a:pt x="5699" y="1065"/>
                  <a:pt x="5633" y="965"/>
                  <a:pt x="5732" y="1040"/>
                </a:cubicBezTo>
                <a:cubicBezTo>
                  <a:pt x="5884" y="1155"/>
                  <a:pt x="5708" y="1061"/>
                  <a:pt x="5855" y="1132"/>
                </a:cubicBezTo>
                <a:cubicBezTo>
                  <a:pt x="5934" y="1293"/>
                  <a:pt x="5825" y="1102"/>
                  <a:pt x="5947" y="1224"/>
                </a:cubicBezTo>
                <a:cubicBezTo>
                  <a:pt x="6070" y="1347"/>
                  <a:pt x="5872" y="1233"/>
                  <a:pt x="6039" y="1316"/>
                </a:cubicBezTo>
                <a:cubicBezTo>
                  <a:pt x="6059" y="1357"/>
                  <a:pt x="6068" y="1407"/>
                  <a:pt x="6100" y="1439"/>
                </a:cubicBezTo>
                <a:cubicBezTo>
                  <a:pt x="6120" y="1459"/>
                  <a:pt x="6145" y="1476"/>
                  <a:pt x="6161" y="1500"/>
                </a:cubicBezTo>
                <a:cubicBezTo>
                  <a:pt x="6235" y="1611"/>
                  <a:pt x="6217" y="1624"/>
                  <a:pt x="6253" y="1745"/>
                </a:cubicBezTo>
                <a:cubicBezTo>
                  <a:pt x="6289" y="1864"/>
                  <a:pt x="6323" y="1934"/>
                  <a:pt x="6345" y="2051"/>
                </a:cubicBezTo>
                <a:cubicBezTo>
                  <a:pt x="6368" y="2173"/>
                  <a:pt x="6406" y="2419"/>
                  <a:pt x="6406" y="2419"/>
                </a:cubicBezTo>
                <a:cubicBezTo>
                  <a:pt x="6396" y="2603"/>
                  <a:pt x="6391" y="2787"/>
                  <a:pt x="6376" y="2970"/>
                </a:cubicBezTo>
                <a:cubicBezTo>
                  <a:pt x="6359" y="3182"/>
                  <a:pt x="6295" y="3376"/>
                  <a:pt x="6253" y="3583"/>
                </a:cubicBezTo>
                <a:cubicBezTo>
                  <a:pt x="6230" y="3699"/>
                  <a:pt x="6215" y="3814"/>
                  <a:pt x="6161" y="3920"/>
                </a:cubicBezTo>
                <a:cubicBezTo>
                  <a:pt x="6110" y="4178"/>
                  <a:pt x="6079" y="4540"/>
                  <a:pt x="5977" y="4778"/>
                </a:cubicBezTo>
                <a:cubicBezTo>
                  <a:pt x="5964" y="4809"/>
                  <a:pt x="5908" y="4916"/>
                  <a:pt x="5885" y="4962"/>
                </a:cubicBezTo>
                <a:cubicBezTo>
                  <a:pt x="5830" y="5073"/>
                  <a:pt x="5790" y="5181"/>
                  <a:pt x="5701" y="5268"/>
                </a:cubicBezTo>
                <a:cubicBezTo>
                  <a:pt x="5681" y="5309"/>
                  <a:pt x="5672" y="5359"/>
                  <a:pt x="5640" y="5391"/>
                </a:cubicBezTo>
                <a:cubicBezTo>
                  <a:pt x="5620" y="5411"/>
                  <a:pt x="5595" y="5428"/>
                  <a:pt x="5579" y="5452"/>
                </a:cubicBezTo>
                <a:cubicBezTo>
                  <a:pt x="5472" y="5613"/>
                  <a:pt x="5577" y="5546"/>
                  <a:pt x="5456" y="5605"/>
                </a:cubicBezTo>
                <a:cubicBezTo>
                  <a:pt x="5268" y="5796"/>
                  <a:pt x="5508" y="5566"/>
                  <a:pt x="5334" y="5697"/>
                </a:cubicBezTo>
                <a:cubicBezTo>
                  <a:pt x="5311" y="5714"/>
                  <a:pt x="5297" y="5743"/>
                  <a:pt x="5273" y="5759"/>
                </a:cubicBezTo>
                <a:cubicBezTo>
                  <a:pt x="5151" y="5841"/>
                  <a:pt x="5012" y="5873"/>
                  <a:pt x="4874" y="5912"/>
                </a:cubicBezTo>
                <a:cubicBezTo>
                  <a:pt x="4751" y="5947"/>
                  <a:pt x="4633" y="5979"/>
                  <a:pt x="4507" y="6004"/>
                </a:cubicBezTo>
                <a:cubicBezTo>
                  <a:pt x="3699" y="5987"/>
                  <a:pt x="2801" y="6045"/>
                  <a:pt x="1994" y="5881"/>
                </a:cubicBezTo>
                <a:cubicBezTo>
                  <a:pt x="1953" y="5861"/>
                  <a:pt x="1913" y="5840"/>
                  <a:pt x="1872" y="5820"/>
                </a:cubicBezTo>
                <a:cubicBezTo>
                  <a:pt x="1851" y="5810"/>
                  <a:pt x="1826" y="5805"/>
                  <a:pt x="1810" y="5789"/>
                </a:cubicBezTo>
                <a:cubicBezTo>
                  <a:pt x="1790" y="5769"/>
                  <a:pt x="1774" y="5743"/>
                  <a:pt x="1749" y="5728"/>
                </a:cubicBezTo>
                <a:cubicBezTo>
                  <a:pt x="1721" y="5711"/>
                  <a:pt x="1687" y="5710"/>
                  <a:pt x="1657" y="5697"/>
                </a:cubicBezTo>
                <a:cubicBezTo>
                  <a:pt x="1574" y="5662"/>
                  <a:pt x="1493" y="5615"/>
                  <a:pt x="1412" y="5575"/>
                </a:cubicBezTo>
                <a:cubicBezTo>
                  <a:pt x="1203" y="5471"/>
                  <a:pt x="1521" y="5636"/>
                  <a:pt x="1290" y="5483"/>
                </a:cubicBezTo>
                <a:cubicBezTo>
                  <a:pt x="1252" y="5458"/>
                  <a:pt x="1167" y="5422"/>
                  <a:pt x="1167" y="5422"/>
                </a:cubicBezTo>
                <a:cubicBezTo>
                  <a:pt x="1147" y="5401"/>
                  <a:pt x="1132" y="5373"/>
                  <a:pt x="1106" y="5360"/>
                </a:cubicBezTo>
                <a:cubicBezTo>
                  <a:pt x="991" y="5302"/>
                  <a:pt x="835" y="5269"/>
                  <a:pt x="707" y="5238"/>
                </a:cubicBezTo>
                <a:cubicBezTo>
                  <a:pt x="575" y="5171"/>
                  <a:pt x="575" y="5121"/>
                  <a:pt x="524" y="4993"/>
                </a:cubicBezTo>
                <a:cubicBezTo>
                  <a:pt x="483" y="4891"/>
                  <a:pt x="451" y="4785"/>
                  <a:pt x="401" y="4686"/>
                </a:cubicBezTo>
                <a:cubicBezTo>
                  <a:pt x="370" y="4501"/>
                  <a:pt x="337" y="4313"/>
                  <a:pt x="279" y="4135"/>
                </a:cubicBezTo>
                <a:cubicBezTo>
                  <a:pt x="260" y="4002"/>
                  <a:pt x="217" y="3871"/>
                  <a:pt x="217" y="3736"/>
                </a:cubicBezTo>
                <a:cubicBezTo>
                  <a:pt x="217" y="2824"/>
                  <a:pt x="0" y="2154"/>
                  <a:pt x="493" y="1500"/>
                </a:cubicBezTo>
                <a:cubicBezTo>
                  <a:pt x="552" y="1421"/>
                  <a:pt x="587" y="1330"/>
                  <a:pt x="677" y="1285"/>
                </a:cubicBezTo>
                <a:cubicBezTo>
                  <a:pt x="739" y="1158"/>
                  <a:pt x="664" y="1280"/>
                  <a:pt x="769" y="1193"/>
                </a:cubicBezTo>
                <a:cubicBezTo>
                  <a:pt x="978" y="1020"/>
                  <a:pt x="811" y="1111"/>
                  <a:pt x="953" y="1040"/>
                </a:cubicBezTo>
                <a:cubicBezTo>
                  <a:pt x="1031" y="880"/>
                  <a:pt x="924" y="1068"/>
                  <a:pt x="1044" y="948"/>
                </a:cubicBezTo>
                <a:cubicBezTo>
                  <a:pt x="1060" y="932"/>
                  <a:pt x="1057" y="901"/>
                  <a:pt x="1075" y="887"/>
                </a:cubicBezTo>
                <a:cubicBezTo>
                  <a:pt x="1111" y="859"/>
                  <a:pt x="1198" y="826"/>
                  <a:pt x="1198" y="826"/>
                </a:cubicBezTo>
                <a:cubicBezTo>
                  <a:pt x="1307" y="715"/>
                  <a:pt x="1505" y="631"/>
                  <a:pt x="1657" y="581"/>
                </a:cubicBezTo>
                <a:cubicBezTo>
                  <a:pt x="1667" y="560"/>
                  <a:pt x="1688" y="519"/>
                  <a:pt x="1688" y="519"/>
                </a:cubicBezTo>
              </a:path>
            </a:pathLst>
          </a:cu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8211" name="Freeform 35"/>
          <p:cNvSpPr>
            <a:spLocks/>
          </p:cNvSpPr>
          <p:nvPr/>
        </p:nvSpPr>
        <p:spPr bwMode="auto">
          <a:xfrm rot="1048976">
            <a:off x="2967038" y="2498725"/>
            <a:ext cx="949325" cy="796925"/>
          </a:xfrm>
          <a:custGeom>
            <a:avLst/>
            <a:gdLst>
              <a:gd name="T0" fmla="*/ 268230 w 6406"/>
              <a:gd name="T1" fmla="*/ 72508 h 6045"/>
              <a:gd name="T2" fmla="*/ 536163 w 6406"/>
              <a:gd name="T3" fmla="*/ 121022 h 6045"/>
              <a:gd name="T4" fmla="*/ 568024 w 6406"/>
              <a:gd name="T5" fmla="*/ 185620 h 6045"/>
              <a:gd name="T6" fmla="*/ 590698 w 6406"/>
              <a:gd name="T7" fmla="*/ 88723 h 6045"/>
              <a:gd name="T8" fmla="*/ 658718 w 6406"/>
              <a:gd name="T9" fmla="*/ 56292 h 6045"/>
              <a:gd name="T10" fmla="*/ 749561 w 6406"/>
              <a:gd name="T11" fmla="*/ 96765 h 6045"/>
              <a:gd name="T12" fmla="*/ 767788 w 6406"/>
              <a:gd name="T13" fmla="*/ 230047 h 6045"/>
              <a:gd name="T14" fmla="*/ 735927 w 6406"/>
              <a:gd name="T15" fmla="*/ 282516 h 6045"/>
              <a:gd name="T16" fmla="*/ 713253 w 6406"/>
              <a:gd name="T17" fmla="*/ 302686 h 6045"/>
              <a:gd name="T18" fmla="*/ 735927 w 6406"/>
              <a:gd name="T19" fmla="*/ 282516 h 6045"/>
              <a:gd name="T20" fmla="*/ 804096 w 6406"/>
              <a:gd name="T21" fmla="*/ 246131 h 6045"/>
              <a:gd name="T22" fmla="*/ 894938 w 6406"/>
              <a:gd name="T23" fmla="*/ 318902 h 6045"/>
              <a:gd name="T24" fmla="*/ 872116 w 6406"/>
              <a:gd name="T25" fmla="*/ 460226 h 6045"/>
              <a:gd name="T26" fmla="*/ 776828 w 6406"/>
              <a:gd name="T27" fmla="*/ 512827 h 6045"/>
              <a:gd name="T28" fmla="*/ 749561 w 6406"/>
              <a:gd name="T29" fmla="*/ 520869 h 6045"/>
              <a:gd name="T30" fmla="*/ 794908 w 6406"/>
              <a:gd name="T31" fmla="*/ 593508 h 6045"/>
              <a:gd name="T32" fmla="*/ 813136 w 6406"/>
              <a:gd name="T33" fmla="*/ 650064 h 6045"/>
              <a:gd name="T34" fmla="*/ 681540 w 6406"/>
              <a:gd name="T35" fmla="*/ 726790 h 6045"/>
              <a:gd name="T36" fmla="*/ 649679 w 6406"/>
              <a:gd name="T37" fmla="*/ 702665 h 6045"/>
              <a:gd name="T38" fmla="*/ 608777 w 6406"/>
              <a:gd name="T39" fmla="*/ 613810 h 6045"/>
              <a:gd name="T40" fmla="*/ 545202 w 6406"/>
              <a:gd name="T41" fmla="*/ 718749 h 6045"/>
              <a:gd name="T42" fmla="*/ 404567 w 6406"/>
              <a:gd name="T43" fmla="*/ 751047 h 6045"/>
              <a:gd name="T44" fmla="*/ 354626 w 6406"/>
              <a:gd name="T45" fmla="*/ 722835 h 6045"/>
              <a:gd name="T46" fmla="*/ 327359 w 6406"/>
              <a:gd name="T47" fmla="*/ 617765 h 6045"/>
              <a:gd name="T48" fmla="*/ 304685 w 6406"/>
              <a:gd name="T49" fmla="*/ 650064 h 6045"/>
              <a:gd name="T50" fmla="*/ 209249 w 6406"/>
              <a:gd name="T51" fmla="*/ 702665 h 6045"/>
              <a:gd name="T52" fmla="*/ 127594 w 6406"/>
              <a:gd name="T53" fmla="*/ 666279 h 6045"/>
              <a:gd name="T54" fmla="*/ 73059 w 6406"/>
              <a:gd name="T55" fmla="*/ 609723 h 6045"/>
              <a:gd name="T56" fmla="*/ 136634 w 6406"/>
              <a:gd name="T57" fmla="*/ 464313 h 6045"/>
              <a:gd name="T58" fmla="*/ 191169 w 6406"/>
              <a:gd name="T59" fmla="*/ 432014 h 6045"/>
              <a:gd name="T60" fmla="*/ 109367 w 6406"/>
              <a:gd name="T61" fmla="*/ 363329 h 6045"/>
              <a:gd name="T62" fmla="*/ 91287 w 6406"/>
              <a:gd name="T63" fmla="*/ 266433 h 6045"/>
              <a:gd name="T64" fmla="*/ 209249 w 6406"/>
              <a:gd name="T65" fmla="*/ 266433 h 6045"/>
              <a:gd name="T66" fmla="*/ 231922 w 6406"/>
              <a:gd name="T67" fmla="*/ 250217 h 6045"/>
              <a:gd name="T68" fmla="*/ 218288 w 6406"/>
              <a:gd name="T69" fmla="*/ 104807 h 6045"/>
              <a:gd name="T70" fmla="*/ 241110 w 6406"/>
              <a:gd name="T71" fmla="*/ 76594 h 6045"/>
              <a:gd name="T72" fmla="*/ 268230 w 6406"/>
              <a:gd name="T73" fmla="*/ 52337 h 6045"/>
              <a:gd name="T74" fmla="*/ 359072 w 6406"/>
              <a:gd name="T75" fmla="*/ 7910 h 6045"/>
              <a:gd name="T76" fmla="*/ 490816 w 6406"/>
              <a:gd name="T77" fmla="*/ 23993 h 6045"/>
              <a:gd name="T78" fmla="*/ 554390 w 6406"/>
              <a:gd name="T79" fmla="*/ 28080 h 6045"/>
              <a:gd name="T80" fmla="*/ 722293 w 6406"/>
              <a:gd name="T81" fmla="*/ 32167 h 6045"/>
              <a:gd name="T82" fmla="*/ 785868 w 6406"/>
              <a:gd name="T83" fmla="*/ 76594 h 6045"/>
              <a:gd name="T84" fmla="*/ 849443 w 6406"/>
              <a:gd name="T85" fmla="*/ 137105 h 6045"/>
              <a:gd name="T86" fmla="*/ 894938 w 6406"/>
              <a:gd name="T87" fmla="*/ 173491 h 6045"/>
              <a:gd name="T88" fmla="*/ 926651 w 6406"/>
              <a:gd name="T89" fmla="*/ 230047 h 6045"/>
              <a:gd name="T90" fmla="*/ 944879 w 6406"/>
              <a:gd name="T91" fmla="*/ 391541 h 6045"/>
              <a:gd name="T92" fmla="*/ 885750 w 6406"/>
              <a:gd name="T93" fmla="*/ 629894 h 6045"/>
              <a:gd name="T94" fmla="*/ 835809 w 6406"/>
              <a:gd name="T95" fmla="*/ 710707 h 6045"/>
              <a:gd name="T96" fmla="*/ 790462 w 6406"/>
              <a:gd name="T97" fmla="*/ 751047 h 6045"/>
              <a:gd name="T98" fmla="*/ 667906 w 6406"/>
              <a:gd name="T99" fmla="*/ 791520 h 6045"/>
              <a:gd name="T100" fmla="*/ 268230 w 6406"/>
              <a:gd name="T101" fmla="*/ 763176 h 6045"/>
              <a:gd name="T102" fmla="*/ 209249 w 6406"/>
              <a:gd name="T103" fmla="*/ 734964 h 6045"/>
              <a:gd name="T104" fmla="*/ 163902 w 6406"/>
              <a:gd name="T105" fmla="*/ 706620 h 6045"/>
              <a:gd name="T106" fmla="*/ 59425 w 6406"/>
              <a:gd name="T107" fmla="*/ 617765 h 6045"/>
              <a:gd name="T108" fmla="*/ 73059 w 6406"/>
              <a:gd name="T109" fmla="*/ 197748 h 6045"/>
              <a:gd name="T110" fmla="*/ 141228 w 6406"/>
              <a:gd name="T111" fmla="*/ 137105 h 6045"/>
              <a:gd name="T112" fmla="*/ 177535 w 6406"/>
              <a:gd name="T113" fmla="*/ 108893 h 60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406" h="6045">
                <a:moveTo>
                  <a:pt x="1504" y="795"/>
                </a:moveTo>
                <a:cubicBezTo>
                  <a:pt x="1643" y="657"/>
                  <a:pt x="1576" y="699"/>
                  <a:pt x="1688" y="642"/>
                </a:cubicBezTo>
                <a:cubicBezTo>
                  <a:pt x="1737" y="546"/>
                  <a:pt x="1693" y="598"/>
                  <a:pt x="1810" y="550"/>
                </a:cubicBezTo>
                <a:cubicBezTo>
                  <a:pt x="1977" y="482"/>
                  <a:pt x="2153" y="457"/>
                  <a:pt x="2331" y="427"/>
                </a:cubicBezTo>
                <a:cubicBezTo>
                  <a:pt x="2348" y="428"/>
                  <a:pt x="3286" y="341"/>
                  <a:pt x="3465" y="611"/>
                </a:cubicBezTo>
                <a:cubicBezTo>
                  <a:pt x="3526" y="702"/>
                  <a:pt x="3569" y="819"/>
                  <a:pt x="3618" y="918"/>
                </a:cubicBezTo>
                <a:cubicBezTo>
                  <a:pt x="3631" y="944"/>
                  <a:pt x="3662" y="956"/>
                  <a:pt x="3679" y="979"/>
                </a:cubicBezTo>
                <a:cubicBezTo>
                  <a:pt x="3727" y="1043"/>
                  <a:pt x="3779" y="1206"/>
                  <a:pt x="3802" y="1285"/>
                </a:cubicBezTo>
                <a:cubicBezTo>
                  <a:pt x="3814" y="1326"/>
                  <a:pt x="3820" y="1368"/>
                  <a:pt x="3833" y="1408"/>
                </a:cubicBezTo>
                <a:cubicBezTo>
                  <a:pt x="3840" y="1430"/>
                  <a:pt x="3855" y="1448"/>
                  <a:pt x="3863" y="1469"/>
                </a:cubicBezTo>
                <a:cubicBezTo>
                  <a:pt x="3885" y="1530"/>
                  <a:pt x="3924" y="1653"/>
                  <a:pt x="3924" y="1653"/>
                </a:cubicBezTo>
                <a:cubicBezTo>
                  <a:pt x="4009" y="1147"/>
                  <a:pt x="3909" y="1787"/>
                  <a:pt x="3986" y="673"/>
                </a:cubicBezTo>
                <a:cubicBezTo>
                  <a:pt x="3988" y="638"/>
                  <a:pt x="4061" y="466"/>
                  <a:pt x="4078" y="458"/>
                </a:cubicBezTo>
                <a:cubicBezTo>
                  <a:pt x="4119" y="438"/>
                  <a:pt x="4200" y="397"/>
                  <a:pt x="4200" y="397"/>
                </a:cubicBezTo>
                <a:cubicBezTo>
                  <a:pt x="4282" y="407"/>
                  <a:pt x="4365" y="410"/>
                  <a:pt x="4445" y="427"/>
                </a:cubicBezTo>
                <a:cubicBezTo>
                  <a:pt x="4610" y="462"/>
                  <a:pt x="4747" y="559"/>
                  <a:pt x="4905" y="611"/>
                </a:cubicBezTo>
                <a:cubicBezTo>
                  <a:pt x="4915" y="632"/>
                  <a:pt x="4918" y="659"/>
                  <a:pt x="4936" y="673"/>
                </a:cubicBezTo>
                <a:cubicBezTo>
                  <a:pt x="4971" y="701"/>
                  <a:pt x="5058" y="734"/>
                  <a:pt x="5058" y="734"/>
                </a:cubicBezTo>
                <a:cubicBezTo>
                  <a:pt x="5160" y="939"/>
                  <a:pt x="5186" y="1156"/>
                  <a:pt x="5242" y="1377"/>
                </a:cubicBezTo>
                <a:cubicBezTo>
                  <a:pt x="5232" y="1479"/>
                  <a:pt x="5228" y="1583"/>
                  <a:pt x="5211" y="1684"/>
                </a:cubicBezTo>
                <a:cubicBezTo>
                  <a:pt x="5207" y="1706"/>
                  <a:pt x="5189" y="1724"/>
                  <a:pt x="5181" y="1745"/>
                </a:cubicBezTo>
                <a:cubicBezTo>
                  <a:pt x="5143" y="1840"/>
                  <a:pt x="5104" y="1930"/>
                  <a:pt x="5058" y="2021"/>
                </a:cubicBezTo>
                <a:cubicBezTo>
                  <a:pt x="5045" y="2047"/>
                  <a:pt x="5014" y="2059"/>
                  <a:pt x="4997" y="2082"/>
                </a:cubicBezTo>
                <a:cubicBezTo>
                  <a:pt x="4983" y="2100"/>
                  <a:pt x="4980" y="2125"/>
                  <a:pt x="4966" y="2143"/>
                </a:cubicBezTo>
                <a:cubicBezTo>
                  <a:pt x="4949" y="2166"/>
                  <a:pt x="4922" y="2181"/>
                  <a:pt x="4905" y="2204"/>
                </a:cubicBezTo>
                <a:cubicBezTo>
                  <a:pt x="4891" y="2223"/>
                  <a:pt x="4890" y="2250"/>
                  <a:pt x="4874" y="2266"/>
                </a:cubicBezTo>
                <a:cubicBezTo>
                  <a:pt x="4858" y="2282"/>
                  <a:pt x="4833" y="2286"/>
                  <a:pt x="4813" y="2296"/>
                </a:cubicBezTo>
                <a:cubicBezTo>
                  <a:pt x="4833" y="2276"/>
                  <a:pt x="4857" y="2258"/>
                  <a:pt x="4874" y="2235"/>
                </a:cubicBezTo>
                <a:cubicBezTo>
                  <a:pt x="4888" y="2217"/>
                  <a:pt x="4889" y="2190"/>
                  <a:pt x="4905" y="2174"/>
                </a:cubicBezTo>
                <a:cubicBezTo>
                  <a:pt x="4921" y="2158"/>
                  <a:pt x="4946" y="2153"/>
                  <a:pt x="4966" y="2143"/>
                </a:cubicBezTo>
                <a:cubicBezTo>
                  <a:pt x="4976" y="2123"/>
                  <a:pt x="4979" y="2096"/>
                  <a:pt x="4997" y="2082"/>
                </a:cubicBezTo>
                <a:cubicBezTo>
                  <a:pt x="5033" y="2054"/>
                  <a:pt x="5119" y="2021"/>
                  <a:pt x="5119" y="2021"/>
                </a:cubicBezTo>
                <a:cubicBezTo>
                  <a:pt x="5222" y="1918"/>
                  <a:pt x="5293" y="1901"/>
                  <a:pt x="5426" y="1867"/>
                </a:cubicBezTo>
                <a:cubicBezTo>
                  <a:pt x="5569" y="1877"/>
                  <a:pt x="5714" y="1872"/>
                  <a:pt x="5855" y="1898"/>
                </a:cubicBezTo>
                <a:cubicBezTo>
                  <a:pt x="5883" y="1903"/>
                  <a:pt x="5903" y="1933"/>
                  <a:pt x="5916" y="1959"/>
                </a:cubicBezTo>
                <a:cubicBezTo>
                  <a:pt x="5982" y="2091"/>
                  <a:pt x="6013" y="2276"/>
                  <a:pt x="6039" y="2419"/>
                </a:cubicBezTo>
                <a:cubicBezTo>
                  <a:pt x="6050" y="2480"/>
                  <a:pt x="6059" y="2542"/>
                  <a:pt x="6069" y="2603"/>
                </a:cubicBezTo>
                <a:cubicBezTo>
                  <a:pt x="6059" y="2777"/>
                  <a:pt x="6055" y="2951"/>
                  <a:pt x="6039" y="3124"/>
                </a:cubicBezTo>
                <a:cubicBezTo>
                  <a:pt x="6026" y="3256"/>
                  <a:pt x="5944" y="3375"/>
                  <a:pt x="5885" y="3491"/>
                </a:cubicBezTo>
                <a:cubicBezTo>
                  <a:pt x="5872" y="3517"/>
                  <a:pt x="5841" y="3530"/>
                  <a:pt x="5824" y="3553"/>
                </a:cubicBezTo>
                <a:cubicBezTo>
                  <a:pt x="5752" y="3649"/>
                  <a:pt x="5844" y="3589"/>
                  <a:pt x="5732" y="3644"/>
                </a:cubicBezTo>
                <a:cubicBezTo>
                  <a:pt x="5609" y="3769"/>
                  <a:pt x="5412" y="3847"/>
                  <a:pt x="5242" y="3890"/>
                </a:cubicBezTo>
                <a:cubicBezTo>
                  <a:pt x="5119" y="3880"/>
                  <a:pt x="4997" y="3859"/>
                  <a:pt x="4874" y="3859"/>
                </a:cubicBezTo>
                <a:cubicBezTo>
                  <a:pt x="4832" y="3859"/>
                  <a:pt x="4959" y="3871"/>
                  <a:pt x="4997" y="3890"/>
                </a:cubicBezTo>
                <a:cubicBezTo>
                  <a:pt x="5023" y="3903"/>
                  <a:pt x="5042" y="3927"/>
                  <a:pt x="5058" y="3951"/>
                </a:cubicBezTo>
                <a:cubicBezTo>
                  <a:pt x="5141" y="4075"/>
                  <a:pt x="5167" y="4213"/>
                  <a:pt x="5273" y="4319"/>
                </a:cubicBezTo>
                <a:cubicBezTo>
                  <a:pt x="5293" y="4360"/>
                  <a:pt x="5314" y="4400"/>
                  <a:pt x="5334" y="4441"/>
                </a:cubicBezTo>
                <a:cubicBezTo>
                  <a:pt x="5344" y="4461"/>
                  <a:pt x="5354" y="4482"/>
                  <a:pt x="5364" y="4502"/>
                </a:cubicBezTo>
                <a:cubicBezTo>
                  <a:pt x="5374" y="4523"/>
                  <a:pt x="5385" y="4543"/>
                  <a:pt x="5395" y="4564"/>
                </a:cubicBezTo>
                <a:cubicBezTo>
                  <a:pt x="5405" y="4584"/>
                  <a:pt x="5426" y="4625"/>
                  <a:pt x="5426" y="4625"/>
                </a:cubicBezTo>
                <a:cubicBezTo>
                  <a:pt x="5446" y="4727"/>
                  <a:pt x="5497" y="4828"/>
                  <a:pt x="5487" y="4931"/>
                </a:cubicBezTo>
                <a:cubicBezTo>
                  <a:pt x="5477" y="5033"/>
                  <a:pt x="5478" y="5137"/>
                  <a:pt x="5456" y="5238"/>
                </a:cubicBezTo>
                <a:cubicBezTo>
                  <a:pt x="5404" y="5480"/>
                  <a:pt x="5099" y="5516"/>
                  <a:pt x="4905" y="5544"/>
                </a:cubicBezTo>
                <a:cubicBezTo>
                  <a:pt x="4803" y="5534"/>
                  <a:pt x="4699" y="5534"/>
                  <a:pt x="4599" y="5513"/>
                </a:cubicBezTo>
                <a:cubicBezTo>
                  <a:pt x="4554" y="5503"/>
                  <a:pt x="4476" y="5452"/>
                  <a:pt x="4476" y="5452"/>
                </a:cubicBezTo>
                <a:cubicBezTo>
                  <a:pt x="4466" y="5432"/>
                  <a:pt x="4459" y="5409"/>
                  <a:pt x="4445" y="5391"/>
                </a:cubicBezTo>
                <a:cubicBezTo>
                  <a:pt x="4428" y="5368"/>
                  <a:pt x="4399" y="5355"/>
                  <a:pt x="4384" y="5330"/>
                </a:cubicBezTo>
                <a:cubicBezTo>
                  <a:pt x="4367" y="5302"/>
                  <a:pt x="4370" y="5266"/>
                  <a:pt x="4353" y="5238"/>
                </a:cubicBezTo>
                <a:cubicBezTo>
                  <a:pt x="4338" y="5213"/>
                  <a:pt x="4308" y="5200"/>
                  <a:pt x="4292" y="5176"/>
                </a:cubicBezTo>
                <a:cubicBezTo>
                  <a:pt x="4186" y="5016"/>
                  <a:pt x="4140" y="4842"/>
                  <a:pt x="4108" y="4656"/>
                </a:cubicBezTo>
                <a:cubicBezTo>
                  <a:pt x="4055" y="4815"/>
                  <a:pt x="3999" y="4965"/>
                  <a:pt x="3924" y="5115"/>
                </a:cubicBezTo>
                <a:cubicBezTo>
                  <a:pt x="3876" y="5209"/>
                  <a:pt x="3846" y="5286"/>
                  <a:pt x="3771" y="5360"/>
                </a:cubicBezTo>
                <a:cubicBezTo>
                  <a:pt x="3715" y="5476"/>
                  <a:pt x="3778" y="5379"/>
                  <a:pt x="3679" y="5452"/>
                </a:cubicBezTo>
                <a:cubicBezTo>
                  <a:pt x="3656" y="5469"/>
                  <a:pt x="3642" y="5497"/>
                  <a:pt x="3618" y="5513"/>
                </a:cubicBezTo>
                <a:cubicBezTo>
                  <a:pt x="3477" y="5608"/>
                  <a:pt x="3308" y="5652"/>
                  <a:pt x="3159" y="5728"/>
                </a:cubicBezTo>
                <a:cubicBezTo>
                  <a:pt x="3016" y="5718"/>
                  <a:pt x="2873" y="5713"/>
                  <a:pt x="2730" y="5697"/>
                </a:cubicBezTo>
                <a:cubicBezTo>
                  <a:pt x="2688" y="5692"/>
                  <a:pt x="2647" y="5682"/>
                  <a:pt x="2607" y="5667"/>
                </a:cubicBezTo>
                <a:cubicBezTo>
                  <a:pt x="2564" y="5651"/>
                  <a:pt x="2484" y="5605"/>
                  <a:pt x="2484" y="5605"/>
                </a:cubicBezTo>
                <a:cubicBezTo>
                  <a:pt x="2413" y="5461"/>
                  <a:pt x="2506" y="5632"/>
                  <a:pt x="2393" y="5483"/>
                </a:cubicBezTo>
                <a:cubicBezTo>
                  <a:pt x="2335" y="5407"/>
                  <a:pt x="2327" y="5294"/>
                  <a:pt x="2301" y="5207"/>
                </a:cubicBezTo>
                <a:cubicBezTo>
                  <a:pt x="2282" y="5145"/>
                  <a:pt x="2239" y="5023"/>
                  <a:pt x="2239" y="5023"/>
                </a:cubicBezTo>
                <a:cubicBezTo>
                  <a:pt x="2229" y="4911"/>
                  <a:pt x="2233" y="4796"/>
                  <a:pt x="2209" y="4686"/>
                </a:cubicBezTo>
                <a:cubicBezTo>
                  <a:pt x="2204" y="4664"/>
                  <a:pt x="2192" y="4729"/>
                  <a:pt x="2178" y="4747"/>
                </a:cubicBezTo>
                <a:cubicBezTo>
                  <a:pt x="2161" y="4770"/>
                  <a:pt x="2133" y="4785"/>
                  <a:pt x="2117" y="4809"/>
                </a:cubicBezTo>
                <a:cubicBezTo>
                  <a:pt x="2092" y="4847"/>
                  <a:pt x="2097" y="4911"/>
                  <a:pt x="2056" y="4931"/>
                </a:cubicBezTo>
                <a:cubicBezTo>
                  <a:pt x="1943" y="4988"/>
                  <a:pt x="2010" y="4946"/>
                  <a:pt x="1872" y="5084"/>
                </a:cubicBezTo>
                <a:cubicBezTo>
                  <a:pt x="1851" y="5105"/>
                  <a:pt x="1836" y="5133"/>
                  <a:pt x="1810" y="5146"/>
                </a:cubicBezTo>
                <a:cubicBezTo>
                  <a:pt x="1678" y="5212"/>
                  <a:pt x="1551" y="5283"/>
                  <a:pt x="1412" y="5330"/>
                </a:cubicBezTo>
                <a:cubicBezTo>
                  <a:pt x="1351" y="5320"/>
                  <a:pt x="1288" y="5314"/>
                  <a:pt x="1228" y="5299"/>
                </a:cubicBezTo>
                <a:cubicBezTo>
                  <a:pt x="1159" y="5282"/>
                  <a:pt x="1161" y="5251"/>
                  <a:pt x="1106" y="5207"/>
                </a:cubicBezTo>
                <a:cubicBezTo>
                  <a:pt x="1029" y="5146"/>
                  <a:pt x="938" y="5115"/>
                  <a:pt x="861" y="5054"/>
                </a:cubicBezTo>
                <a:cubicBezTo>
                  <a:pt x="706" y="4931"/>
                  <a:pt x="921" y="5053"/>
                  <a:pt x="677" y="4931"/>
                </a:cubicBezTo>
                <a:cubicBezTo>
                  <a:pt x="657" y="4921"/>
                  <a:pt x="616" y="4901"/>
                  <a:pt x="616" y="4901"/>
                </a:cubicBezTo>
                <a:cubicBezTo>
                  <a:pt x="568" y="4805"/>
                  <a:pt x="527" y="4725"/>
                  <a:pt x="493" y="4625"/>
                </a:cubicBezTo>
                <a:cubicBezTo>
                  <a:pt x="516" y="4312"/>
                  <a:pt x="524" y="3916"/>
                  <a:pt x="769" y="3675"/>
                </a:cubicBezTo>
                <a:cubicBezTo>
                  <a:pt x="825" y="3562"/>
                  <a:pt x="763" y="3656"/>
                  <a:pt x="861" y="3583"/>
                </a:cubicBezTo>
                <a:cubicBezTo>
                  <a:pt x="884" y="3566"/>
                  <a:pt x="896" y="3535"/>
                  <a:pt x="922" y="3522"/>
                </a:cubicBezTo>
                <a:cubicBezTo>
                  <a:pt x="1078" y="3444"/>
                  <a:pt x="1276" y="3427"/>
                  <a:pt x="1443" y="3399"/>
                </a:cubicBezTo>
                <a:cubicBezTo>
                  <a:pt x="1402" y="3379"/>
                  <a:pt x="1340" y="3379"/>
                  <a:pt x="1320" y="3338"/>
                </a:cubicBezTo>
                <a:cubicBezTo>
                  <a:pt x="1310" y="3318"/>
                  <a:pt x="1306" y="3293"/>
                  <a:pt x="1290" y="3277"/>
                </a:cubicBezTo>
                <a:cubicBezTo>
                  <a:pt x="1274" y="3261"/>
                  <a:pt x="1246" y="3261"/>
                  <a:pt x="1228" y="3246"/>
                </a:cubicBezTo>
                <a:cubicBezTo>
                  <a:pt x="1228" y="3246"/>
                  <a:pt x="1074" y="3092"/>
                  <a:pt x="1044" y="3062"/>
                </a:cubicBezTo>
                <a:cubicBezTo>
                  <a:pt x="942" y="2960"/>
                  <a:pt x="840" y="2858"/>
                  <a:pt x="738" y="2756"/>
                </a:cubicBezTo>
                <a:cubicBezTo>
                  <a:pt x="706" y="2724"/>
                  <a:pt x="697" y="2674"/>
                  <a:pt x="677" y="2633"/>
                </a:cubicBezTo>
                <a:cubicBezTo>
                  <a:pt x="627" y="2533"/>
                  <a:pt x="608" y="2439"/>
                  <a:pt x="585" y="2327"/>
                </a:cubicBezTo>
                <a:cubicBezTo>
                  <a:pt x="595" y="2225"/>
                  <a:pt x="599" y="2122"/>
                  <a:pt x="616" y="2021"/>
                </a:cubicBezTo>
                <a:cubicBezTo>
                  <a:pt x="633" y="1917"/>
                  <a:pt x="777" y="1895"/>
                  <a:pt x="861" y="1867"/>
                </a:cubicBezTo>
                <a:cubicBezTo>
                  <a:pt x="963" y="1877"/>
                  <a:pt x="1067" y="1877"/>
                  <a:pt x="1167" y="1898"/>
                </a:cubicBezTo>
                <a:cubicBezTo>
                  <a:pt x="1239" y="1914"/>
                  <a:pt x="1341" y="1986"/>
                  <a:pt x="1412" y="2021"/>
                </a:cubicBezTo>
                <a:cubicBezTo>
                  <a:pt x="1473" y="2052"/>
                  <a:pt x="1535" y="2082"/>
                  <a:pt x="1596" y="2113"/>
                </a:cubicBezTo>
                <a:cubicBezTo>
                  <a:pt x="1616" y="2123"/>
                  <a:pt x="1657" y="2143"/>
                  <a:pt x="1657" y="2143"/>
                </a:cubicBezTo>
                <a:cubicBezTo>
                  <a:pt x="1630" y="2061"/>
                  <a:pt x="1599" y="1977"/>
                  <a:pt x="1565" y="1898"/>
                </a:cubicBezTo>
                <a:cubicBezTo>
                  <a:pt x="1547" y="1856"/>
                  <a:pt x="1504" y="1776"/>
                  <a:pt x="1504" y="1776"/>
                </a:cubicBezTo>
                <a:cubicBezTo>
                  <a:pt x="1463" y="1611"/>
                  <a:pt x="1415" y="1452"/>
                  <a:pt x="1381" y="1285"/>
                </a:cubicBezTo>
                <a:cubicBezTo>
                  <a:pt x="1416" y="872"/>
                  <a:pt x="1357" y="1028"/>
                  <a:pt x="1473" y="795"/>
                </a:cubicBezTo>
                <a:cubicBezTo>
                  <a:pt x="1483" y="776"/>
                  <a:pt x="1627" y="735"/>
                  <a:pt x="1627" y="734"/>
                </a:cubicBezTo>
                <a:cubicBezTo>
                  <a:pt x="1645" y="710"/>
                  <a:pt x="1627" y="673"/>
                  <a:pt x="1627" y="642"/>
                </a:cubicBezTo>
                <a:cubicBezTo>
                  <a:pt x="1594" y="706"/>
                  <a:pt x="1558" y="788"/>
                  <a:pt x="1627" y="581"/>
                </a:cubicBezTo>
                <a:cubicBezTo>
                  <a:pt x="1652" y="506"/>
                  <a:pt x="1651" y="522"/>
                  <a:pt x="1719" y="489"/>
                </a:cubicBezTo>
                <a:cubicBezTo>
                  <a:pt x="1729" y="468"/>
                  <a:pt x="1733" y="443"/>
                  <a:pt x="1749" y="427"/>
                </a:cubicBezTo>
                <a:cubicBezTo>
                  <a:pt x="1765" y="411"/>
                  <a:pt x="1791" y="409"/>
                  <a:pt x="1810" y="397"/>
                </a:cubicBezTo>
                <a:cubicBezTo>
                  <a:pt x="1861" y="366"/>
                  <a:pt x="1913" y="336"/>
                  <a:pt x="1964" y="305"/>
                </a:cubicBezTo>
                <a:cubicBezTo>
                  <a:pt x="2055" y="251"/>
                  <a:pt x="2144" y="199"/>
                  <a:pt x="2239" y="152"/>
                </a:cubicBezTo>
                <a:cubicBezTo>
                  <a:pt x="2300" y="122"/>
                  <a:pt x="2362" y="91"/>
                  <a:pt x="2423" y="60"/>
                </a:cubicBezTo>
                <a:cubicBezTo>
                  <a:pt x="2443" y="50"/>
                  <a:pt x="2484" y="29"/>
                  <a:pt x="2484" y="29"/>
                </a:cubicBezTo>
                <a:cubicBezTo>
                  <a:pt x="2750" y="42"/>
                  <a:pt x="2962" y="0"/>
                  <a:pt x="3189" y="90"/>
                </a:cubicBezTo>
                <a:cubicBezTo>
                  <a:pt x="3313" y="139"/>
                  <a:pt x="3187" y="98"/>
                  <a:pt x="3312" y="182"/>
                </a:cubicBezTo>
                <a:cubicBezTo>
                  <a:pt x="3350" y="207"/>
                  <a:pt x="3393" y="224"/>
                  <a:pt x="3434" y="244"/>
                </a:cubicBezTo>
                <a:cubicBezTo>
                  <a:pt x="3455" y="254"/>
                  <a:pt x="3496" y="274"/>
                  <a:pt x="3496" y="274"/>
                </a:cubicBezTo>
                <a:cubicBezTo>
                  <a:pt x="3591" y="255"/>
                  <a:pt x="3656" y="250"/>
                  <a:pt x="3741" y="213"/>
                </a:cubicBezTo>
                <a:cubicBezTo>
                  <a:pt x="4006" y="99"/>
                  <a:pt x="3739" y="194"/>
                  <a:pt x="3955" y="121"/>
                </a:cubicBezTo>
                <a:cubicBezTo>
                  <a:pt x="4139" y="131"/>
                  <a:pt x="4324" y="131"/>
                  <a:pt x="4507" y="152"/>
                </a:cubicBezTo>
                <a:cubicBezTo>
                  <a:pt x="4518" y="153"/>
                  <a:pt x="4808" y="227"/>
                  <a:pt x="4874" y="244"/>
                </a:cubicBezTo>
                <a:cubicBezTo>
                  <a:pt x="4984" y="272"/>
                  <a:pt x="5025" y="349"/>
                  <a:pt x="5119" y="397"/>
                </a:cubicBezTo>
                <a:cubicBezTo>
                  <a:pt x="5202" y="560"/>
                  <a:pt x="5088" y="366"/>
                  <a:pt x="5211" y="489"/>
                </a:cubicBezTo>
                <a:cubicBezTo>
                  <a:pt x="5334" y="612"/>
                  <a:pt x="5140" y="498"/>
                  <a:pt x="5303" y="581"/>
                </a:cubicBezTo>
                <a:cubicBezTo>
                  <a:pt x="5374" y="724"/>
                  <a:pt x="5323" y="683"/>
                  <a:pt x="5426" y="734"/>
                </a:cubicBezTo>
                <a:cubicBezTo>
                  <a:pt x="5474" y="833"/>
                  <a:pt x="5544" y="901"/>
                  <a:pt x="5640" y="948"/>
                </a:cubicBezTo>
                <a:cubicBezTo>
                  <a:pt x="5699" y="1065"/>
                  <a:pt x="5633" y="965"/>
                  <a:pt x="5732" y="1040"/>
                </a:cubicBezTo>
                <a:cubicBezTo>
                  <a:pt x="5884" y="1155"/>
                  <a:pt x="5708" y="1061"/>
                  <a:pt x="5855" y="1132"/>
                </a:cubicBezTo>
                <a:cubicBezTo>
                  <a:pt x="5934" y="1293"/>
                  <a:pt x="5825" y="1102"/>
                  <a:pt x="5947" y="1224"/>
                </a:cubicBezTo>
                <a:cubicBezTo>
                  <a:pt x="6070" y="1347"/>
                  <a:pt x="5872" y="1233"/>
                  <a:pt x="6039" y="1316"/>
                </a:cubicBezTo>
                <a:cubicBezTo>
                  <a:pt x="6059" y="1357"/>
                  <a:pt x="6068" y="1407"/>
                  <a:pt x="6100" y="1439"/>
                </a:cubicBezTo>
                <a:cubicBezTo>
                  <a:pt x="6120" y="1459"/>
                  <a:pt x="6145" y="1476"/>
                  <a:pt x="6161" y="1500"/>
                </a:cubicBezTo>
                <a:cubicBezTo>
                  <a:pt x="6235" y="1611"/>
                  <a:pt x="6217" y="1624"/>
                  <a:pt x="6253" y="1745"/>
                </a:cubicBezTo>
                <a:cubicBezTo>
                  <a:pt x="6289" y="1864"/>
                  <a:pt x="6323" y="1934"/>
                  <a:pt x="6345" y="2051"/>
                </a:cubicBezTo>
                <a:cubicBezTo>
                  <a:pt x="6368" y="2173"/>
                  <a:pt x="6406" y="2419"/>
                  <a:pt x="6406" y="2419"/>
                </a:cubicBezTo>
                <a:cubicBezTo>
                  <a:pt x="6396" y="2603"/>
                  <a:pt x="6391" y="2787"/>
                  <a:pt x="6376" y="2970"/>
                </a:cubicBezTo>
                <a:cubicBezTo>
                  <a:pt x="6359" y="3182"/>
                  <a:pt x="6295" y="3376"/>
                  <a:pt x="6253" y="3583"/>
                </a:cubicBezTo>
                <a:cubicBezTo>
                  <a:pt x="6230" y="3699"/>
                  <a:pt x="6215" y="3814"/>
                  <a:pt x="6161" y="3920"/>
                </a:cubicBezTo>
                <a:cubicBezTo>
                  <a:pt x="6110" y="4178"/>
                  <a:pt x="6079" y="4540"/>
                  <a:pt x="5977" y="4778"/>
                </a:cubicBezTo>
                <a:cubicBezTo>
                  <a:pt x="5964" y="4809"/>
                  <a:pt x="5908" y="4916"/>
                  <a:pt x="5885" y="4962"/>
                </a:cubicBezTo>
                <a:cubicBezTo>
                  <a:pt x="5830" y="5073"/>
                  <a:pt x="5790" y="5181"/>
                  <a:pt x="5701" y="5268"/>
                </a:cubicBezTo>
                <a:cubicBezTo>
                  <a:pt x="5681" y="5309"/>
                  <a:pt x="5672" y="5359"/>
                  <a:pt x="5640" y="5391"/>
                </a:cubicBezTo>
                <a:cubicBezTo>
                  <a:pt x="5620" y="5411"/>
                  <a:pt x="5595" y="5428"/>
                  <a:pt x="5579" y="5452"/>
                </a:cubicBezTo>
                <a:cubicBezTo>
                  <a:pt x="5472" y="5613"/>
                  <a:pt x="5577" y="5546"/>
                  <a:pt x="5456" y="5605"/>
                </a:cubicBezTo>
                <a:cubicBezTo>
                  <a:pt x="5268" y="5796"/>
                  <a:pt x="5508" y="5566"/>
                  <a:pt x="5334" y="5697"/>
                </a:cubicBezTo>
                <a:cubicBezTo>
                  <a:pt x="5311" y="5714"/>
                  <a:pt x="5297" y="5743"/>
                  <a:pt x="5273" y="5759"/>
                </a:cubicBezTo>
                <a:cubicBezTo>
                  <a:pt x="5151" y="5841"/>
                  <a:pt x="5012" y="5873"/>
                  <a:pt x="4874" y="5912"/>
                </a:cubicBezTo>
                <a:cubicBezTo>
                  <a:pt x="4751" y="5947"/>
                  <a:pt x="4633" y="5979"/>
                  <a:pt x="4507" y="6004"/>
                </a:cubicBezTo>
                <a:cubicBezTo>
                  <a:pt x="3699" y="5987"/>
                  <a:pt x="2801" y="6045"/>
                  <a:pt x="1994" y="5881"/>
                </a:cubicBezTo>
                <a:cubicBezTo>
                  <a:pt x="1953" y="5861"/>
                  <a:pt x="1913" y="5840"/>
                  <a:pt x="1872" y="5820"/>
                </a:cubicBezTo>
                <a:cubicBezTo>
                  <a:pt x="1851" y="5810"/>
                  <a:pt x="1826" y="5805"/>
                  <a:pt x="1810" y="5789"/>
                </a:cubicBezTo>
                <a:cubicBezTo>
                  <a:pt x="1790" y="5769"/>
                  <a:pt x="1774" y="5743"/>
                  <a:pt x="1749" y="5728"/>
                </a:cubicBezTo>
                <a:cubicBezTo>
                  <a:pt x="1721" y="5711"/>
                  <a:pt x="1687" y="5710"/>
                  <a:pt x="1657" y="5697"/>
                </a:cubicBezTo>
                <a:cubicBezTo>
                  <a:pt x="1574" y="5662"/>
                  <a:pt x="1493" y="5615"/>
                  <a:pt x="1412" y="5575"/>
                </a:cubicBezTo>
                <a:cubicBezTo>
                  <a:pt x="1203" y="5471"/>
                  <a:pt x="1521" y="5636"/>
                  <a:pt x="1290" y="5483"/>
                </a:cubicBezTo>
                <a:cubicBezTo>
                  <a:pt x="1252" y="5458"/>
                  <a:pt x="1167" y="5422"/>
                  <a:pt x="1167" y="5422"/>
                </a:cubicBezTo>
                <a:cubicBezTo>
                  <a:pt x="1147" y="5401"/>
                  <a:pt x="1132" y="5373"/>
                  <a:pt x="1106" y="5360"/>
                </a:cubicBezTo>
                <a:cubicBezTo>
                  <a:pt x="991" y="5302"/>
                  <a:pt x="835" y="5269"/>
                  <a:pt x="707" y="5238"/>
                </a:cubicBezTo>
                <a:cubicBezTo>
                  <a:pt x="575" y="5171"/>
                  <a:pt x="575" y="5121"/>
                  <a:pt x="524" y="4993"/>
                </a:cubicBezTo>
                <a:cubicBezTo>
                  <a:pt x="483" y="4891"/>
                  <a:pt x="451" y="4785"/>
                  <a:pt x="401" y="4686"/>
                </a:cubicBezTo>
                <a:cubicBezTo>
                  <a:pt x="370" y="4501"/>
                  <a:pt x="337" y="4313"/>
                  <a:pt x="279" y="4135"/>
                </a:cubicBezTo>
                <a:cubicBezTo>
                  <a:pt x="260" y="4002"/>
                  <a:pt x="217" y="3871"/>
                  <a:pt x="217" y="3736"/>
                </a:cubicBezTo>
                <a:cubicBezTo>
                  <a:pt x="217" y="2824"/>
                  <a:pt x="0" y="2154"/>
                  <a:pt x="493" y="1500"/>
                </a:cubicBezTo>
                <a:cubicBezTo>
                  <a:pt x="552" y="1421"/>
                  <a:pt x="587" y="1330"/>
                  <a:pt x="677" y="1285"/>
                </a:cubicBezTo>
                <a:cubicBezTo>
                  <a:pt x="739" y="1158"/>
                  <a:pt x="664" y="1280"/>
                  <a:pt x="769" y="1193"/>
                </a:cubicBezTo>
                <a:cubicBezTo>
                  <a:pt x="978" y="1020"/>
                  <a:pt x="811" y="1111"/>
                  <a:pt x="953" y="1040"/>
                </a:cubicBezTo>
                <a:cubicBezTo>
                  <a:pt x="1031" y="880"/>
                  <a:pt x="924" y="1068"/>
                  <a:pt x="1044" y="948"/>
                </a:cubicBezTo>
                <a:cubicBezTo>
                  <a:pt x="1060" y="932"/>
                  <a:pt x="1057" y="901"/>
                  <a:pt x="1075" y="887"/>
                </a:cubicBezTo>
                <a:cubicBezTo>
                  <a:pt x="1111" y="859"/>
                  <a:pt x="1198" y="826"/>
                  <a:pt x="1198" y="826"/>
                </a:cubicBezTo>
                <a:cubicBezTo>
                  <a:pt x="1307" y="715"/>
                  <a:pt x="1505" y="631"/>
                  <a:pt x="1657" y="581"/>
                </a:cubicBezTo>
                <a:cubicBezTo>
                  <a:pt x="1667" y="560"/>
                  <a:pt x="1688" y="519"/>
                  <a:pt x="1688" y="519"/>
                </a:cubicBezTo>
              </a:path>
            </a:pathLst>
          </a:cu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8212" name="Freeform 36"/>
          <p:cNvSpPr>
            <a:spLocks/>
          </p:cNvSpPr>
          <p:nvPr/>
        </p:nvSpPr>
        <p:spPr bwMode="auto">
          <a:xfrm rot="2597639">
            <a:off x="3009900" y="2168525"/>
            <a:ext cx="668338" cy="1249363"/>
          </a:xfrm>
          <a:custGeom>
            <a:avLst/>
            <a:gdLst>
              <a:gd name="T0" fmla="*/ 188837 w 6406"/>
              <a:gd name="T1" fmla="*/ 113672 h 6045"/>
              <a:gd name="T2" fmla="*/ 377466 w 6406"/>
              <a:gd name="T3" fmla="*/ 189730 h 6045"/>
              <a:gd name="T4" fmla="*/ 399897 w 6406"/>
              <a:gd name="T5" fmla="*/ 291001 h 6045"/>
              <a:gd name="T6" fmla="*/ 415859 w 6406"/>
              <a:gd name="T7" fmla="*/ 139094 h 6045"/>
              <a:gd name="T8" fmla="*/ 463747 w 6406"/>
              <a:gd name="T9" fmla="*/ 88251 h 6045"/>
              <a:gd name="T10" fmla="*/ 527701 w 6406"/>
              <a:gd name="T11" fmla="*/ 151701 h 6045"/>
              <a:gd name="T12" fmla="*/ 540534 w 6406"/>
              <a:gd name="T13" fmla="*/ 360652 h 6045"/>
              <a:gd name="T14" fmla="*/ 518103 w 6406"/>
              <a:gd name="T15" fmla="*/ 442909 h 6045"/>
              <a:gd name="T16" fmla="*/ 502140 w 6406"/>
              <a:gd name="T17" fmla="*/ 474531 h 6045"/>
              <a:gd name="T18" fmla="*/ 518103 w 6406"/>
              <a:gd name="T19" fmla="*/ 442909 h 6045"/>
              <a:gd name="T20" fmla="*/ 566095 w 6406"/>
              <a:gd name="T21" fmla="*/ 385866 h 6045"/>
              <a:gd name="T22" fmla="*/ 630049 w 6406"/>
              <a:gd name="T23" fmla="*/ 499952 h 6045"/>
              <a:gd name="T24" fmla="*/ 613982 w 6406"/>
              <a:gd name="T25" fmla="*/ 721510 h 6045"/>
              <a:gd name="T26" fmla="*/ 546898 w 6406"/>
              <a:gd name="T27" fmla="*/ 803974 h 6045"/>
              <a:gd name="T28" fmla="*/ 527701 w 6406"/>
              <a:gd name="T29" fmla="*/ 816581 h 6045"/>
              <a:gd name="T30" fmla="*/ 559626 w 6406"/>
              <a:gd name="T31" fmla="*/ 930460 h 6045"/>
              <a:gd name="T32" fmla="*/ 572459 w 6406"/>
              <a:gd name="T33" fmla="*/ 1019125 h 6045"/>
              <a:gd name="T34" fmla="*/ 479814 w 6406"/>
              <a:gd name="T35" fmla="*/ 1139411 h 6045"/>
              <a:gd name="T36" fmla="*/ 457383 w 6406"/>
              <a:gd name="T37" fmla="*/ 1101589 h 6045"/>
              <a:gd name="T38" fmla="*/ 428588 w 6406"/>
              <a:gd name="T39" fmla="*/ 962289 h 6045"/>
              <a:gd name="T40" fmla="*/ 383830 w 6406"/>
              <a:gd name="T41" fmla="*/ 1126803 h 6045"/>
              <a:gd name="T42" fmla="*/ 284821 w 6406"/>
              <a:gd name="T43" fmla="*/ 1177439 h 6045"/>
              <a:gd name="T44" fmla="*/ 249662 w 6406"/>
              <a:gd name="T45" fmla="*/ 1133210 h 6045"/>
              <a:gd name="T46" fmla="*/ 230465 w 6406"/>
              <a:gd name="T47" fmla="*/ 968489 h 6045"/>
              <a:gd name="T48" fmla="*/ 214502 w 6406"/>
              <a:gd name="T49" fmla="*/ 1019125 h 6045"/>
              <a:gd name="T50" fmla="*/ 147314 w 6406"/>
              <a:gd name="T51" fmla="*/ 1101589 h 6045"/>
              <a:gd name="T52" fmla="*/ 89828 w 6406"/>
              <a:gd name="T53" fmla="*/ 1044546 h 6045"/>
              <a:gd name="T54" fmla="*/ 51435 w 6406"/>
              <a:gd name="T55" fmla="*/ 955882 h 6045"/>
              <a:gd name="T56" fmla="*/ 96192 w 6406"/>
              <a:gd name="T57" fmla="*/ 727917 h 6045"/>
              <a:gd name="T58" fmla="*/ 134586 w 6406"/>
              <a:gd name="T59" fmla="*/ 677281 h 6045"/>
              <a:gd name="T60" fmla="*/ 76996 w 6406"/>
              <a:gd name="T61" fmla="*/ 569602 h 6045"/>
              <a:gd name="T62" fmla="*/ 64267 w 6406"/>
              <a:gd name="T63" fmla="*/ 417694 h 6045"/>
              <a:gd name="T64" fmla="*/ 147314 w 6406"/>
              <a:gd name="T65" fmla="*/ 417694 h 6045"/>
              <a:gd name="T66" fmla="*/ 163276 w 6406"/>
              <a:gd name="T67" fmla="*/ 392273 h 6045"/>
              <a:gd name="T68" fmla="*/ 153678 w 6406"/>
              <a:gd name="T69" fmla="*/ 164308 h 6045"/>
              <a:gd name="T70" fmla="*/ 169745 w 6406"/>
              <a:gd name="T71" fmla="*/ 120079 h 6045"/>
              <a:gd name="T72" fmla="*/ 188837 w 6406"/>
              <a:gd name="T73" fmla="*/ 82051 h 6045"/>
              <a:gd name="T74" fmla="*/ 252792 w 6406"/>
              <a:gd name="T75" fmla="*/ 12401 h 6045"/>
              <a:gd name="T76" fmla="*/ 345541 w 6406"/>
              <a:gd name="T77" fmla="*/ 37615 h 6045"/>
              <a:gd name="T78" fmla="*/ 390299 w 6406"/>
              <a:gd name="T79" fmla="*/ 44022 h 6045"/>
              <a:gd name="T80" fmla="*/ 508504 w 6406"/>
              <a:gd name="T81" fmla="*/ 50429 h 6045"/>
              <a:gd name="T82" fmla="*/ 553262 w 6406"/>
              <a:gd name="T83" fmla="*/ 120079 h 6045"/>
              <a:gd name="T84" fmla="*/ 598020 w 6406"/>
              <a:gd name="T85" fmla="*/ 214944 h 6045"/>
              <a:gd name="T86" fmla="*/ 630049 w 6406"/>
              <a:gd name="T87" fmla="*/ 271987 h 6045"/>
              <a:gd name="T88" fmla="*/ 652376 w 6406"/>
              <a:gd name="T89" fmla="*/ 360652 h 6045"/>
              <a:gd name="T90" fmla="*/ 665208 w 6406"/>
              <a:gd name="T91" fmla="*/ 613831 h 6045"/>
              <a:gd name="T92" fmla="*/ 623580 w 6406"/>
              <a:gd name="T93" fmla="*/ 987503 h 6045"/>
              <a:gd name="T94" fmla="*/ 588421 w 6406"/>
              <a:gd name="T95" fmla="*/ 1114196 h 6045"/>
              <a:gd name="T96" fmla="*/ 556496 w 6406"/>
              <a:gd name="T97" fmla="*/ 1177439 h 6045"/>
              <a:gd name="T98" fmla="*/ 470215 w 6406"/>
              <a:gd name="T99" fmla="*/ 1240889 h 6045"/>
              <a:gd name="T100" fmla="*/ 188837 w 6406"/>
              <a:gd name="T101" fmla="*/ 1196454 h 6045"/>
              <a:gd name="T102" fmla="*/ 147314 w 6406"/>
              <a:gd name="T103" fmla="*/ 1152225 h 6045"/>
              <a:gd name="T104" fmla="*/ 115389 w 6406"/>
              <a:gd name="T105" fmla="*/ 1107789 h 6045"/>
              <a:gd name="T106" fmla="*/ 41836 w 6406"/>
              <a:gd name="T107" fmla="*/ 968489 h 6045"/>
              <a:gd name="T108" fmla="*/ 51435 w 6406"/>
              <a:gd name="T109" fmla="*/ 310016 h 6045"/>
              <a:gd name="T110" fmla="*/ 99426 w 6406"/>
              <a:gd name="T111" fmla="*/ 214944 h 6045"/>
              <a:gd name="T112" fmla="*/ 124987 w 6406"/>
              <a:gd name="T113" fmla="*/ 170715 h 60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406" h="6045">
                <a:moveTo>
                  <a:pt x="1504" y="795"/>
                </a:moveTo>
                <a:cubicBezTo>
                  <a:pt x="1643" y="657"/>
                  <a:pt x="1576" y="699"/>
                  <a:pt x="1688" y="642"/>
                </a:cubicBezTo>
                <a:cubicBezTo>
                  <a:pt x="1737" y="546"/>
                  <a:pt x="1693" y="598"/>
                  <a:pt x="1810" y="550"/>
                </a:cubicBezTo>
                <a:cubicBezTo>
                  <a:pt x="1977" y="482"/>
                  <a:pt x="2153" y="457"/>
                  <a:pt x="2331" y="427"/>
                </a:cubicBezTo>
                <a:cubicBezTo>
                  <a:pt x="2348" y="428"/>
                  <a:pt x="3286" y="341"/>
                  <a:pt x="3465" y="611"/>
                </a:cubicBezTo>
                <a:cubicBezTo>
                  <a:pt x="3526" y="702"/>
                  <a:pt x="3569" y="819"/>
                  <a:pt x="3618" y="918"/>
                </a:cubicBezTo>
                <a:cubicBezTo>
                  <a:pt x="3631" y="944"/>
                  <a:pt x="3662" y="956"/>
                  <a:pt x="3679" y="979"/>
                </a:cubicBezTo>
                <a:cubicBezTo>
                  <a:pt x="3727" y="1043"/>
                  <a:pt x="3779" y="1206"/>
                  <a:pt x="3802" y="1285"/>
                </a:cubicBezTo>
                <a:cubicBezTo>
                  <a:pt x="3814" y="1326"/>
                  <a:pt x="3820" y="1368"/>
                  <a:pt x="3833" y="1408"/>
                </a:cubicBezTo>
                <a:cubicBezTo>
                  <a:pt x="3840" y="1430"/>
                  <a:pt x="3855" y="1448"/>
                  <a:pt x="3863" y="1469"/>
                </a:cubicBezTo>
                <a:cubicBezTo>
                  <a:pt x="3885" y="1530"/>
                  <a:pt x="3924" y="1653"/>
                  <a:pt x="3924" y="1653"/>
                </a:cubicBezTo>
                <a:cubicBezTo>
                  <a:pt x="4009" y="1147"/>
                  <a:pt x="3909" y="1787"/>
                  <a:pt x="3986" y="673"/>
                </a:cubicBezTo>
                <a:cubicBezTo>
                  <a:pt x="3988" y="638"/>
                  <a:pt x="4061" y="466"/>
                  <a:pt x="4078" y="458"/>
                </a:cubicBezTo>
                <a:cubicBezTo>
                  <a:pt x="4119" y="438"/>
                  <a:pt x="4200" y="397"/>
                  <a:pt x="4200" y="397"/>
                </a:cubicBezTo>
                <a:cubicBezTo>
                  <a:pt x="4282" y="407"/>
                  <a:pt x="4365" y="410"/>
                  <a:pt x="4445" y="427"/>
                </a:cubicBezTo>
                <a:cubicBezTo>
                  <a:pt x="4610" y="462"/>
                  <a:pt x="4747" y="559"/>
                  <a:pt x="4905" y="611"/>
                </a:cubicBezTo>
                <a:cubicBezTo>
                  <a:pt x="4915" y="632"/>
                  <a:pt x="4918" y="659"/>
                  <a:pt x="4936" y="673"/>
                </a:cubicBezTo>
                <a:cubicBezTo>
                  <a:pt x="4971" y="701"/>
                  <a:pt x="5058" y="734"/>
                  <a:pt x="5058" y="734"/>
                </a:cubicBezTo>
                <a:cubicBezTo>
                  <a:pt x="5160" y="939"/>
                  <a:pt x="5186" y="1156"/>
                  <a:pt x="5242" y="1377"/>
                </a:cubicBezTo>
                <a:cubicBezTo>
                  <a:pt x="5232" y="1479"/>
                  <a:pt x="5228" y="1583"/>
                  <a:pt x="5211" y="1684"/>
                </a:cubicBezTo>
                <a:cubicBezTo>
                  <a:pt x="5207" y="1706"/>
                  <a:pt x="5189" y="1724"/>
                  <a:pt x="5181" y="1745"/>
                </a:cubicBezTo>
                <a:cubicBezTo>
                  <a:pt x="5143" y="1840"/>
                  <a:pt x="5104" y="1930"/>
                  <a:pt x="5058" y="2021"/>
                </a:cubicBezTo>
                <a:cubicBezTo>
                  <a:pt x="5045" y="2047"/>
                  <a:pt x="5014" y="2059"/>
                  <a:pt x="4997" y="2082"/>
                </a:cubicBezTo>
                <a:cubicBezTo>
                  <a:pt x="4983" y="2100"/>
                  <a:pt x="4980" y="2125"/>
                  <a:pt x="4966" y="2143"/>
                </a:cubicBezTo>
                <a:cubicBezTo>
                  <a:pt x="4949" y="2166"/>
                  <a:pt x="4922" y="2181"/>
                  <a:pt x="4905" y="2204"/>
                </a:cubicBezTo>
                <a:cubicBezTo>
                  <a:pt x="4891" y="2223"/>
                  <a:pt x="4890" y="2250"/>
                  <a:pt x="4874" y="2266"/>
                </a:cubicBezTo>
                <a:cubicBezTo>
                  <a:pt x="4858" y="2282"/>
                  <a:pt x="4833" y="2286"/>
                  <a:pt x="4813" y="2296"/>
                </a:cubicBezTo>
                <a:cubicBezTo>
                  <a:pt x="4833" y="2276"/>
                  <a:pt x="4857" y="2258"/>
                  <a:pt x="4874" y="2235"/>
                </a:cubicBezTo>
                <a:cubicBezTo>
                  <a:pt x="4888" y="2217"/>
                  <a:pt x="4889" y="2190"/>
                  <a:pt x="4905" y="2174"/>
                </a:cubicBezTo>
                <a:cubicBezTo>
                  <a:pt x="4921" y="2158"/>
                  <a:pt x="4946" y="2153"/>
                  <a:pt x="4966" y="2143"/>
                </a:cubicBezTo>
                <a:cubicBezTo>
                  <a:pt x="4976" y="2123"/>
                  <a:pt x="4979" y="2096"/>
                  <a:pt x="4997" y="2082"/>
                </a:cubicBezTo>
                <a:cubicBezTo>
                  <a:pt x="5033" y="2054"/>
                  <a:pt x="5119" y="2021"/>
                  <a:pt x="5119" y="2021"/>
                </a:cubicBezTo>
                <a:cubicBezTo>
                  <a:pt x="5222" y="1918"/>
                  <a:pt x="5293" y="1901"/>
                  <a:pt x="5426" y="1867"/>
                </a:cubicBezTo>
                <a:cubicBezTo>
                  <a:pt x="5569" y="1877"/>
                  <a:pt x="5714" y="1872"/>
                  <a:pt x="5855" y="1898"/>
                </a:cubicBezTo>
                <a:cubicBezTo>
                  <a:pt x="5883" y="1903"/>
                  <a:pt x="5903" y="1933"/>
                  <a:pt x="5916" y="1959"/>
                </a:cubicBezTo>
                <a:cubicBezTo>
                  <a:pt x="5982" y="2091"/>
                  <a:pt x="6013" y="2276"/>
                  <a:pt x="6039" y="2419"/>
                </a:cubicBezTo>
                <a:cubicBezTo>
                  <a:pt x="6050" y="2480"/>
                  <a:pt x="6059" y="2542"/>
                  <a:pt x="6069" y="2603"/>
                </a:cubicBezTo>
                <a:cubicBezTo>
                  <a:pt x="6059" y="2777"/>
                  <a:pt x="6055" y="2951"/>
                  <a:pt x="6039" y="3124"/>
                </a:cubicBezTo>
                <a:cubicBezTo>
                  <a:pt x="6026" y="3256"/>
                  <a:pt x="5944" y="3375"/>
                  <a:pt x="5885" y="3491"/>
                </a:cubicBezTo>
                <a:cubicBezTo>
                  <a:pt x="5872" y="3517"/>
                  <a:pt x="5841" y="3530"/>
                  <a:pt x="5824" y="3553"/>
                </a:cubicBezTo>
                <a:cubicBezTo>
                  <a:pt x="5752" y="3649"/>
                  <a:pt x="5844" y="3589"/>
                  <a:pt x="5732" y="3644"/>
                </a:cubicBezTo>
                <a:cubicBezTo>
                  <a:pt x="5609" y="3769"/>
                  <a:pt x="5412" y="3847"/>
                  <a:pt x="5242" y="3890"/>
                </a:cubicBezTo>
                <a:cubicBezTo>
                  <a:pt x="5119" y="3880"/>
                  <a:pt x="4997" y="3859"/>
                  <a:pt x="4874" y="3859"/>
                </a:cubicBezTo>
                <a:cubicBezTo>
                  <a:pt x="4832" y="3859"/>
                  <a:pt x="4959" y="3871"/>
                  <a:pt x="4997" y="3890"/>
                </a:cubicBezTo>
                <a:cubicBezTo>
                  <a:pt x="5023" y="3903"/>
                  <a:pt x="5042" y="3927"/>
                  <a:pt x="5058" y="3951"/>
                </a:cubicBezTo>
                <a:cubicBezTo>
                  <a:pt x="5141" y="4075"/>
                  <a:pt x="5167" y="4213"/>
                  <a:pt x="5273" y="4319"/>
                </a:cubicBezTo>
                <a:cubicBezTo>
                  <a:pt x="5293" y="4360"/>
                  <a:pt x="5314" y="4400"/>
                  <a:pt x="5334" y="4441"/>
                </a:cubicBezTo>
                <a:cubicBezTo>
                  <a:pt x="5344" y="4461"/>
                  <a:pt x="5354" y="4482"/>
                  <a:pt x="5364" y="4502"/>
                </a:cubicBezTo>
                <a:cubicBezTo>
                  <a:pt x="5374" y="4523"/>
                  <a:pt x="5385" y="4543"/>
                  <a:pt x="5395" y="4564"/>
                </a:cubicBezTo>
                <a:cubicBezTo>
                  <a:pt x="5405" y="4584"/>
                  <a:pt x="5426" y="4625"/>
                  <a:pt x="5426" y="4625"/>
                </a:cubicBezTo>
                <a:cubicBezTo>
                  <a:pt x="5446" y="4727"/>
                  <a:pt x="5497" y="4828"/>
                  <a:pt x="5487" y="4931"/>
                </a:cubicBezTo>
                <a:cubicBezTo>
                  <a:pt x="5477" y="5033"/>
                  <a:pt x="5478" y="5137"/>
                  <a:pt x="5456" y="5238"/>
                </a:cubicBezTo>
                <a:cubicBezTo>
                  <a:pt x="5404" y="5480"/>
                  <a:pt x="5099" y="5516"/>
                  <a:pt x="4905" y="5544"/>
                </a:cubicBezTo>
                <a:cubicBezTo>
                  <a:pt x="4803" y="5534"/>
                  <a:pt x="4699" y="5534"/>
                  <a:pt x="4599" y="5513"/>
                </a:cubicBezTo>
                <a:cubicBezTo>
                  <a:pt x="4554" y="5503"/>
                  <a:pt x="4476" y="5452"/>
                  <a:pt x="4476" y="5452"/>
                </a:cubicBezTo>
                <a:cubicBezTo>
                  <a:pt x="4466" y="5432"/>
                  <a:pt x="4459" y="5409"/>
                  <a:pt x="4445" y="5391"/>
                </a:cubicBezTo>
                <a:cubicBezTo>
                  <a:pt x="4428" y="5368"/>
                  <a:pt x="4399" y="5355"/>
                  <a:pt x="4384" y="5330"/>
                </a:cubicBezTo>
                <a:cubicBezTo>
                  <a:pt x="4367" y="5302"/>
                  <a:pt x="4370" y="5266"/>
                  <a:pt x="4353" y="5238"/>
                </a:cubicBezTo>
                <a:cubicBezTo>
                  <a:pt x="4338" y="5213"/>
                  <a:pt x="4308" y="5200"/>
                  <a:pt x="4292" y="5176"/>
                </a:cubicBezTo>
                <a:cubicBezTo>
                  <a:pt x="4186" y="5016"/>
                  <a:pt x="4140" y="4842"/>
                  <a:pt x="4108" y="4656"/>
                </a:cubicBezTo>
                <a:cubicBezTo>
                  <a:pt x="4055" y="4815"/>
                  <a:pt x="3999" y="4965"/>
                  <a:pt x="3924" y="5115"/>
                </a:cubicBezTo>
                <a:cubicBezTo>
                  <a:pt x="3876" y="5209"/>
                  <a:pt x="3846" y="5286"/>
                  <a:pt x="3771" y="5360"/>
                </a:cubicBezTo>
                <a:cubicBezTo>
                  <a:pt x="3715" y="5476"/>
                  <a:pt x="3778" y="5379"/>
                  <a:pt x="3679" y="5452"/>
                </a:cubicBezTo>
                <a:cubicBezTo>
                  <a:pt x="3656" y="5469"/>
                  <a:pt x="3642" y="5497"/>
                  <a:pt x="3618" y="5513"/>
                </a:cubicBezTo>
                <a:cubicBezTo>
                  <a:pt x="3477" y="5608"/>
                  <a:pt x="3308" y="5652"/>
                  <a:pt x="3159" y="5728"/>
                </a:cubicBezTo>
                <a:cubicBezTo>
                  <a:pt x="3016" y="5718"/>
                  <a:pt x="2873" y="5713"/>
                  <a:pt x="2730" y="5697"/>
                </a:cubicBezTo>
                <a:cubicBezTo>
                  <a:pt x="2688" y="5692"/>
                  <a:pt x="2647" y="5682"/>
                  <a:pt x="2607" y="5667"/>
                </a:cubicBezTo>
                <a:cubicBezTo>
                  <a:pt x="2564" y="5651"/>
                  <a:pt x="2484" y="5605"/>
                  <a:pt x="2484" y="5605"/>
                </a:cubicBezTo>
                <a:cubicBezTo>
                  <a:pt x="2413" y="5461"/>
                  <a:pt x="2506" y="5632"/>
                  <a:pt x="2393" y="5483"/>
                </a:cubicBezTo>
                <a:cubicBezTo>
                  <a:pt x="2335" y="5407"/>
                  <a:pt x="2327" y="5294"/>
                  <a:pt x="2301" y="5207"/>
                </a:cubicBezTo>
                <a:cubicBezTo>
                  <a:pt x="2282" y="5145"/>
                  <a:pt x="2239" y="5023"/>
                  <a:pt x="2239" y="5023"/>
                </a:cubicBezTo>
                <a:cubicBezTo>
                  <a:pt x="2229" y="4911"/>
                  <a:pt x="2233" y="4796"/>
                  <a:pt x="2209" y="4686"/>
                </a:cubicBezTo>
                <a:cubicBezTo>
                  <a:pt x="2204" y="4664"/>
                  <a:pt x="2192" y="4729"/>
                  <a:pt x="2178" y="4747"/>
                </a:cubicBezTo>
                <a:cubicBezTo>
                  <a:pt x="2161" y="4770"/>
                  <a:pt x="2133" y="4785"/>
                  <a:pt x="2117" y="4809"/>
                </a:cubicBezTo>
                <a:cubicBezTo>
                  <a:pt x="2092" y="4847"/>
                  <a:pt x="2097" y="4911"/>
                  <a:pt x="2056" y="4931"/>
                </a:cubicBezTo>
                <a:cubicBezTo>
                  <a:pt x="1943" y="4988"/>
                  <a:pt x="2010" y="4946"/>
                  <a:pt x="1872" y="5084"/>
                </a:cubicBezTo>
                <a:cubicBezTo>
                  <a:pt x="1851" y="5105"/>
                  <a:pt x="1836" y="5133"/>
                  <a:pt x="1810" y="5146"/>
                </a:cubicBezTo>
                <a:cubicBezTo>
                  <a:pt x="1678" y="5212"/>
                  <a:pt x="1551" y="5283"/>
                  <a:pt x="1412" y="5330"/>
                </a:cubicBezTo>
                <a:cubicBezTo>
                  <a:pt x="1351" y="5320"/>
                  <a:pt x="1288" y="5314"/>
                  <a:pt x="1228" y="5299"/>
                </a:cubicBezTo>
                <a:cubicBezTo>
                  <a:pt x="1159" y="5282"/>
                  <a:pt x="1161" y="5251"/>
                  <a:pt x="1106" y="5207"/>
                </a:cubicBezTo>
                <a:cubicBezTo>
                  <a:pt x="1029" y="5146"/>
                  <a:pt x="938" y="5115"/>
                  <a:pt x="861" y="5054"/>
                </a:cubicBezTo>
                <a:cubicBezTo>
                  <a:pt x="706" y="4931"/>
                  <a:pt x="921" y="5053"/>
                  <a:pt x="677" y="4931"/>
                </a:cubicBezTo>
                <a:cubicBezTo>
                  <a:pt x="657" y="4921"/>
                  <a:pt x="616" y="4901"/>
                  <a:pt x="616" y="4901"/>
                </a:cubicBezTo>
                <a:cubicBezTo>
                  <a:pt x="568" y="4805"/>
                  <a:pt x="527" y="4725"/>
                  <a:pt x="493" y="4625"/>
                </a:cubicBezTo>
                <a:cubicBezTo>
                  <a:pt x="516" y="4312"/>
                  <a:pt x="524" y="3916"/>
                  <a:pt x="769" y="3675"/>
                </a:cubicBezTo>
                <a:cubicBezTo>
                  <a:pt x="825" y="3562"/>
                  <a:pt x="763" y="3656"/>
                  <a:pt x="861" y="3583"/>
                </a:cubicBezTo>
                <a:cubicBezTo>
                  <a:pt x="884" y="3566"/>
                  <a:pt x="896" y="3535"/>
                  <a:pt x="922" y="3522"/>
                </a:cubicBezTo>
                <a:cubicBezTo>
                  <a:pt x="1078" y="3444"/>
                  <a:pt x="1276" y="3427"/>
                  <a:pt x="1443" y="3399"/>
                </a:cubicBezTo>
                <a:cubicBezTo>
                  <a:pt x="1402" y="3379"/>
                  <a:pt x="1340" y="3379"/>
                  <a:pt x="1320" y="3338"/>
                </a:cubicBezTo>
                <a:cubicBezTo>
                  <a:pt x="1310" y="3318"/>
                  <a:pt x="1306" y="3293"/>
                  <a:pt x="1290" y="3277"/>
                </a:cubicBezTo>
                <a:cubicBezTo>
                  <a:pt x="1274" y="3261"/>
                  <a:pt x="1246" y="3261"/>
                  <a:pt x="1228" y="3246"/>
                </a:cubicBezTo>
                <a:cubicBezTo>
                  <a:pt x="1228" y="3246"/>
                  <a:pt x="1074" y="3092"/>
                  <a:pt x="1044" y="3062"/>
                </a:cubicBezTo>
                <a:cubicBezTo>
                  <a:pt x="942" y="2960"/>
                  <a:pt x="840" y="2858"/>
                  <a:pt x="738" y="2756"/>
                </a:cubicBezTo>
                <a:cubicBezTo>
                  <a:pt x="706" y="2724"/>
                  <a:pt x="697" y="2674"/>
                  <a:pt x="677" y="2633"/>
                </a:cubicBezTo>
                <a:cubicBezTo>
                  <a:pt x="627" y="2533"/>
                  <a:pt x="608" y="2439"/>
                  <a:pt x="585" y="2327"/>
                </a:cubicBezTo>
                <a:cubicBezTo>
                  <a:pt x="595" y="2225"/>
                  <a:pt x="599" y="2122"/>
                  <a:pt x="616" y="2021"/>
                </a:cubicBezTo>
                <a:cubicBezTo>
                  <a:pt x="633" y="1917"/>
                  <a:pt x="777" y="1895"/>
                  <a:pt x="861" y="1867"/>
                </a:cubicBezTo>
                <a:cubicBezTo>
                  <a:pt x="963" y="1877"/>
                  <a:pt x="1067" y="1877"/>
                  <a:pt x="1167" y="1898"/>
                </a:cubicBezTo>
                <a:cubicBezTo>
                  <a:pt x="1239" y="1914"/>
                  <a:pt x="1341" y="1986"/>
                  <a:pt x="1412" y="2021"/>
                </a:cubicBezTo>
                <a:cubicBezTo>
                  <a:pt x="1473" y="2052"/>
                  <a:pt x="1535" y="2082"/>
                  <a:pt x="1596" y="2113"/>
                </a:cubicBezTo>
                <a:cubicBezTo>
                  <a:pt x="1616" y="2123"/>
                  <a:pt x="1657" y="2143"/>
                  <a:pt x="1657" y="2143"/>
                </a:cubicBezTo>
                <a:cubicBezTo>
                  <a:pt x="1630" y="2061"/>
                  <a:pt x="1599" y="1977"/>
                  <a:pt x="1565" y="1898"/>
                </a:cubicBezTo>
                <a:cubicBezTo>
                  <a:pt x="1547" y="1856"/>
                  <a:pt x="1504" y="1776"/>
                  <a:pt x="1504" y="1776"/>
                </a:cubicBezTo>
                <a:cubicBezTo>
                  <a:pt x="1463" y="1611"/>
                  <a:pt x="1415" y="1452"/>
                  <a:pt x="1381" y="1285"/>
                </a:cubicBezTo>
                <a:cubicBezTo>
                  <a:pt x="1416" y="872"/>
                  <a:pt x="1357" y="1028"/>
                  <a:pt x="1473" y="795"/>
                </a:cubicBezTo>
                <a:cubicBezTo>
                  <a:pt x="1483" y="776"/>
                  <a:pt x="1627" y="735"/>
                  <a:pt x="1627" y="734"/>
                </a:cubicBezTo>
                <a:cubicBezTo>
                  <a:pt x="1645" y="710"/>
                  <a:pt x="1627" y="673"/>
                  <a:pt x="1627" y="642"/>
                </a:cubicBezTo>
                <a:cubicBezTo>
                  <a:pt x="1594" y="706"/>
                  <a:pt x="1558" y="788"/>
                  <a:pt x="1627" y="581"/>
                </a:cubicBezTo>
                <a:cubicBezTo>
                  <a:pt x="1652" y="506"/>
                  <a:pt x="1651" y="522"/>
                  <a:pt x="1719" y="489"/>
                </a:cubicBezTo>
                <a:cubicBezTo>
                  <a:pt x="1729" y="468"/>
                  <a:pt x="1733" y="443"/>
                  <a:pt x="1749" y="427"/>
                </a:cubicBezTo>
                <a:cubicBezTo>
                  <a:pt x="1765" y="411"/>
                  <a:pt x="1791" y="409"/>
                  <a:pt x="1810" y="397"/>
                </a:cubicBezTo>
                <a:cubicBezTo>
                  <a:pt x="1861" y="366"/>
                  <a:pt x="1913" y="336"/>
                  <a:pt x="1964" y="305"/>
                </a:cubicBezTo>
                <a:cubicBezTo>
                  <a:pt x="2055" y="251"/>
                  <a:pt x="2144" y="199"/>
                  <a:pt x="2239" y="152"/>
                </a:cubicBezTo>
                <a:cubicBezTo>
                  <a:pt x="2300" y="122"/>
                  <a:pt x="2362" y="91"/>
                  <a:pt x="2423" y="60"/>
                </a:cubicBezTo>
                <a:cubicBezTo>
                  <a:pt x="2443" y="50"/>
                  <a:pt x="2484" y="29"/>
                  <a:pt x="2484" y="29"/>
                </a:cubicBezTo>
                <a:cubicBezTo>
                  <a:pt x="2750" y="42"/>
                  <a:pt x="2962" y="0"/>
                  <a:pt x="3189" y="90"/>
                </a:cubicBezTo>
                <a:cubicBezTo>
                  <a:pt x="3313" y="139"/>
                  <a:pt x="3187" y="98"/>
                  <a:pt x="3312" y="182"/>
                </a:cubicBezTo>
                <a:cubicBezTo>
                  <a:pt x="3350" y="207"/>
                  <a:pt x="3393" y="224"/>
                  <a:pt x="3434" y="244"/>
                </a:cubicBezTo>
                <a:cubicBezTo>
                  <a:pt x="3455" y="254"/>
                  <a:pt x="3496" y="274"/>
                  <a:pt x="3496" y="274"/>
                </a:cubicBezTo>
                <a:cubicBezTo>
                  <a:pt x="3591" y="255"/>
                  <a:pt x="3656" y="250"/>
                  <a:pt x="3741" y="213"/>
                </a:cubicBezTo>
                <a:cubicBezTo>
                  <a:pt x="4006" y="99"/>
                  <a:pt x="3739" y="194"/>
                  <a:pt x="3955" y="121"/>
                </a:cubicBezTo>
                <a:cubicBezTo>
                  <a:pt x="4139" y="131"/>
                  <a:pt x="4324" y="131"/>
                  <a:pt x="4507" y="152"/>
                </a:cubicBezTo>
                <a:cubicBezTo>
                  <a:pt x="4518" y="153"/>
                  <a:pt x="4808" y="227"/>
                  <a:pt x="4874" y="244"/>
                </a:cubicBezTo>
                <a:cubicBezTo>
                  <a:pt x="4984" y="272"/>
                  <a:pt x="5025" y="349"/>
                  <a:pt x="5119" y="397"/>
                </a:cubicBezTo>
                <a:cubicBezTo>
                  <a:pt x="5202" y="560"/>
                  <a:pt x="5088" y="366"/>
                  <a:pt x="5211" y="489"/>
                </a:cubicBezTo>
                <a:cubicBezTo>
                  <a:pt x="5334" y="612"/>
                  <a:pt x="5140" y="498"/>
                  <a:pt x="5303" y="581"/>
                </a:cubicBezTo>
                <a:cubicBezTo>
                  <a:pt x="5374" y="724"/>
                  <a:pt x="5323" y="683"/>
                  <a:pt x="5426" y="734"/>
                </a:cubicBezTo>
                <a:cubicBezTo>
                  <a:pt x="5474" y="833"/>
                  <a:pt x="5544" y="901"/>
                  <a:pt x="5640" y="948"/>
                </a:cubicBezTo>
                <a:cubicBezTo>
                  <a:pt x="5699" y="1065"/>
                  <a:pt x="5633" y="965"/>
                  <a:pt x="5732" y="1040"/>
                </a:cubicBezTo>
                <a:cubicBezTo>
                  <a:pt x="5884" y="1155"/>
                  <a:pt x="5708" y="1061"/>
                  <a:pt x="5855" y="1132"/>
                </a:cubicBezTo>
                <a:cubicBezTo>
                  <a:pt x="5934" y="1293"/>
                  <a:pt x="5825" y="1102"/>
                  <a:pt x="5947" y="1224"/>
                </a:cubicBezTo>
                <a:cubicBezTo>
                  <a:pt x="6070" y="1347"/>
                  <a:pt x="5872" y="1233"/>
                  <a:pt x="6039" y="1316"/>
                </a:cubicBezTo>
                <a:cubicBezTo>
                  <a:pt x="6059" y="1357"/>
                  <a:pt x="6068" y="1407"/>
                  <a:pt x="6100" y="1439"/>
                </a:cubicBezTo>
                <a:cubicBezTo>
                  <a:pt x="6120" y="1459"/>
                  <a:pt x="6145" y="1476"/>
                  <a:pt x="6161" y="1500"/>
                </a:cubicBezTo>
                <a:cubicBezTo>
                  <a:pt x="6235" y="1611"/>
                  <a:pt x="6217" y="1624"/>
                  <a:pt x="6253" y="1745"/>
                </a:cubicBezTo>
                <a:cubicBezTo>
                  <a:pt x="6289" y="1864"/>
                  <a:pt x="6323" y="1934"/>
                  <a:pt x="6345" y="2051"/>
                </a:cubicBezTo>
                <a:cubicBezTo>
                  <a:pt x="6368" y="2173"/>
                  <a:pt x="6406" y="2419"/>
                  <a:pt x="6406" y="2419"/>
                </a:cubicBezTo>
                <a:cubicBezTo>
                  <a:pt x="6396" y="2603"/>
                  <a:pt x="6391" y="2787"/>
                  <a:pt x="6376" y="2970"/>
                </a:cubicBezTo>
                <a:cubicBezTo>
                  <a:pt x="6359" y="3182"/>
                  <a:pt x="6295" y="3376"/>
                  <a:pt x="6253" y="3583"/>
                </a:cubicBezTo>
                <a:cubicBezTo>
                  <a:pt x="6230" y="3699"/>
                  <a:pt x="6215" y="3814"/>
                  <a:pt x="6161" y="3920"/>
                </a:cubicBezTo>
                <a:cubicBezTo>
                  <a:pt x="6110" y="4178"/>
                  <a:pt x="6079" y="4540"/>
                  <a:pt x="5977" y="4778"/>
                </a:cubicBezTo>
                <a:cubicBezTo>
                  <a:pt x="5964" y="4809"/>
                  <a:pt x="5908" y="4916"/>
                  <a:pt x="5885" y="4962"/>
                </a:cubicBezTo>
                <a:cubicBezTo>
                  <a:pt x="5830" y="5073"/>
                  <a:pt x="5790" y="5181"/>
                  <a:pt x="5701" y="5268"/>
                </a:cubicBezTo>
                <a:cubicBezTo>
                  <a:pt x="5681" y="5309"/>
                  <a:pt x="5672" y="5359"/>
                  <a:pt x="5640" y="5391"/>
                </a:cubicBezTo>
                <a:cubicBezTo>
                  <a:pt x="5620" y="5411"/>
                  <a:pt x="5595" y="5428"/>
                  <a:pt x="5579" y="5452"/>
                </a:cubicBezTo>
                <a:cubicBezTo>
                  <a:pt x="5472" y="5613"/>
                  <a:pt x="5577" y="5546"/>
                  <a:pt x="5456" y="5605"/>
                </a:cubicBezTo>
                <a:cubicBezTo>
                  <a:pt x="5268" y="5796"/>
                  <a:pt x="5508" y="5566"/>
                  <a:pt x="5334" y="5697"/>
                </a:cubicBezTo>
                <a:cubicBezTo>
                  <a:pt x="5311" y="5714"/>
                  <a:pt x="5297" y="5743"/>
                  <a:pt x="5273" y="5759"/>
                </a:cubicBezTo>
                <a:cubicBezTo>
                  <a:pt x="5151" y="5841"/>
                  <a:pt x="5012" y="5873"/>
                  <a:pt x="4874" y="5912"/>
                </a:cubicBezTo>
                <a:cubicBezTo>
                  <a:pt x="4751" y="5947"/>
                  <a:pt x="4633" y="5979"/>
                  <a:pt x="4507" y="6004"/>
                </a:cubicBezTo>
                <a:cubicBezTo>
                  <a:pt x="3699" y="5987"/>
                  <a:pt x="2801" y="6045"/>
                  <a:pt x="1994" y="5881"/>
                </a:cubicBezTo>
                <a:cubicBezTo>
                  <a:pt x="1953" y="5861"/>
                  <a:pt x="1913" y="5840"/>
                  <a:pt x="1872" y="5820"/>
                </a:cubicBezTo>
                <a:cubicBezTo>
                  <a:pt x="1851" y="5810"/>
                  <a:pt x="1826" y="5805"/>
                  <a:pt x="1810" y="5789"/>
                </a:cubicBezTo>
                <a:cubicBezTo>
                  <a:pt x="1790" y="5769"/>
                  <a:pt x="1774" y="5743"/>
                  <a:pt x="1749" y="5728"/>
                </a:cubicBezTo>
                <a:cubicBezTo>
                  <a:pt x="1721" y="5711"/>
                  <a:pt x="1687" y="5710"/>
                  <a:pt x="1657" y="5697"/>
                </a:cubicBezTo>
                <a:cubicBezTo>
                  <a:pt x="1574" y="5662"/>
                  <a:pt x="1493" y="5615"/>
                  <a:pt x="1412" y="5575"/>
                </a:cubicBezTo>
                <a:cubicBezTo>
                  <a:pt x="1203" y="5471"/>
                  <a:pt x="1521" y="5636"/>
                  <a:pt x="1290" y="5483"/>
                </a:cubicBezTo>
                <a:cubicBezTo>
                  <a:pt x="1252" y="5458"/>
                  <a:pt x="1167" y="5422"/>
                  <a:pt x="1167" y="5422"/>
                </a:cubicBezTo>
                <a:cubicBezTo>
                  <a:pt x="1147" y="5401"/>
                  <a:pt x="1132" y="5373"/>
                  <a:pt x="1106" y="5360"/>
                </a:cubicBezTo>
                <a:cubicBezTo>
                  <a:pt x="991" y="5302"/>
                  <a:pt x="835" y="5269"/>
                  <a:pt x="707" y="5238"/>
                </a:cubicBezTo>
                <a:cubicBezTo>
                  <a:pt x="575" y="5171"/>
                  <a:pt x="575" y="5121"/>
                  <a:pt x="524" y="4993"/>
                </a:cubicBezTo>
                <a:cubicBezTo>
                  <a:pt x="483" y="4891"/>
                  <a:pt x="451" y="4785"/>
                  <a:pt x="401" y="4686"/>
                </a:cubicBezTo>
                <a:cubicBezTo>
                  <a:pt x="370" y="4501"/>
                  <a:pt x="337" y="4313"/>
                  <a:pt x="279" y="4135"/>
                </a:cubicBezTo>
                <a:cubicBezTo>
                  <a:pt x="260" y="4002"/>
                  <a:pt x="217" y="3871"/>
                  <a:pt x="217" y="3736"/>
                </a:cubicBezTo>
                <a:cubicBezTo>
                  <a:pt x="217" y="2824"/>
                  <a:pt x="0" y="2154"/>
                  <a:pt x="493" y="1500"/>
                </a:cubicBezTo>
                <a:cubicBezTo>
                  <a:pt x="552" y="1421"/>
                  <a:pt x="587" y="1330"/>
                  <a:pt x="677" y="1285"/>
                </a:cubicBezTo>
                <a:cubicBezTo>
                  <a:pt x="739" y="1158"/>
                  <a:pt x="664" y="1280"/>
                  <a:pt x="769" y="1193"/>
                </a:cubicBezTo>
                <a:cubicBezTo>
                  <a:pt x="978" y="1020"/>
                  <a:pt x="811" y="1111"/>
                  <a:pt x="953" y="1040"/>
                </a:cubicBezTo>
                <a:cubicBezTo>
                  <a:pt x="1031" y="880"/>
                  <a:pt x="924" y="1068"/>
                  <a:pt x="1044" y="948"/>
                </a:cubicBezTo>
                <a:cubicBezTo>
                  <a:pt x="1060" y="932"/>
                  <a:pt x="1057" y="901"/>
                  <a:pt x="1075" y="887"/>
                </a:cubicBezTo>
                <a:cubicBezTo>
                  <a:pt x="1111" y="859"/>
                  <a:pt x="1198" y="826"/>
                  <a:pt x="1198" y="826"/>
                </a:cubicBezTo>
                <a:cubicBezTo>
                  <a:pt x="1307" y="715"/>
                  <a:pt x="1505" y="631"/>
                  <a:pt x="1657" y="581"/>
                </a:cubicBezTo>
                <a:cubicBezTo>
                  <a:pt x="1667" y="560"/>
                  <a:pt x="1688" y="519"/>
                  <a:pt x="1688" y="519"/>
                </a:cubicBezTo>
              </a:path>
            </a:pathLst>
          </a:cu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8213" name="Freeform 37"/>
          <p:cNvSpPr>
            <a:spLocks/>
          </p:cNvSpPr>
          <p:nvPr/>
        </p:nvSpPr>
        <p:spPr bwMode="auto">
          <a:xfrm rot="1008557">
            <a:off x="3203575" y="2532063"/>
            <a:ext cx="895350" cy="1016000"/>
          </a:xfrm>
          <a:custGeom>
            <a:avLst/>
            <a:gdLst>
              <a:gd name="T0" fmla="*/ 252979 w 6406"/>
              <a:gd name="T1" fmla="*/ 92440 h 6045"/>
              <a:gd name="T2" fmla="*/ 505678 w 6406"/>
              <a:gd name="T3" fmla="*/ 154291 h 6045"/>
              <a:gd name="T4" fmla="*/ 535728 w 6406"/>
              <a:gd name="T5" fmla="*/ 236646 h 6045"/>
              <a:gd name="T6" fmla="*/ 557113 w 6406"/>
              <a:gd name="T7" fmla="*/ 113113 h 6045"/>
              <a:gd name="T8" fmla="*/ 621266 w 6406"/>
              <a:gd name="T9" fmla="*/ 71767 h 6045"/>
              <a:gd name="T10" fmla="*/ 706944 w 6406"/>
              <a:gd name="T11" fmla="*/ 123365 h 6045"/>
              <a:gd name="T12" fmla="*/ 724135 w 6406"/>
              <a:gd name="T13" fmla="*/ 293287 h 6045"/>
              <a:gd name="T14" fmla="*/ 694085 w 6406"/>
              <a:gd name="T15" fmla="*/ 360180 h 6045"/>
              <a:gd name="T16" fmla="*/ 672701 w 6406"/>
              <a:gd name="T17" fmla="*/ 385895 h 6045"/>
              <a:gd name="T18" fmla="*/ 694085 w 6406"/>
              <a:gd name="T19" fmla="*/ 360180 h 6045"/>
              <a:gd name="T20" fmla="*/ 758378 w 6406"/>
              <a:gd name="T21" fmla="*/ 313792 h 6045"/>
              <a:gd name="T22" fmla="*/ 844055 w 6406"/>
              <a:gd name="T23" fmla="*/ 406568 h 6045"/>
              <a:gd name="T24" fmla="*/ 822531 w 6406"/>
              <a:gd name="T25" fmla="*/ 586742 h 6045"/>
              <a:gd name="T26" fmla="*/ 732661 w 6406"/>
              <a:gd name="T27" fmla="*/ 653803 h 6045"/>
              <a:gd name="T28" fmla="*/ 706944 w 6406"/>
              <a:gd name="T29" fmla="*/ 664056 h 6045"/>
              <a:gd name="T30" fmla="*/ 749712 w 6406"/>
              <a:gd name="T31" fmla="*/ 756664 h 6045"/>
              <a:gd name="T32" fmla="*/ 766904 w 6406"/>
              <a:gd name="T33" fmla="*/ 828767 h 6045"/>
              <a:gd name="T34" fmla="*/ 642790 w 6406"/>
              <a:gd name="T35" fmla="*/ 926585 h 6045"/>
              <a:gd name="T36" fmla="*/ 612740 w 6406"/>
              <a:gd name="T37" fmla="*/ 895828 h 6045"/>
              <a:gd name="T38" fmla="*/ 574165 w 6406"/>
              <a:gd name="T39" fmla="*/ 782547 h 6045"/>
              <a:gd name="T40" fmla="*/ 514204 w 6406"/>
              <a:gd name="T41" fmla="*/ 916333 h 6045"/>
              <a:gd name="T42" fmla="*/ 381565 w 6406"/>
              <a:gd name="T43" fmla="*/ 957511 h 6045"/>
              <a:gd name="T44" fmla="*/ 334463 w 6406"/>
              <a:gd name="T45" fmla="*/ 921543 h 6045"/>
              <a:gd name="T46" fmla="*/ 308746 w 6406"/>
              <a:gd name="T47" fmla="*/ 787589 h 6045"/>
              <a:gd name="T48" fmla="*/ 287362 w 6406"/>
              <a:gd name="T49" fmla="*/ 828767 h 6045"/>
              <a:gd name="T50" fmla="*/ 197352 w 6406"/>
              <a:gd name="T51" fmla="*/ 895828 h 6045"/>
              <a:gd name="T52" fmla="*/ 120340 w 6406"/>
              <a:gd name="T53" fmla="*/ 849440 h 6045"/>
              <a:gd name="T54" fmla="*/ 68905 w 6406"/>
              <a:gd name="T55" fmla="*/ 777337 h 6045"/>
              <a:gd name="T56" fmla="*/ 128866 w 6406"/>
              <a:gd name="T57" fmla="*/ 591952 h 6045"/>
              <a:gd name="T58" fmla="*/ 180300 w 6406"/>
              <a:gd name="T59" fmla="*/ 550775 h 6045"/>
              <a:gd name="T60" fmla="*/ 103148 w 6406"/>
              <a:gd name="T61" fmla="*/ 463209 h 6045"/>
              <a:gd name="T62" fmla="*/ 86097 w 6406"/>
              <a:gd name="T63" fmla="*/ 339675 h 6045"/>
              <a:gd name="T64" fmla="*/ 197352 w 6406"/>
              <a:gd name="T65" fmla="*/ 339675 h 6045"/>
              <a:gd name="T66" fmla="*/ 218736 w 6406"/>
              <a:gd name="T67" fmla="*/ 319002 h 6045"/>
              <a:gd name="T68" fmla="*/ 205877 w 6406"/>
              <a:gd name="T69" fmla="*/ 133618 h 6045"/>
              <a:gd name="T70" fmla="*/ 227402 w 6406"/>
              <a:gd name="T71" fmla="*/ 97650 h 6045"/>
              <a:gd name="T72" fmla="*/ 252979 w 6406"/>
              <a:gd name="T73" fmla="*/ 66725 h 6045"/>
              <a:gd name="T74" fmla="*/ 338656 w 6406"/>
              <a:gd name="T75" fmla="*/ 10084 h 6045"/>
              <a:gd name="T76" fmla="*/ 462910 w 6406"/>
              <a:gd name="T77" fmla="*/ 30589 h 6045"/>
              <a:gd name="T78" fmla="*/ 522870 w 6406"/>
              <a:gd name="T79" fmla="*/ 35800 h 6045"/>
              <a:gd name="T80" fmla="*/ 681226 w 6406"/>
              <a:gd name="T81" fmla="*/ 41010 h 6045"/>
              <a:gd name="T82" fmla="*/ 741187 w 6406"/>
              <a:gd name="T83" fmla="*/ 97650 h 6045"/>
              <a:gd name="T84" fmla="*/ 801147 w 6406"/>
              <a:gd name="T85" fmla="*/ 174796 h 6045"/>
              <a:gd name="T86" fmla="*/ 844055 w 6406"/>
              <a:gd name="T87" fmla="*/ 221184 h 6045"/>
              <a:gd name="T88" fmla="*/ 873966 w 6406"/>
              <a:gd name="T89" fmla="*/ 293287 h 6045"/>
              <a:gd name="T90" fmla="*/ 891157 w 6406"/>
              <a:gd name="T91" fmla="*/ 499176 h 6045"/>
              <a:gd name="T92" fmla="*/ 835390 w 6406"/>
              <a:gd name="T93" fmla="*/ 803052 h 6045"/>
              <a:gd name="T94" fmla="*/ 788288 w 6406"/>
              <a:gd name="T95" fmla="*/ 906080 h 6045"/>
              <a:gd name="T96" fmla="*/ 745519 w 6406"/>
              <a:gd name="T97" fmla="*/ 957511 h 6045"/>
              <a:gd name="T98" fmla="*/ 629932 w 6406"/>
              <a:gd name="T99" fmla="*/ 1009109 h 6045"/>
              <a:gd name="T100" fmla="*/ 252979 w 6406"/>
              <a:gd name="T101" fmla="*/ 972973 h 6045"/>
              <a:gd name="T102" fmla="*/ 197352 w 6406"/>
              <a:gd name="T103" fmla="*/ 937006 h 6045"/>
              <a:gd name="T104" fmla="*/ 154583 w 6406"/>
              <a:gd name="T105" fmla="*/ 900870 h 6045"/>
              <a:gd name="T106" fmla="*/ 56047 w 6406"/>
              <a:gd name="T107" fmla="*/ 787589 h 6045"/>
              <a:gd name="T108" fmla="*/ 68905 w 6406"/>
              <a:gd name="T109" fmla="*/ 252109 h 6045"/>
              <a:gd name="T110" fmla="*/ 133198 w 6406"/>
              <a:gd name="T111" fmla="*/ 174796 h 6045"/>
              <a:gd name="T112" fmla="*/ 167441 w 6406"/>
              <a:gd name="T113" fmla="*/ 138828 h 60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406" h="6045">
                <a:moveTo>
                  <a:pt x="1504" y="795"/>
                </a:moveTo>
                <a:cubicBezTo>
                  <a:pt x="1643" y="657"/>
                  <a:pt x="1576" y="699"/>
                  <a:pt x="1688" y="642"/>
                </a:cubicBezTo>
                <a:cubicBezTo>
                  <a:pt x="1737" y="546"/>
                  <a:pt x="1693" y="598"/>
                  <a:pt x="1810" y="550"/>
                </a:cubicBezTo>
                <a:cubicBezTo>
                  <a:pt x="1977" y="482"/>
                  <a:pt x="2153" y="457"/>
                  <a:pt x="2331" y="427"/>
                </a:cubicBezTo>
                <a:cubicBezTo>
                  <a:pt x="2348" y="428"/>
                  <a:pt x="3286" y="341"/>
                  <a:pt x="3465" y="611"/>
                </a:cubicBezTo>
                <a:cubicBezTo>
                  <a:pt x="3526" y="702"/>
                  <a:pt x="3569" y="819"/>
                  <a:pt x="3618" y="918"/>
                </a:cubicBezTo>
                <a:cubicBezTo>
                  <a:pt x="3631" y="944"/>
                  <a:pt x="3662" y="956"/>
                  <a:pt x="3679" y="979"/>
                </a:cubicBezTo>
                <a:cubicBezTo>
                  <a:pt x="3727" y="1043"/>
                  <a:pt x="3779" y="1206"/>
                  <a:pt x="3802" y="1285"/>
                </a:cubicBezTo>
                <a:cubicBezTo>
                  <a:pt x="3814" y="1326"/>
                  <a:pt x="3820" y="1368"/>
                  <a:pt x="3833" y="1408"/>
                </a:cubicBezTo>
                <a:cubicBezTo>
                  <a:pt x="3840" y="1430"/>
                  <a:pt x="3855" y="1448"/>
                  <a:pt x="3863" y="1469"/>
                </a:cubicBezTo>
                <a:cubicBezTo>
                  <a:pt x="3885" y="1530"/>
                  <a:pt x="3924" y="1653"/>
                  <a:pt x="3924" y="1653"/>
                </a:cubicBezTo>
                <a:cubicBezTo>
                  <a:pt x="4009" y="1147"/>
                  <a:pt x="3909" y="1787"/>
                  <a:pt x="3986" y="673"/>
                </a:cubicBezTo>
                <a:cubicBezTo>
                  <a:pt x="3988" y="638"/>
                  <a:pt x="4061" y="466"/>
                  <a:pt x="4078" y="458"/>
                </a:cubicBezTo>
                <a:cubicBezTo>
                  <a:pt x="4119" y="438"/>
                  <a:pt x="4200" y="397"/>
                  <a:pt x="4200" y="397"/>
                </a:cubicBezTo>
                <a:cubicBezTo>
                  <a:pt x="4282" y="407"/>
                  <a:pt x="4365" y="410"/>
                  <a:pt x="4445" y="427"/>
                </a:cubicBezTo>
                <a:cubicBezTo>
                  <a:pt x="4610" y="462"/>
                  <a:pt x="4747" y="559"/>
                  <a:pt x="4905" y="611"/>
                </a:cubicBezTo>
                <a:cubicBezTo>
                  <a:pt x="4915" y="632"/>
                  <a:pt x="4918" y="659"/>
                  <a:pt x="4936" y="673"/>
                </a:cubicBezTo>
                <a:cubicBezTo>
                  <a:pt x="4971" y="701"/>
                  <a:pt x="5058" y="734"/>
                  <a:pt x="5058" y="734"/>
                </a:cubicBezTo>
                <a:cubicBezTo>
                  <a:pt x="5160" y="939"/>
                  <a:pt x="5186" y="1156"/>
                  <a:pt x="5242" y="1377"/>
                </a:cubicBezTo>
                <a:cubicBezTo>
                  <a:pt x="5232" y="1479"/>
                  <a:pt x="5228" y="1583"/>
                  <a:pt x="5211" y="1684"/>
                </a:cubicBezTo>
                <a:cubicBezTo>
                  <a:pt x="5207" y="1706"/>
                  <a:pt x="5189" y="1724"/>
                  <a:pt x="5181" y="1745"/>
                </a:cubicBezTo>
                <a:cubicBezTo>
                  <a:pt x="5143" y="1840"/>
                  <a:pt x="5104" y="1930"/>
                  <a:pt x="5058" y="2021"/>
                </a:cubicBezTo>
                <a:cubicBezTo>
                  <a:pt x="5045" y="2047"/>
                  <a:pt x="5014" y="2059"/>
                  <a:pt x="4997" y="2082"/>
                </a:cubicBezTo>
                <a:cubicBezTo>
                  <a:pt x="4983" y="2100"/>
                  <a:pt x="4980" y="2125"/>
                  <a:pt x="4966" y="2143"/>
                </a:cubicBezTo>
                <a:cubicBezTo>
                  <a:pt x="4949" y="2166"/>
                  <a:pt x="4922" y="2181"/>
                  <a:pt x="4905" y="2204"/>
                </a:cubicBezTo>
                <a:cubicBezTo>
                  <a:pt x="4891" y="2223"/>
                  <a:pt x="4890" y="2250"/>
                  <a:pt x="4874" y="2266"/>
                </a:cubicBezTo>
                <a:cubicBezTo>
                  <a:pt x="4858" y="2282"/>
                  <a:pt x="4833" y="2286"/>
                  <a:pt x="4813" y="2296"/>
                </a:cubicBezTo>
                <a:cubicBezTo>
                  <a:pt x="4833" y="2276"/>
                  <a:pt x="4857" y="2258"/>
                  <a:pt x="4874" y="2235"/>
                </a:cubicBezTo>
                <a:cubicBezTo>
                  <a:pt x="4888" y="2217"/>
                  <a:pt x="4889" y="2190"/>
                  <a:pt x="4905" y="2174"/>
                </a:cubicBezTo>
                <a:cubicBezTo>
                  <a:pt x="4921" y="2158"/>
                  <a:pt x="4946" y="2153"/>
                  <a:pt x="4966" y="2143"/>
                </a:cubicBezTo>
                <a:cubicBezTo>
                  <a:pt x="4976" y="2123"/>
                  <a:pt x="4979" y="2096"/>
                  <a:pt x="4997" y="2082"/>
                </a:cubicBezTo>
                <a:cubicBezTo>
                  <a:pt x="5033" y="2054"/>
                  <a:pt x="5119" y="2021"/>
                  <a:pt x="5119" y="2021"/>
                </a:cubicBezTo>
                <a:cubicBezTo>
                  <a:pt x="5222" y="1918"/>
                  <a:pt x="5293" y="1901"/>
                  <a:pt x="5426" y="1867"/>
                </a:cubicBezTo>
                <a:cubicBezTo>
                  <a:pt x="5569" y="1877"/>
                  <a:pt x="5714" y="1872"/>
                  <a:pt x="5855" y="1898"/>
                </a:cubicBezTo>
                <a:cubicBezTo>
                  <a:pt x="5883" y="1903"/>
                  <a:pt x="5903" y="1933"/>
                  <a:pt x="5916" y="1959"/>
                </a:cubicBezTo>
                <a:cubicBezTo>
                  <a:pt x="5982" y="2091"/>
                  <a:pt x="6013" y="2276"/>
                  <a:pt x="6039" y="2419"/>
                </a:cubicBezTo>
                <a:cubicBezTo>
                  <a:pt x="6050" y="2480"/>
                  <a:pt x="6059" y="2542"/>
                  <a:pt x="6069" y="2603"/>
                </a:cubicBezTo>
                <a:cubicBezTo>
                  <a:pt x="6059" y="2777"/>
                  <a:pt x="6055" y="2951"/>
                  <a:pt x="6039" y="3124"/>
                </a:cubicBezTo>
                <a:cubicBezTo>
                  <a:pt x="6026" y="3256"/>
                  <a:pt x="5944" y="3375"/>
                  <a:pt x="5885" y="3491"/>
                </a:cubicBezTo>
                <a:cubicBezTo>
                  <a:pt x="5872" y="3517"/>
                  <a:pt x="5841" y="3530"/>
                  <a:pt x="5824" y="3553"/>
                </a:cubicBezTo>
                <a:cubicBezTo>
                  <a:pt x="5752" y="3649"/>
                  <a:pt x="5844" y="3589"/>
                  <a:pt x="5732" y="3644"/>
                </a:cubicBezTo>
                <a:cubicBezTo>
                  <a:pt x="5609" y="3769"/>
                  <a:pt x="5412" y="3847"/>
                  <a:pt x="5242" y="3890"/>
                </a:cubicBezTo>
                <a:cubicBezTo>
                  <a:pt x="5119" y="3880"/>
                  <a:pt x="4997" y="3859"/>
                  <a:pt x="4874" y="3859"/>
                </a:cubicBezTo>
                <a:cubicBezTo>
                  <a:pt x="4832" y="3859"/>
                  <a:pt x="4959" y="3871"/>
                  <a:pt x="4997" y="3890"/>
                </a:cubicBezTo>
                <a:cubicBezTo>
                  <a:pt x="5023" y="3903"/>
                  <a:pt x="5042" y="3927"/>
                  <a:pt x="5058" y="3951"/>
                </a:cubicBezTo>
                <a:cubicBezTo>
                  <a:pt x="5141" y="4075"/>
                  <a:pt x="5167" y="4213"/>
                  <a:pt x="5273" y="4319"/>
                </a:cubicBezTo>
                <a:cubicBezTo>
                  <a:pt x="5293" y="4360"/>
                  <a:pt x="5314" y="4400"/>
                  <a:pt x="5334" y="4441"/>
                </a:cubicBezTo>
                <a:cubicBezTo>
                  <a:pt x="5344" y="4461"/>
                  <a:pt x="5354" y="4482"/>
                  <a:pt x="5364" y="4502"/>
                </a:cubicBezTo>
                <a:cubicBezTo>
                  <a:pt x="5374" y="4523"/>
                  <a:pt x="5385" y="4543"/>
                  <a:pt x="5395" y="4564"/>
                </a:cubicBezTo>
                <a:cubicBezTo>
                  <a:pt x="5405" y="4584"/>
                  <a:pt x="5426" y="4625"/>
                  <a:pt x="5426" y="4625"/>
                </a:cubicBezTo>
                <a:cubicBezTo>
                  <a:pt x="5446" y="4727"/>
                  <a:pt x="5497" y="4828"/>
                  <a:pt x="5487" y="4931"/>
                </a:cubicBezTo>
                <a:cubicBezTo>
                  <a:pt x="5477" y="5033"/>
                  <a:pt x="5478" y="5137"/>
                  <a:pt x="5456" y="5238"/>
                </a:cubicBezTo>
                <a:cubicBezTo>
                  <a:pt x="5404" y="5480"/>
                  <a:pt x="5099" y="5516"/>
                  <a:pt x="4905" y="5544"/>
                </a:cubicBezTo>
                <a:cubicBezTo>
                  <a:pt x="4803" y="5534"/>
                  <a:pt x="4699" y="5534"/>
                  <a:pt x="4599" y="5513"/>
                </a:cubicBezTo>
                <a:cubicBezTo>
                  <a:pt x="4554" y="5503"/>
                  <a:pt x="4476" y="5452"/>
                  <a:pt x="4476" y="5452"/>
                </a:cubicBezTo>
                <a:cubicBezTo>
                  <a:pt x="4466" y="5432"/>
                  <a:pt x="4459" y="5409"/>
                  <a:pt x="4445" y="5391"/>
                </a:cubicBezTo>
                <a:cubicBezTo>
                  <a:pt x="4428" y="5368"/>
                  <a:pt x="4399" y="5355"/>
                  <a:pt x="4384" y="5330"/>
                </a:cubicBezTo>
                <a:cubicBezTo>
                  <a:pt x="4367" y="5302"/>
                  <a:pt x="4370" y="5266"/>
                  <a:pt x="4353" y="5238"/>
                </a:cubicBezTo>
                <a:cubicBezTo>
                  <a:pt x="4338" y="5213"/>
                  <a:pt x="4308" y="5200"/>
                  <a:pt x="4292" y="5176"/>
                </a:cubicBezTo>
                <a:cubicBezTo>
                  <a:pt x="4186" y="5016"/>
                  <a:pt x="4140" y="4842"/>
                  <a:pt x="4108" y="4656"/>
                </a:cubicBezTo>
                <a:cubicBezTo>
                  <a:pt x="4055" y="4815"/>
                  <a:pt x="3999" y="4965"/>
                  <a:pt x="3924" y="5115"/>
                </a:cubicBezTo>
                <a:cubicBezTo>
                  <a:pt x="3876" y="5209"/>
                  <a:pt x="3846" y="5286"/>
                  <a:pt x="3771" y="5360"/>
                </a:cubicBezTo>
                <a:cubicBezTo>
                  <a:pt x="3715" y="5476"/>
                  <a:pt x="3778" y="5379"/>
                  <a:pt x="3679" y="5452"/>
                </a:cubicBezTo>
                <a:cubicBezTo>
                  <a:pt x="3656" y="5469"/>
                  <a:pt x="3642" y="5497"/>
                  <a:pt x="3618" y="5513"/>
                </a:cubicBezTo>
                <a:cubicBezTo>
                  <a:pt x="3477" y="5608"/>
                  <a:pt x="3308" y="5652"/>
                  <a:pt x="3159" y="5728"/>
                </a:cubicBezTo>
                <a:cubicBezTo>
                  <a:pt x="3016" y="5718"/>
                  <a:pt x="2873" y="5713"/>
                  <a:pt x="2730" y="5697"/>
                </a:cubicBezTo>
                <a:cubicBezTo>
                  <a:pt x="2688" y="5692"/>
                  <a:pt x="2647" y="5682"/>
                  <a:pt x="2607" y="5667"/>
                </a:cubicBezTo>
                <a:cubicBezTo>
                  <a:pt x="2564" y="5651"/>
                  <a:pt x="2484" y="5605"/>
                  <a:pt x="2484" y="5605"/>
                </a:cubicBezTo>
                <a:cubicBezTo>
                  <a:pt x="2413" y="5461"/>
                  <a:pt x="2506" y="5632"/>
                  <a:pt x="2393" y="5483"/>
                </a:cubicBezTo>
                <a:cubicBezTo>
                  <a:pt x="2335" y="5407"/>
                  <a:pt x="2327" y="5294"/>
                  <a:pt x="2301" y="5207"/>
                </a:cubicBezTo>
                <a:cubicBezTo>
                  <a:pt x="2282" y="5145"/>
                  <a:pt x="2239" y="5023"/>
                  <a:pt x="2239" y="5023"/>
                </a:cubicBezTo>
                <a:cubicBezTo>
                  <a:pt x="2229" y="4911"/>
                  <a:pt x="2233" y="4796"/>
                  <a:pt x="2209" y="4686"/>
                </a:cubicBezTo>
                <a:cubicBezTo>
                  <a:pt x="2204" y="4664"/>
                  <a:pt x="2192" y="4729"/>
                  <a:pt x="2178" y="4747"/>
                </a:cubicBezTo>
                <a:cubicBezTo>
                  <a:pt x="2161" y="4770"/>
                  <a:pt x="2133" y="4785"/>
                  <a:pt x="2117" y="4809"/>
                </a:cubicBezTo>
                <a:cubicBezTo>
                  <a:pt x="2092" y="4847"/>
                  <a:pt x="2097" y="4911"/>
                  <a:pt x="2056" y="4931"/>
                </a:cubicBezTo>
                <a:cubicBezTo>
                  <a:pt x="1943" y="4988"/>
                  <a:pt x="2010" y="4946"/>
                  <a:pt x="1872" y="5084"/>
                </a:cubicBezTo>
                <a:cubicBezTo>
                  <a:pt x="1851" y="5105"/>
                  <a:pt x="1836" y="5133"/>
                  <a:pt x="1810" y="5146"/>
                </a:cubicBezTo>
                <a:cubicBezTo>
                  <a:pt x="1678" y="5212"/>
                  <a:pt x="1551" y="5283"/>
                  <a:pt x="1412" y="5330"/>
                </a:cubicBezTo>
                <a:cubicBezTo>
                  <a:pt x="1351" y="5320"/>
                  <a:pt x="1288" y="5314"/>
                  <a:pt x="1228" y="5299"/>
                </a:cubicBezTo>
                <a:cubicBezTo>
                  <a:pt x="1159" y="5282"/>
                  <a:pt x="1161" y="5251"/>
                  <a:pt x="1106" y="5207"/>
                </a:cubicBezTo>
                <a:cubicBezTo>
                  <a:pt x="1029" y="5146"/>
                  <a:pt x="938" y="5115"/>
                  <a:pt x="861" y="5054"/>
                </a:cubicBezTo>
                <a:cubicBezTo>
                  <a:pt x="706" y="4931"/>
                  <a:pt x="921" y="5053"/>
                  <a:pt x="677" y="4931"/>
                </a:cubicBezTo>
                <a:cubicBezTo>
                  <a:pt x="657" y="4921"/>
                  <a:pt x="616" y="4901"/>
                  <a:pt x="616" y="4901"/>
                </a:cubicBezTo>
                <a:cubicBezTo>
                  <a:pt x="568" y="4805"/>
                  <a:pt x="527" y="4725"/>
                  <a:pt x="493" y="4625"/>
                </a:cubicBezTo>
                <a:cubicBezTo>
                  <a:pt x="516" y="4312"/>
                  <a:pt x="524" y="3916"/>
                  <a:pt x="769" y="3675"/>
                </a:cubicBezTo>
                <a:cubicBezTo>
                  <a:pt x="825" y="3562"/>
                  <a:pt x="763" y="3656"/>
                  <a:pt x="861" y="3583"/>
                </a:cubicBezTo>
                <a:cubicBezTo>
                  <a:pt x="884" y="3566"/>
                  <a:pt x="896" y="3535"/>
                  <a:pt x="922" y="3522"/>
                </a:cubicBezTo>
                <a:cubicBezTo>
                  <a:pt x="1078" y="3444"/>
                  <a:pt x="1276" y="3427"/>
                  <a:pt x="1443" y="3399"/>
                </a:cubicBezTo>
                <a:cubicBezTo>
                  <a:pt x="1402" y="3379"/>
                  <a:pt x="1340" y="3379"/>
                  <a:pt x="1320" y="3338"/>
                </a:cubicBezTo>
                <a:cubicBezTo>
                  <a:pt x="1310" y="3318"/>
                  <a:pt x="1306" y="3293"/>
                  <a:pt x="1290" y="3277"/>
                </a:cubicBezTo>
                <a:cubicBezTo>
                  <a:pt x="1274" y="3261"/>
                  <a:pt x="1246" y="3261"/>
                  <a:pt x="1228" y="3246"/>
                </a:cubicBezTo>
                <a:cubicBezTo>
                  <a:pt x="1228" y="3246"/>
                  <a:pt x="1074" y="3092"/>
                  <a:pt x="1044" y="3062"/>
                </a:cubicBezTo>
                <a:cubicBezTo>
                  <a:pt x="942" y="2960"/>
                  <a:pt x="840" y="2858"/>
                  <a:pt x="738" y="2756"/>
                </a:cubicBezTo>
                <a:cubicBezTo>
                  <a:pt x="706" y="2724"/>
                  <a:pt x="697" y="2674"/>
                  <a:pt x="677" y="2633"/>
                </a:cubicBezTo>
                <a:cubicBezTo>
                  <a:pt x="627" y="2533"/>
                  <a:pt x="608" y="2439"/>
                  <a:pt x="585" y="2327"/>
                </a:cubicBezTo>
                <a:cubicBezTo>
                  <a:pt x="595" y="2225"/>
                  <a:pt x="599" y="2122"/>
                  <a:pt x="616" y="2021"/>
                </a:cubicBezTo>
                <a:cubicBezTo>
                  <a:pt x="633" y="1917"/>
                  <a:pt x="777" y="1895"/>
                  <a:pt x="861" y="1867"/>
                </a:cubicBezTo>
                <a:cubicBezTo>
                  <a:pt x="963" y="1877"/>
                  <a:pt x="1067" y="1877"/>
                  <a:pt x="1167" y="1898"/>
                </a:cubicBezTo>
                <a:cubicBezTo>
                  <a:pt x="1239" y="1914"/>
                  <a:pt x="1341" y="1986"/>
                  <a:pt x="1412" y="2021"/>
                </a:cubicBezTo>
                <a:cubicBezTo>
                  <a:pt x="1473" y="2052"/>
                  <a:pt x="1535" y="2082"/>
                  <a:pt x="1596" y="2113"/>
                </a:cubicBezTo>
                <a:cubicBezTo>
                  <a:pt x="1616" y="2123"/>
                  <a:pt x="1657" y="2143"/>
                  <a:pt x="1657" y="2143"/>
                </a:cubicBezTo>
                <a:cubicBezTo>
                  <a:pt x="1630" y="2061"/>
                  <a:pt x="1599" y="1977"/>
                  <a:pt x="1565" y="1898"/>
                </a:cubicBezTo>
                <a:cubicBezTo>
                  <a:pt x="1547" y="1856"/>
                  <a:pt x="1504" y="1776"/>
                  <a:pt x="1504" y="1776"/>
                </a:cubicBezTo>
                <a:cubicBezTo>
                  <a:pt x="1463" y="1611"/>
                  <a:pt x="1415" y="1452"/>
                  <a:pt x="1381" y="1285"/>
                </a:cubicBezTo>
                <a:cubicBezTo>
                  <a:pt x="1416" y="872"/>
                  <a:pt x="1357" y="1028"/>
                  <a:pt x="1473" y="795"/>
                </a:cubicBezTo>
                <a:cubicBezTo>
                  <a:pt x="1483" y="776"/>
                  <a:pt x="1627" y="735"/>
                  <a:pt x="1627" y="734"/>
                </a:cubicBezTo>
                <a:cubicBezTo>
                  <a:pt x="1645" y="710"/>
                  <a:pt x="1627" y="673"/>
                  <a:pt x="1627" y="642"/>
                </a:cubicBezTo>
                <a:cubicBezTo>
                  <a:pt x="1594" y="706"/>
                  <a:pt x="1558" y="788"/>
                  <a:pt x="1627" y="581"/>
                </a:cubicBezTo>
                <a:cubicBezTo>
                  <a:pt x="1652" y="506"/>
                  <a:pt x="1651" y="522"/>
                  <a:pt x="1719" y="489"/>
                </a:cubicBezTo>
                <a:cubicBezTo>
                  <a:pt x="1729" y="468"/>
                  <a:pt x="1733" y="443"/>
                  <a:pt x="1749" y="427"/>
                </a:cubicBezTo>
                <a:cubicBezTo>
                  <a:pt x="1765" y="411"/>
                  <a:pt x="1791" y="409"/>
                  <a:pt x="1810" y="397"/>
                </a:cubicBezTo>
                <a:cubicBezTo>
                  <a:pt x="1861" y="366"/>
                  <a:pt x="1913" y="336"/>
                  <a:pt x="1964" y="305"/>
                </a:cubicBezTo>
                <a:cubicBezTo>
                  <a:pt x="2055" y="251"/>
                  <a:pt x="2144" y="199"/>
                  <a:pt x="2239" y="152"/>
                </a:cubicBezTo>
                <a:cubicBezTo>
                  <a:pt x="2300" y="122"/>
                  <a:pt x="2362" y="91"/>
                  <a:pt x="2423" y="60"/>
                </a:cubicBezTo>
                <a:cubicBezTo>
                  <a:pt x="2443" y="50"/>
                  <a:pt x="2484" y="29"/>
                  <a:pt x="2484" y="29"/>
                </a:cubicBezTo>
                <a:cubicBezTo>
                  <a:pt x="2750" y="42"/>
                  <a:pt x="2962" y="0"/>
                  <a:pt x="3189" y="90"/>
                </a:cubicBezTo>
                <a:cubicBezTo>
                  <a:pt x="3313" y="139"/>
                  <a:pt x="3187" y="98"/>
                  <a:pt x="3312" y="182"/>
                </a:cubicBezTo>
                <a:cubicBezTo>
                  <a:pt x="3350" y="207"/>
                  <a:pt x="3393" y="224"/>
                  <a:pt x="3434" y="244"/>
                </a:cubicBezTo>
                <a:cubicBezTo>
                  <a:pt x="3455" y="254"/>
                  <a:pt x="3496" y="274"/>
                  <a:pt x="3496" y="274"/>
                </a:cubicBezTo>
                <a:cubicBezTo>
                  <a:pt x="3591" y="255"/>
                  <a:pt x="3656" y="250"/>
                  <a:pt x="3741" y="213"/>
                </a:cubicBezTo>
                <a:cubicBezTo>
                  <a:pt x="4006" y="99"/>
                  <a:pt x="3739" y="194"/>
                  <a:pt x="3955" y="121"/>
                </a:cubicBezTo>
                <a:cubicBezTo>
                  <a:pt x="4139" y="131"/>
                  <a:pt x="4324" y="131"/>
                  <a:pt x="4507" y="152"/>
                </a:cubicBezTo>
                <a:cubicBezTo>
                  <a:pt x="4518" y="153"/>
                  <a:pt x="4808" y="227"/>
                  <a:pt x="4874" y="244"/>
                </a:cubicBezTo>
                <a:cubicBezTo>
                  <a:pt x="4984" y="272"/>
                  <a:pt x="5025" y="349"/>
                  <a:pt x="5119" y="397"/>
                </a:cubicBezTo>
                <a:cubicBezTo>
                  <a:pt x="5202" y="560"/>
                  <a:pt x="5088" y="366"/>
                  <a:pt x="5211" y="489"/>
                </a:cubicBezTo>
                <a:cubicBezTo>
                  <a:pt x="5334" y="612"/>
                  <a:pt x="5140" y="498"/>
                  <a:pt x="5303" y="581"/>
                </a:cubicBezTo>
                <a:cubicBezTo>
                  <a:pt x="5374" y="724"/>
                  <a:pt x="5323" y="683"/>
                  <a:pt x="5426" y="734"/>
                </a:cubicBezTo>
                <a:cubicBezTo>
                  <a:pt x="5474" y="833"/>
                  <a:pt x="5544" y="901"/>
                  <a:pt x="5640" y="948"/>
                </a:cubicBezTo>
                <a:cubicBezTo>
                  <a:pt x="5699" y="1065"/>
                  <a:pt x="5633" y="965"/>
                  <a:pt x="5732" y="1040"/>
                </a:cubicBezTo>
                <a:cubicBezTo>
                  <a:pt x="5884" y="1155"/>
                  <a:pt x="5708" y="1061"/>
                  <a:pt x="5855" y="1132"/>
                </a:cubicBezTo>
                <a:cubicBezTo>
                  <a:pt x="5934" y="1293"/>
                  <a:pt x="5825" y="1102"/>
                  <a:pt x="5947" y="1224"/>
                </a:cubicBezTo>
                <a:cubicBezTo>
                  <a:pt x="6070" y="1347"/>
                  <a:pt x="5872" y="1233"/>
                  <a:pt x="6039" y="1316"/>
                </a:cubicBezTo>
                <a:cubicBezTo>
                  <a:pt x="6059" y="1357"/>
                  <a:pt x="6068" y="1407"/>
                  <a:pt x="6100" y="1439"/>
                </a:cubicBezTo>
                <a:cubicBezTo>
                  <a:pt x="6120" y="1459"/>
                  <a:pt x="6145" y="1476"/>
                  <a:pt x="6161" y="1500"/>
                </a:cubicBezTo>
                <a:cubicBezTo>
                  <a:pt x="6235" y="1611"/>
                  <a:pt x="6217" y="1624"/>
                  <a:pt x="6253" y="1745"/>
                </a:cubicBezTo>
                <a:cubicBezTo>
                  <a:pt x="6289" y="1864"/>
                  <a:pt x="6323" y="1934"/>
                  <a:pt x="6345" y="2051"/>
                </a:cubicBezTo>
                <a:cubicBezTo>
                  <a:pt x="6368" y="2173"/>
                  <a:pt x="6406" y="2419"/>
                  <a:pt x="6406" y="2419"/>
                </a:cubicBezTo>
                <a:cubicBezTo>
                  <a:pt x="6396" y="2603"/>
                  <a:pt x="6391" y="2787"/>
                  <a:pt x="6376" y="2970"/>
                </a:cubicBezTo>
                <a:cubicBezTo>
                  <a:pt x="6359" y="3182"/>
                  <a:pt x="6295" y="3376"/>
                  <a:pt x="6253" y="3583"/>
                </a:cubicBezTo>
                <a:cubicBezTo>
                  <a:pt x="6230" y="3699"/>
                  <a:pt x="6215" y="3814"/>
                  <a:pt x="6161" y="3920"/>
                </a:cubicBezTo>
                <a:cubicBezTo>
                  <a:pt x="6110" y="4178"/>
                  <a:pt x="6079" y="4540"/>
                  <a:pt x="5977" y="4778"/>
                </a:cubicBezTo>
                <a:cubicBezTo>
                  <a:pt x="5964" y="4809"/>
                  <a:pt x="5908" y="4916"/>
                  <a:pt x="5885" y="4962"/>
                </a:cubicBezTo>
                <a:cubicBezTo>
                  <a:pt x="5830" y="5073"/>
                  <a:pt x="5790" y="5181"/>
                  <a:pt x="5701" y="5268"/>
                </a:cubicBezTo>
                <a:cubicBezTo>
                  <a:pt x="5681" y="5309"/>
                  <a:pt x="5672" y="5359"/>
                  <a:pt x="5640" y="5391"/>
                </a:cubicBezTo>
                <a:cubicBezTo>
                  <a:pt x="5620" y="5411"/>
                  <a:pt x="5595" y="5428"/>
                  <a:pt x="5579" y="5452"/>
                </a:cubicBezTo>
                <a:cubicBezTo>
                  <a:pt x="5472" y="5613"/>
                  <a:pt x="5577" y="5546"/>
                  <a:pt x="5456" y="5605"/>
                </a:cubicBezTo>
                <a:cubicBezTo>
                  <a:pt x="5268" y="5796"/>
                  <a:pt x="5508" y="5566"/>
                  <a:pt x="5334" y="5697"/>
                </a:cubicBezTo>
                <a:cubicBezTo>
                  <a:pt x="5311" y="5714"/>
                  <a:pt x="5297" y="5743"/>
                  <a:pt x="5273" y="5759"/>
                </a:cubicBezTo>
                <a:cubicBezTo>
                  <a:pt x="5151" y="5841"/>
                  <a:pt x="5012" y="5873"/>
                  <a:pt x="4874" y="5912"/>
                </a:cubicBezTo>
                <a:cubicBezTo>
                  <a:pt x="4751" y="5947"/>
                  <a:pt x="4633" y="5979"/>
                  <a:pt x="4507" y="6004"/>
                </a:cubicBezTo>
                <a:cubicBezTo>
                  <a:pt x="3699" y="5987"/>
                  <a:pt x="2801" y="6045"/>
                  <a:pt x="1994" y="5881"/>
                </a:cubicBezTo>
                <a:cubicBezTo>
                  <a:pt x="1953" y="5861"/>
                  <a:pt x="1913" y="5840"/>
                  <a:pt x="1872" y="5820"/>
                </a:cubicBezTo>
                <a:cubicBezTo>
                  <a:pt x="1851" y="5810"/>
                  <a:pt x="1826" y="5805"/>
                  <a:pt x="1810" y="5789"/>
                </a:cubicBezTo>
                <a:cubicBezTo>
                  <a:pt x="1790" y="5769"/>
                  <a:pt x="1774" y="5743"/>
                  <a:pt x="1749" y="5728"/>
                </a:cubicBezTo>
                <a:cubicBezTo>
                  <a:pt x="1721" y="5711"/>
                  <a:pt x="1687" y="5710"/>
                  <a:pt x="1657" y="5697"/>
                </a:cubicBezTo>
                <a:cubicBezTo>
                  <a:pt x="1574" y="5662"/>
                  <a:pt x="1493" y="5615"/>
                  <a:pt x="1412" y="5575"/>
                </a:cubicBezTo>
                <a:cubicBezTo>
                  <a:pt x="1203" y="5471"/>
                  <a:pt x="1521" y="5636"/>
                  <a:pt x="1290" y="5483"/>
                </a:cubicBezTo>
                <a:cubicBezTo>
                  <a:pt x="1252" y="5458"/>
                  <a:pt x="1167" y="5422"/>
                  <a:pt x="1167" y="5422"/>
                </a:cubicBezTo>
                <a:cubicBezTo>
                  <a:pt x="1147" y="5401"/>
                  <a:pt x="1132" y="5373"/>
                  <a:pt x="1106" y="5360"/>
                </a:cubicBezTo>
                <a:cubicBezTo>
                  <a:pt x="991" y="5302"/>
                  <a:pt x="835" y="5269"/>
                  <a:pt x="707" y="5238"/>
                </a:cubicBezTo>
                <a:cubicBezTo>
                  <a:pt x="575" y="5171"/>
                  <a:pt x="575" y="5121"/>
                  <a:pt x="524" y="4993"/>
                </a:cubicBezTo>
                <a:cubicBezTo>
                  <a:pt x="483" y="4891"/>
                  <a:pt x="451" y="4785"/>
                  <a:pt x="401" y="4686"/>
                </a:cubicBezTo>
                <a:cubicBezTo>
                  <a:pt x="370" y="4501"/>
                  <a:pt x="337" y="4313"/>
                  <a:pt x="279" y="4135"/>
                </a:cubicBezTo>
                <a:cubicBezTo>
                  <a:pt x="260" y="4002"/>
                  <a:pt x="217" y="3871"/>
                  <a:pt x="217" y="3736"/>
                </a:cubicBezTo>
                <a:cubicBezTo>
                  <a:pt x="217" y="2824"/>
                  <a:pt x="0" y="2154"/>
                  <a:pt x="493" y="1500"/>
                </a:cubicBezTo>
                <a:cubicBezTo>
                  <a:pt x="552" y="1421"/>
                  <a:pt x="587" y="1330"/>
                  <a:pt x="677" y="1285"/>
                </a:cubicBezTo>
                <a:cubicBezTo>
                  <a:pt x="739" y="1158"/>
                  <a:pt x="664" y="1280"/>
                  <a:pt x="769" y="1193"/>
                </a:cubicBezTo>
                <a:cubicBezTo>
                  <a:pt x="978" y="1020"/>
                  <a:pt x="811" y="1111"/>
                  <a:pt x="953" y="1040"/>
                </a:cubicBezTo>
                <a:cubicBezTo>
                  <a:pt x="1031" y="880"/>
                  <a:pt x="924" y="1068"/>
                  <a:pt x="1044" y="948"/>
                </a:cubicBezTo>
                <a:cubicBezTo>
                  <a:pt x="1060" y="932"/>
                  <a:pt x="1057" y="901"/>
                  <a:pt x="1075" y="887"/>
                </a:cubicBezTo>
                <a:cubicBezTo>
                  <a:pt x="1111" y="859"/>
                  <a:pt x="1198" y="826"/>
                  <a:pt x="1198" y="826"/>
                </a:cubicBezTo>
                <a:cubicBezTo>
                  <a:pt x="1307" y="715"/>
                  <a:pt x="1505" y="631"/>
                  <a:pt x="1657" y="581"/>
                </a:cubicBezTo>
                <a:cubicBezTo>
                  <a:pt x="1667" y="560"/>
                  <a:pt x="1688" y="519"/>
                  <a:pt x="1688" y="519"/>
                </a:cubicBezTo>
              </a:path>
            </a:pathLst>
          </a:cu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6415" name="Text Box 28"/>
          <p:cNvSpPr txBox="1">
            <a:spLocks noChangeArrowheads="1"/>
          </p:cNvSpPr>
          <p:nvPr/>
        </p:nvSpPr>
        <p:spPr bwMode="auto">
          <a:xfrm>
            <a:off x="3128531" y="2652713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sz="1000" b="0" i="1" dirty="0" err="1">
                <a:latin typeface="Times New Roman" pitchFamily="18" charset="0"/>
              </a:rPr>
              <a:t>Динамична</a:t>
            </a:r>
            <a:r>
              <a:rPr lang="en-US" altLang="bg-BG" sz="1000" b="0" i="1" dirty="0">
                <a:latin typeface="Times New Roman" pitchFamily="18" charset="0"/>
              </a:rPr>
              <a:t> </a:t>
            </a:r>
            <a:r>
              <a:rPr lang="en-US" altLang="bg-BG" sz="1000" b="0" i="1" dirty="0" err="1">
                <a:latin typeface="Times New Roman" pitchFamily="18" charset="0"/>
              </a:rPr>
              <a:t>структура</a:t>
            </a:r>
            <a:endParaRPr lang="en-US" alt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130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782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782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1782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7820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6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1782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1782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1782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6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782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782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1782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6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1782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500" fill="hold"/>
                                        <p:tgtEl>
                                          <p:spTgt spid="1782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6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78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78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1782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1782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2" presetID="6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1000" fill="hold"/>
                                        <p:tgtEl>
                                          <p:spTgt spid="1782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5" presetID="26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 tmFilter="0, 0; .2, .5; .8, .5; 1, 0"/>
                                        <p:tgtEl>
                                          <p:spTgt spid="178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500" autoRev="1" fill="hold"/>
                                        <p:tgtEl>
                                          <p:spTgt spid="178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1000" fill="hold"/>
                                        <p:tgtEl>
                                          <p:spTgt spid="1782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 tmFilter="0, 0; .2, .5; .8, .5; 1, 0"/>
                                        <p:tgtEl>
                                          <p:spTgt spid="1782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500" autoRev="1" fill="hold"/>
                                        <p:tgtEl>
                                          <p:spTgt spid="1782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8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9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6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 tmFilter="0, 0; .2, .5; .8, .5; 1, 0"/>
                                        <p:tgtEl>
                                          <p:spTgt spid="1782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500" autoRev="1" fill="hold"/>
                                        <p:tgtEl>
                                          <p:spTgt spid="1782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mph" presetSubtype="0" repeatCount="2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1781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1781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mph" presetSubtype="0" repeatCount="2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1781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1781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6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5" dur="1000" fill="hold"/>
                                        <p:tgtEl>
                                          <p:spTgt spid="17820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6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1000" fill="hold"/>
                                        <p:tgtEl>
                                          <p:spTgt spid="17820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6" dur="1000" fill="hold"/>
                                        <p:tgtEl>
                                          <p:spTgt spid="1782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05" grpId="0" animBg="1"/>
      <p:bldP spid="178191" grpId="0" animBg="1"/>
      <p:bldP spid="178192" grpId="0" animBg="1"/>
      <p:bldP spid="178193" grpId="0" animBg="1"/>
      <p:bldP spid="178194" grpId="0" animBg="1"/>
      <p:bldP spid="178195" grpId="0" animBg="1"/>
      <p:bldP spid="178195" grpId="1" animBg="1"/>
      <p:bldP spid="178196" grpId="0" animBg="1"/>
      <p:bldP spid="178197" grpId="0" animBg="1"/>
      <p:bldP spid="178197" grpId="1" animBg="1"/>
      <p:bldP spid="178198" grpId="0" animBg="1"/>
      <p:bldP spid="178199" grpId="0" animBg="1"/>
      <p:bldP spid="178206" grpId="0" animBg="1"/>
      <p:bldP spid="178206" grpId="1" animBg="1"/>
      <p:bldP spid="178206" grpId="2" animBg="1"/>
      <p:bldP spid="178206" grpId="3" animBg="1"/>
      <p:bldP spid="178207" grpId="0" animBg="1"/>
      <p:bldP spid="178208" grpId="0" animBg="1"/>
      <p:bldP spid="178209" grpId="0" animBg="1"/>
      <p:bldP spid="178210" grpId="0" animBg="1"/>
      <p:bldP spid="178210" grpId="1" animBg="1"/>
      <p:bldP spid="178211" grpId="0" animBg="1"/>
      <p:bldP spid="178211" grpId="1" animBg="1"/>
      <p:bldP spid="178211" grpId="2" animBg="1"/>
      <p:bldP spid="178211" grpId="3" animBg="1"/>
      <p:bldP spid="178212" grpId="0" animBg="1"/>
      <p:bldP spid="178212" grpId="1" animBg="1"/>
      <p:bldP spid="178212" grpId="2" animBg="1"/>
      <p:bldP spid="178213" grpId="0" animBg="1"/>
      <p:bldP spid="178213" grpId="1" animBg="1"/>
      <p:bldP spid="178213" grpId="2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805238" y="2811463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05238" y="2628900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auto">
          <a:xfrm>
            <a:off x="2374900" y="2765425"/>
            <a:ext cx="666750" cy="279400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 flipH="1">
            <a:off x="2555875" y="2878138"/>
            <a:ext cx="363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038" name="Freeform 6"/>
          <p:cNvSpPr>
            <a:spLocks/>
          </p:cNvSpPr>
          <p:nvPr/>
        </p:nvSpPr>
        <p:spPr bwMode="auto">
          <a:xfrm>
            <a:off x="2546350" y="2732088"/>
            <a:ext cx="303213" cy="174625"/>
          </a:xfrm>
          <a:custGeom>
            <a:avLst/>
            <a:gdLst>
              <a:gd name="T0" fmla="*/ 0 w 900"/>
              <a:gd name="T1" fmla="*/ 174625 h 560"/>
              <a:gd name="T2" fmla="*/ 303213 w 900"/>
              <a:gd name="T3" fmla="*/ 174625 h 560"/>
              <a:gd name="T4" fmla="*/ 303213 w 900"/>
              <a:gd name="T5" fmla="*/ 0 h 560"/>
              <a:gd name="T6" fmla="*/ 0 w 900"/>
              <a:gd name="T7" fmla="*/ 0 h 560"/>
              <a:gd name="T8" fmla="*/ 0 w 900"/>
              <a:gd name="T9" fmla="*/ 1746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374900" y="2844800"/>
            <a:ext cx="4841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altLang="bg-BG" sz="2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r>
              <a:rPr lang="en-US" altLang="bg-BG" sz="1000" b="0">
                <a:cs typeface="Times New Roman" pitchFamily="18" charset="0"/>
              </a:rPr>
              <a:t>na</a:t>
            </a:r>
            <a:endParaRPr lang="en-US" altLang="bg-BG" sz="1800" b="0"/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 flipH="1">
            <a:off x="3927475" y="2649538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041" name="AutoShape 9"/>
          <p:cNvSpPr>
            <a:spLocks noChangeArrowheads="1"/>
          </p:cNvSpPr>
          <p:nvPr/>
        </p:nvSpPr>
        <p:spPr bwMode="auto">
          <a:xfrm flipH="1">
            <a:off x="2695575" y="1360488"/>
            <a:ext cx="741363" cy="384175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 flipH="1">
            <a:off x="3235325" y="1360488"/>
            <a:ext cx="1588" cy="153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2830513" y="1514475"/>
            <a:ext cx="40481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044" name="Freeform 12"/>
          <p:cNvSpPr>
            <a:spLocks/>
          </p:cNvSpPr>
          <p:nvPr/>
        </p:nvSpPr>
        <p:spPr bwMode="auto">
          <a:xfrm flipH="1">
            <a:off x="3235325" y="1514475"/>
            <a:ext cx="63500" cy="68263"/>
          </a:xfrm>
          <a:custGeom>
            <a:avLst/>
            <a:gdLst>
              <a:gd name="T0" fmla="*/ 63500 w 170"/>
              <a:gd name="T1" fmla="*/ 0 h 160"/>
              <a:gd name="T2" fmla="*/ 0 w 170"/>
              <a:gd name="T3" fmla="*/ 68263 h 1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" h="160">
                <a:moveTo>
                  <a:pt x="170" y="0"/>
                </a:moveTo>
                <a:lnTo>
                  <a:pt x="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045" name="Freeform 13"/>
          <p:cNvSpPr>
            <a:spLocks/>
          </p:cNvSpPr>
          <p:nvPr/>
        </p:nvSpPr>
        <p:spPr bwMode="auto">
          <a:xfrm flipH="1">
            <a:off x="2898775" y="1314450"/>
            <a:ext cx="336550" cy="238125"/>
          </a:xfrm>
          <a:custGeom>
            <a:avLst/>
            <a:gdLst>
              <a:gd name="T0" fmla="*/ 0 w 900"/>
              <a:gd name="T1" fmla="*/ 238125 h 560"/>
              <a:gd name="T2" fmla="*/ 336550 w 900"/>
              <a:gd name="T3" fmla="*/ 238125 h 560"/>
              <a:gd name="T4" fmla="*/ 336550 w 900"/>
              <a:gd name="T5" fmla="*/ 0 h 560"/>
              <a:gd name="T6" fmla="*/ 0 w 900"/>
              <a:gd name="T7" fmla="*/ 0 h 560"/>
              <a:gd name="T8" fmla="*/ 0 w 900"/>
              <a:gd name="T9" fmla="*/ 2381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046" name="Oval 14"/>
          <p:cNvSpPr>
            <a:spLocks noChangeArrowheads="1"/>
          </p:cNvSpPr>
          <p:nvPr/>
        </p:nvSpPr>
        <p:spPr bwMode="auto">
          <a:xfrm flipH="1">
            <a:off x="2976563" y="1360488"/>
            <a:ext cx="134937" cy="1539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 flipH="1">
            <a:off x="2936875" y="1525588"/>
            <a:ext cx="538163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sz="1200" b="0"/>
              <a:t>p</a:t>
            </a:r>
            <a:endParaRPr lang="en-US" altLang="bg-BG" sz="1200"/>
          </a:p>
        </p:txBody>
      </p:sp>
      <p:sp>
        <p:nvSpPr>
          <p:cNvPr id="44048" name="Freeform 16"/>
          <p:cNvSpPr>
            <a:spLocks/>
          </p:cNvSpPr>
          <p:nvPr/>
        </p:nvSpPr>
        <p:spPr bwMode="auto">
          <a:xfrm rot="-8594146">
            <a:off x="2297113" y="1331913"/>
            <a:ext cx="836612" cy="815975"/>
          </a:xfrm>
          <a:custGeom>
            <a:avLst/>
            <a:gdLst>
              <a:gd name="T0" fmla="*/ 384947 w 1580"/>
              <a:gd name="T1" fmla="*/ 148359 h 1540"/>
              <a:gd name="T2" fmla="*/ 173147 w 1580"/>
              <a:gd name="T3" fmla="*/ 233136 h 1540"/>
              <a:gd name="T4" fmla="*/ 67247 w 1580"/>
              <a:gd name="T5" fmla="*/ 381495 h 1540"/>
              <a:gd name="T6" fmla="*/ 3707 w 1580"/>
              <a:gd name="T7" fmla="*/ 635825 h 1540"/>
              <a:gd name="T8" fmla="*/ 46067 w 1580"/>
              <a:gd name="T9" fmla="*/ 572242 h 1540"/>
              <a:gd name="T10" fmla="*/ 99017 w 1580"/>
              <a:gd name="T11" fmla="*/ 434480 h 1540"/>
              <a:gd name="T12" fmla="*/ 141377 w 1580"/>
              <a:gd name="T13" fmla="*/ 360301 h 1540"/>
              <a:gd name="T14" fmla="*/ 35477 w 1580"/>
              <a:gd name="T15" fmla="*/ 614631 h 1540"/>
              <a:gd name="T16" fmla="*/ 24887 w 1580"/>
              <a:gd name="T17" fmla="*/ 720601 h 1540"/>
              <a:gd name="T18" fmla="*/ 77837 w 1580"/>
              <a:gd name="T19" fmla="*/ 688810 h 1540"/>
              <a:gd name="T20" fmla="*/ 109607 w 1580"/>
              <a:gd name="T21" fmla="*/ 614631 h 1540"/>
              <a:gd name="T22" fmla="*/ 151967 w 1580"/>
              <a:gd name="T23" fmla="*/ 508660 h 1540"/>
              <a:gd name="T24" fmla="*/ 215507 w 1580"/>
              <a:gd name="T25" fmla="*/ 392092 h 1540"/>
              <a:gd name="T26" fmla="*/ 162557 w 1580"/>
              <a:gd name="T27" fmla="*/ 551048 h 1540"/>
              <a:gd name="T28" fmla="*/ 120197 w 1580"/>
              <a:gd name="T29" fmla="*/ 710004 h 1540"/>
              <a:gd name="T30" fmla="*/ 109607 w 1580"/>
              <a:gd name="T31" fmla="*/ 815975 h 1540"/>
              <a:gd name="T32" fmla="*/ 204917 w 1580"/>
              <a:gd name="T33" fmla="*/ 710004 h 1540"/>
              <a:gd name="T34" fmla="*/ 247277 w 1580"/>
              <a:gd name="T35" fmla="*/ 572242 h 1540"/>
              <a:gd name="T36" fmla="*/ 321407 w 1580"/>
              <a:gd name="T37" fmla="*/ 423883 h 1540"/>
              <a:gd name="T38" fmla="*/ 289637 w 1580"/>
              <a:gd name="T39" fmla="*/ 561645 h 1540"/>
              <a:gd name="T40" fmla="*/ 279047 w 1580"/>
              <a:gd name="T41" fmla="*/ 752393 h 1540"/>
              <a:gd name="T42" fmla="*/ 374357 w 1580"/>
              <a:gd name="T43" fmla="*/ 773587 h 1540"/>
              <a:gd name="T44" fmla="*/ 374357 w 1580"/>
              <a:gd name="T45" fmla="*/ 614631 h 1540"/>
              <a:gd name="T46" fmla="*/ 437898 w 1580"/>
              <a:gd name="T47" fmla="*/ 466271 h 1540"/>
              <a:gd name="T48" fmla="*/ 522618 w 1580"/>
              <a:gd name="T49" fmla="*/ 445077 h 1540"/>
              <a:gd name="T50" fmla="*/ 543798 w 1580"/>
              <a:gd name="T51" fmla="*/ 519257 h 1540"/>
              <a:gd name="T52" fmla="*/ 543798 w 1580"/>
              <a:gd name="T53" fmla="*/ 635825 h 1540"/>
              <a:gd name="T54" fmla="*/ 469668 w 1580"/>
              <a:gd name="T55" fmla="*/ 699407 h 1540"/>
              <a:gd name="T56" fmla="*/ 512028 w 1580"/>
              <a:gd name="T57" fmla="*/ 762990 h 1540"/>
              <a:gd name="T58" fmla="*/ 617928 w 1580"/>
              <a:gd name="T59" fmla="*/ 699407 h 1540"/>
              <a:gd name="T60" fmla="*/ 692058 w 1580"/>
              <a:gd name="T61" fmla="*/ 572242 h 1540"/>
              <a:gd name="T62" fmla="*/ 723828 w 1580"/>
              <a:gd name="T63" fmla="*/ 423883 h 1540"/>
              <a:gd name="T64" fmla="*/ 713238 w 1580"/>
              <a:gd name="T65" fmla="*/ 296718 h 1540"/>
              <a:gd name="T66" fmla="*/ 808548 w 1580"/>
              <a:gd name="T67" fmla="*/ 169553 h 1540"/>
              <a:gd name="T68" fmla="*/ 543798 w 1580"/>
              <a:gd name="T69" fmla="*/ 21194 h 1540"/>
              <a:gd name="T70" fmla="*/ 480258 w 1580"/>
              <a:gd name="T71" fmla="*/ 42388 h 1540"/>
              <a:gd name="T72" fmla="*/ 437898 w 1580"/>
              <a:gd name="T73" fmla="*/ 116568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3032125" y="1431925"/>
            <a:ext cx="863600" cy="1208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050" name="Freeform 18"/>
          <p:cNvSpPr>
            <a:spLocks/>
          </p:cNvSpPr>
          <p:nvPr/>
        </p:nvSpPr>
        <p:spPr bwMode="auto">
          <a:xfrm rot="10326327" flipV="1">
            <a:off x="2068513" y="2039938"/>
            <a:ext cx="971550" cy="958850"/>
          </a:xfrm>
          <a:custGeom>
            <a:avLst/>
            <a:gdLst>
              <a:gd name="T0" fmla="*/ 447036 w 1580"/>
              <a:gd name="T1" fmla="*/ 174336 h 1540"/>
              <a:gd name="T2" fmla="*/ 201074 w 1580"/>
              <a:gd name="T3" fmla="*/ 273957 h 1540"/>
              <a:gd name="T4" fmla="*/ 78093 w 1580"/>
              <a:gd name="T5" fmla="*/ 448294 h 1540"/>
              <a:gd name="T6" fmla="*/ 4304 w 1580"/>
              <a:gd name="T7" fmla="*/ 747156 h 1540"/>
              <a:gd name="T8" fmla="*/ 53497 w 1580"/>
              <a:gd name="T9" fmla="*/ 672440 h 1540"/>
              <a:gd name="T10" fmla="*/ 114987 w 1580"/>
              <a:gd name="T11" fmla="*/ 510556 h 1540"/>
              <a:gd name="T12" fmla="*/ 164180 w 1580"/>
              <a:gd name="T13" fmla="*/ 423388 h 1540"/>
              <a:gd name="T14" fmla="*/ 41199 w 1580"/>
              <a:gd name="T15" fmla="*/ 722251 h 1540"/>
              <a:gd name="T16" fmla="*/ 28901 w 1580"/>
              <a:gd name="T17" fmla="*/ 846777 h 1540"/>
              <a:gd name="T18" fmla="*/ 90391 w 1580"/>
              <a:gd name="T19" fmla="*/ 809419 h 1540"/>
              <a:gd name="T20" fmla="*/ 127285 w 1580"/>
              <a:gd name="T21" fmla="*/ 722251 h 1540"/>
              <a:gd name="T22" fmla="*/ 176478 w 1580"/>
              <a:gd name="T23" fmla="*/ 597725 h 1540"/>
              <a:gd name="T24" fmla="*/ 250266 w 1580"/>
              <a:gd name="T25" fmla="*/ 460746 h 1540"/>
              <a:gd name="T26" fmla="*/ 188776 w 1580"/>
              <a:gd name="T27" fmla="*/ 647535 h 1540"/>
              <a:gd name="T28" fmla="*/ 139583 w 1580"/>
              <a:gd name="T29" fmla="*/ 834324 h 1540"/>
              <a:gd name="T30" fmla="*/ 127285 w 1580"/>
              <a:gd name="T31" fmla="*/ 958850 h 1540"/>
              <a:gd name="T32" fmla="*/ 237968 w 1580"/>
              <a:gd name="T33" fmla="*/ 834324 h 1540"/>
              <a:gd name="T34" fmla="*/ 287161 w 1580"/>
              <a:gd name="T35" fmla="*/ 672440 h 1540"/>
              <a:gd name="T36" fmla="*/ 373247 w 1580"/>
              <a:gd name="T37" fmla="*/ 498104 h 1540"/>
              <a:gd name="T38" fmla="*/ 336353 w 1580"/>
              <a:gd name="T39" fmla="*/ 659988 h 1540"/>
              <a:gd name="T40" fmla="*/ 324055 w 1580"/>
              <a:gd name="T41" fmla="*/ 884134 h 1540"/>
              <a:gd name="T42" fmla="*/ 434738 w 1580"/>
              <a:gd name="T43" fmla="*/ 909040 h 1540"/>
              <a:gd name="T44" fmla="*/ 434738 w 1580"/>
              <a:gd name="T45" fmla="*/ 722251 h 1540"/>
              <a:gd name="T46" fmla="*/ 508526 w 1580"/>
              <a:gd name="T47" fmla="*/ 547914 h 1540"/>
              <a:gd name="T48" fmla="*/ 606911 w 1580"/>
              <a:gd name="T49" fmla="*/ 523009 h 1540"/>
              <a:gd name="T50" fmla="*/ 631508 w 1580"/>
              <a:gd name="T51" fmla="*/ 610177 h 1540"/>
              <a:gd name="T52" fmla="*/ 631508 w 1580"/>
              <a:gd name="T53" fmla="*/ 747156 h 1540"/>
              <a:gd name="T54" fmla="*/ 545421 w 1580"/>
              <a:gd name="T55" fmla="*/ 821871 h 1540"/>
              <a:gd name="T56" fmla="*/ 594613 w 1580"/>
              <a:gd name="T57" fmla="*/ 896587 h 1540"/>
              <a:gd name="T58" fmla="*/ 717594 w 1580"/>
              <a:gd name="T59" fmla="*/ 821871 h 1540"/>
              <a:gd name="T60" fmla="*/ 803681 w 1580"/>
              <a:gd name="T61" fmla="*/ 672440 h 1540"/>
              <a:gd name="T62" fmla="*/ 840575 w 1580"/>
              <a:gd name="T63" fmla="*/ 498104 h 1540"/>
              <a:gd name="T64" fmla="*/ 828277 w 1580"/>
              <a:gd name="T65" fmla="*/ 348673 h 1540"/>
              <a:gd name="T66" fmla="*/ 938960 w 1580"/>
              <a:gd name="T67" fmla="*/ 199242 h 1540"/>
              <a:gd name="T68" fmla="*/ 631508 w 1580"/>
              <a:gd name="T69" fmla="*/ 24905 h 1540"/>
              <a:gd name="T70" fmla="*/ 557719 w 1580"/>
              <a:gd name="T71" fmla="*/ 49810 h 1540"/>
              <a:gd name="T72" fmla="*/ 508526 w 1580"/>
              <a:gd name="T73" fmla="*/ 136979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1027113" y="5559425"/>
            <a:ext cx="1250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p^.next := na;</a:t>
            </a:r>
            <a:endParaRPr lang="en-US" altLang="bg-BG" sz="1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931863" y="5940425"/>
            <a:ext cx="822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 na 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:</a:t>
            </a:r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= p;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915988" y="4911725"/>
            <a:ext cx="109855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new (p)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bg-BG" altLang="bg-BG" sz="1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903288" y="5216525"/>
            <a:ext cx="2884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p^.data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 :</a:t>
            </a:r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 = стойността на данната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5846763" y="5672138"/>
            <a:ext cx="1284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 sz="1400">
                <a:solidFill>
                  <a:schemeClr val="accent2"/>
                </a:solidFill>
              </a:rPr>
              <a:t>p</a:t>
            </a:r>
            <a:r>
              <a:rPr lang="en-US" altLang="bg-BG" sz="1400">
                <a:solidFill>
                  <a:schemeClr val="accent2"/>
                </a:solidFill>
              </a:rPr>
              <a:t>-&gt;</a:t>
            </a:r>
            <a:r>
              <a:rPr lang="bg-BG" altLang="bg-BG" sz="1400">
                <a:solidFill>
                  <a:schemeClr val="accent2"/>
                </a:solidFill>
              </a:rPr>
              <a:t>next = na;</a:t>
            </a:r>
            <a:endParaRPr lang="en-US" altLang="bg-BG" sz="1400">
              <a:solidFill>
                <a:schemeClr val="accent2"/>
              </a:solidFill>
            </a:endParaRPr>
          </a:p>
        </p:txBody>
      </p:sp>
      <p:sp>
        <p:nvSpPr>
          <p:cNvPr id="44056" name="Rectangle 24"/>
          <p:cNvSpPr>
            <a:spLocks noChangeArrowheads="1"/>
          </p:cNvSpPr>
          <p:nvPr/>
        </p:nvSpPr>
        <p:spPr bwMode="auto">
          <a:xfrm>
            <a:off x="5754688" y="6091238"/>
            <a:ext cx="808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 sz="1400">
                <a:solidFill>
                  <a:srgbClr val="000099"/>
                </a:solidFill>
              </a:rPr>
              <a:t> na = p;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5730875" y="4716463"/>
            <a:ext cx="2284413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altLang="bg-BG" sz="1400">
                <a:solidFill>
                  <a:schemeClr val="accent2"/>
                </a:solidFill>
              </a:rPr>
              <a:t>p = new </a:t>
            </a:r>
            <a:r>
              <a:rPr lang="bg-BG" altLang="bg-BG" sz="1400">
                <a:solidFill>
                  <a:schemeClr val="accent2"/>
                </a:solidFill>
              </a:rPr>
              <a:t>Е</a:t>
            </a:r>
            <a:r>
              <a:rPr lang="en-US" altLang="bg-BG" sz="1400">
                <a:solidFill>
                  <a:schemeClr val="accent2"/>
                </a:solidFill>
              </a:rPr>
              <a:t>lement</a:t>
            </a:r>
            <a:r>
              <a:rPr lang="en-US" altLang="bg-BG" sz="1400">
                <a:solidFill>
                  <a:schemeClr val="accent2"/>
                </a:solidFill>
                <a:cs typeface="Times New Roman" pitchFamily="18" charset="0"/>
              </a:rPr>
              <a:t>;</a:t>
            </a:r>
            <a:endParaRPr lang="bg-BG" altLang="bg-BG" sz="14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5676900" y="5205413"/>
            <a:ext cx="2713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bg-BG" altLang="bg-BG" sz="1400">
                <a:solidFill>
                  <a:schemeClr val="accent2"/>
                </a:solidFill>
              </a:rPr>
              <a:t> p</a:t>
            </a:r>
            <a:r>
              <a:rPr lang="en-US" altLang="bg-BG" sz="1400">
                <a:solidFill>
                  <a:schemeClr val="accent2"/>
                </a:solidFill>
              </a:rPr>
              <a:t>-&gt;</a:t>
            </a:r>
            <a:r>
              <a:rPr lang="bg-BG" altLang="bg-BG" sz="1400">
                <a:solidFill>
                  <a:schemeClr val="accent2"/>
                </a:solidFill>
              </a:rPr>
              <a:t>data = </a:t>
            </a:r>
            <a:r>
              <a:rPr lang="en-US" altLang="bg-BG" sz="1400">
                <a:solidFill>
                  <a:schemeClr val="accent2"/>
                </a:solidFill>
              </a:rPr>
              <a:t> </a:t>
            </a:r>
            <a:r>
              <a:rPr lang="bg-BG" altLang="bg-BG" sz="1400">
                <a:solidFill>
                  <a:schemeClr val="accent2"/>
                </a:solidFill>
              </a:rPr>
              <a:t>данната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909638" y="3478213"/>
            <a:ext cx="1085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>
                <a:solidFill>
                  <a:srgbClr val="800000"/>
                </a:solidFill>
              </a:rPr>
              <a:t> na </a:t>
            </a:r>
            <a:r>
              <a:rPr lang="en-US" altLang="bg-BG">
                <a:solidFill>
                  <a:srgbClr val="800000"/>
                </a:solidFill>
              </a:rPr>
              <a:t>:</a:t>
            </a:r>
            <a:r>
              <a:rPr lang="bg-BG" altLang="bg-BG">
                <a:solidFill>
                  <a:srgbClr val="800000"/>
                </a:solidFill>
              </a:rPr>
              <a:t>= </a:t>
            </a:r>
            <a:r>
              <a:rPr lang="en-US" altLang="bg-BG">
                <a:solidFill>
                  <a:srgbClr val="800000"/>
                </a:solidFill>
              </a:rPr>
              <a:t>nil</a:t>
            </a:r>
            <a:r>
              <a:rPr lang="bg-BG" altLang="bg-BG">
                <a:solidFill>
                  <a:srgbClr val="800000"/>
                </a:solidFill>
              </a:rPr>
              <a:t>;</a:t>
            </a:r>
          </a:p>
        </p:txBody>
      </p:sp>
      <p:sp>
        <p:nvSpPr>
          <p:cNvPr id="44060" name="Rectangle 28"/>
          <p:cNvSpPr>
            <a:spLocks noChangeArrowheads="1"/>
          </p:cNvSpPr>
          <p:nvPr/>
        </p:nvSpPr>
        <p:spPr bwMode="auto">
          <a:xfrm>
            <a:off x="5619750" y="3600450"/>
            <a:ext cx="1319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>
                <a:solidFill>
                  <a:schemeClr val="accent2"/>
                </a:solidFill>
              </a:rPr>
              <a:t> na = </a:t>
            </a:r>
            <a:r>
              <a:rPr lang="en-US" altLang="bg-BG">
                <a:solidFill>
                  <a:schemeClr val="accent2"/>
                </a:solidFill>
              </a:rPr>
              <a:t>NULL</a:t>
            </a:r>
            <a:r>
              <a:rPr lang="bg-BG" altLang="bg-BG">
                <a:solidFill>
                  <a:schemeClr val="accent2"/>
                </a:solidFill>
              </a:rPr>
              <a:t>;</a:t>
            </a:r>
          </a:p>
        </p:txBody>
      </p:sp>
      <p:sp>
        <p:nvSpPr>
          <p:cNvPr id="44061" name="Oval 29"/>
          <p:cNvSpPr>
            <a:spLocks noChangeArrowheads="1"/>
          </p:cNvSpPr>
          <p:nvPr/>
        </p:nvSpPr>
        <p:spPr bwMode="auto">
          <a:xfrm flipV="1">
            <a:off x="3821113" y="2843213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062" name="Line 30"/>
          <p:cNvSpPr>
            <a:spLocks noChangeShapeType="1"/>
          </p:cNvSpPr>
          <p:nvPr/>
        </p:nvSpPr>
        <p:spPr bwMode="auto">
          <a:xfrm flipV="1">
            <a:off x="2698750" y="2762250"/>
            <a:ext cx="1104900" cy="47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4038600" y="2705100"/>
            <a:ext cx="742950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233504" name="Group 32"/>
          <p:cNvGrpSpPr>
            <a:grpSpLocks/>
          </p:cNvGrpSpPr>
          <p:nvPr/>
        </p:nvGrpSpPr>
        <p:grpSpPr bwMode="auto">
          <a:xfrm>
            <a:off x="5735638" y="2760663"/>
            <a:ext cx="193675" cy="144462"/>
            <a:chOff x="2977" y="1631"/>
            <a:chExt cx="74" cy="67"/>
          </a:xfrm>
        </p:grpSpPr>
        <p:sp>
          <p:nvSpPr>
            <p:cNvPr id="44074" name="Oval 33"/>
            <p:cNvSpPr>
              <a:spLocks noChangeArrowheads="1"/>
            </p:cNvSpPr>
            <p:nvPr/>
          </p:nvSpPr>
          <p:spPr bwMode="auto">
            <a:xfrm>
              <a:off x="2977" y="1631"/>
              <a:ext cx="74" cy="6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075" name="Line 34"/>
            <p:cNvSpPr>
              <a:spLocks noChangeShapeType="1"/>
            </p:cNvSpPr>
            <p:nvPr/>
          </p:nvSpPr>
          <p:spPr bwMode="auto">
            <a:xfrm>
              <a:off x="2977" y="1631"/>
              <a:ext cx="74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076" name="Line 35"/>
            <p:cNvSpPr>
              <a:spLocks noChangeShapeType="1"/>
            </p:cNvSpPr>
            <p:nvPr/>
          </p:nvSpPr>
          <p:spPr bwMode="auto">
            <a:xfrm flipV="1">
              <a:off x="2977" y="1631"/>
              <a:ext cx="74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4065" name="Text Box 36"/>
          <p:cNvSpPr txBox="1">
            <a:spLocks noChangeArrowheads="1"/>
          </p:cNvSpPr>
          <p:nvPr/>
        </p:nvSpPr>
        <p:spPr bwMode="auto">
          <a:xfrm>
            <a:off x="4814888" y="2830513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44066" name="Rectangle 37"/>
          <p:cNvSpPr>
            <a:spLocks noChangeArrowheads="1"/>
          </p:cNvSpPr>
          <p:nvPr/>
        </p:nvSpPr>
        <p:spPr bwMode="auto">
          <a:xfrm>
            <a:off x="4814888" y="2647950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067" name="Oval 38"/>
          <p:cNvSpPr>
            <a:spLocks noChangeArrowheads="1"/>
          </p:cNvSpPr>
          <p:nvPr/>
        </p:nvSpPr>
        <p:spPr bwMode="auto">
          <a:xfrm flipH="1">
            <a:off x="4937125" y="2668588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068" name="Oval 39"/>
          <p:cNvSpPr>
            <a:spLocks noChangeArrowheads="1"/>
          </p:cNvSpPr>
          <p:nvPr/>
        </p:nvSpPr>
        <p:spPr bwMode="auto">
          <a:xfrm flipV="1">
            <a:off x="4830763" y="2862263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44069" name="Group 40"/>
          <p:cNvGrpSpPr>
            <a:grpSpLocks/>
          </p:cNvGrpSpPr>
          <p:nvPr/>
        </p:nvGrpSpPr>
        <p:grpSpPr bwMode="auto">
          <a:xfrm>
            <a:off x="5735638" y="2760663"/>
            <a:ext cx="193675" cy="144462"/>
            <a:chOff x="2977" y="1631"/>
            <a:chExt cx="74" cy="67"/>
          </a:xfrm>
        </p:grpSpPr>
        <p:sp>
          <p:nvSpPr>
            <p:cNvPr id="44071" name="Oval 41"/>
            <p:cNvSpPr>
              <a:spLocks noChangeArrowheads="1"/>
            </p:cNvSpPr>
            <p:nvPr/>
          </p:nvSpPr>
          <p:spPr bwMode="auto">
            <a:xfrm>
              <a:off x="2977" y="1631"/>
              <a:ext cx="74" cy="6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072" name="Line 42"/>
            <p:cNvSpPr>
              <a:spLocks noChangeShapeType="1"/>
            </p:cNvSpPr>
            <p:nvPr/>
          </p:nvSpPr>
          <p:spPr bwMode="auto">
            <a:xfrm>
              <a:off x="2977" y="1631"/>
              <a:ext cx="74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073" name="Line 43"/>
            <p:cNvSpPr>
              <a:spLocks noChangeShapeType="1"/>
            </p:cNvSpPr>
            <p:nvPr/>
          </p:nvSpPr>
          <p:spPr bwMode="auto">
            <a:xfrm flipV="1">
              <a:off x="2977" y="1631"/>
              <a:ext cx="74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4070" name="Line 44"/>
          <p:cNvSpPr>
            <a:spLocks noChangeShapeType="1"/>
          </p:cNvSpPr>
          <p:nvPr/>
        </p:nvSpPr>
        <p:spPr bwMode="auto">
          <a:xfrm>
            <a:off x="5048250" y="2762250"/>
            <a:ext cx="7620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12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786188" y="1554163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786188" y="1371600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2374900" y="2765425"/>
            <a:ext cx="666750" cy="279400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flipH="1">
            <a:off x="2555875" y="2878138"/>
            <a:ext cx="363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5062" name="Freeform 6"/>
          <p:cNvSpPr>
            <a:spLocks/>
          </p:cNvSpPr>
          <p:nvPr/>
        </p:nvSpPr>
        <p:spPr bwMode="auto">
          <a:xfrm>
            <a:off x="2546350" y="2732088"/>
            <a:ext cx="303213" cy="174625"/>
          </a:xfrm>
          <a:custGeom>
            <a:avLst/>
            <a:gdLst>
              <a:gd name="T0" fmla="*/ 0 w 900"/>
              <a:gd name="T1" fmla="*/ 174625 h 560"/>
              <a:gd name="T2" fmla="*/ 303213 w 900"/>
              <a:gd name="T3" fmla="*/ 174625 h 560"/>
              <a:gd name="T4" fmla="*/ 303213 w 900"/>
              <a:gd name="T5" fmla="*/ 0 h 560"/>
              <a:gd name="T6" fmla="*/ 0 w 900"/>
              <a:gd name="T7" fmla="*/ 0 h 560"/>
              <a:gd name="T8" fmla="*/ 0 w 900"/>
              <a:gd name="T9" fmla="*/ 1746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2374900" y="2844800"/>
            <a:ext cx="4841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altLang="bg-BG" sz="2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r>
              <a:rPr lang="en-US" altLang="bg-BG" sz="1000" b="0">
                <a:cs typeface="Times New Roman" pitchFamily="18" charset="0"/>
              </a:rPr>
              <a:t>na</a:t>
            </a:r>
            <a:endParaRPr lang="en-US" altLang="bg-BG" sz="1800" b="0"/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 flipH="1">
            <a:off x="3908425" y="1392238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065" name="AutoShape 9"/>
          <p:cNvSpPr>
            <a:spLocks noChangeArrowheads="1"/>
          </p:cNvSpPr>
          <p:nvPr/>
        </p:nvSpPr>
        <p:spPr bwMode="auto">
          <a:xfrm flipH="1">
            <a:off x="2695575" y="1360488"/>
            <a:ext cx="741363" cy="384175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 flipH="1">
            <a:off x="3235325" y="1360488"/>
            <a:ext cx="1588" cy="153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2830513" y="1514475"/>
            <a:ext cx="40481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5068" name="Freeform 12"/>
          <p:cNvSpPr>
            <a:spLocks/>
          </p:cNvSpPr>
          <p:nvPr/>
        </p:nvSpPr>
        <p:spPr bwMode="auto">
          <a:xfrm flipH="1">
            <a:off x="3235325" y="1514475"/>
            <a:ext cx="63500" cy="68263"/>
          </a:xfrm>
          <a:custGeom>
            <a:avLst/>
            <a:gdLst>
              <a:gd name="T0" fmla="*/ 63500 w 170"/>
              <a:gd name="T1" fmla="*/ 0 h 160"/>
              <a:gd name="T2" fmla="*/ 0 w 170"/>
              <a:gd name="T3" fmla="*/ 68263 h 1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" h="160">
                <a:moveTo>
                  <a:pt x="170" y="0"/>
                </a:moveTo>
                <a:lnTo>
                  <a:pt x="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 flipH="1">
            <a:off x="2898775" y="1314450"/>
            <a:ext cx="336550" cy="238125"/>
          </a:xfrm>
          <a:custGeom>
            <a:avLst/>
            <a:gdLst>
              <a:gd name="T0" fmla="*/ 0 w 900"/>
              <a:gd name="T1" fmla="*/ 238125 h 560"/>
              <a:gd name="T2" fmla="*/ 336550 w 900"/>
              <a:gd name="T3" fmla="*/ 238125 h 560"/>
              <a:gd name="T4" fmla="*/ 336550 w 900"/>
              <a:gd name="T5" fmla="*/ 0 h 560"/>
              <a:gd name="T6" fmla="*/ 0 w 900"/>
              <a:gd name="T7" fmla="*/ 0 h 560"/>
              <a:gd name="T8" fmla="*/ 0 w 900"/>
              <a:gd name="T9" fmla="*/ 2381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070" name="Oval 14"/>
          <p:cNvSpPr>
            <a:spLocks noChangeArrowheads="1"/>
          </p:cNvSpPr>
          <p:nvPr/>
        </p:nvSpPr>
        <p:spPr bwMode="auto">
          <a:xfrm flipH="1">
            <a:off x="2976563" y="1360488"/>
            <a:ext cx="134937" cy="1539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 flipH="1">
            <a:off x="2936875" y="1525588"/>
            <a:ext cx="538163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sz="1200" b="0"/>
              <a:t>p</a:t>
            </a:r>
            <a:endParaRPr lang="en-US" altLang="bg-BG" sz="1200"/>
          </a:p>
        </p:txBody>
      </p:sp>
      <p:sp>
        <p:nvSpPr>
          <p:cNvPr id="234512" name="Freeform 16"/>
          <p:cNvSpPr>
            <a:spLocks/>
          </p:cNvSpPr>
          <p:nvPr/>
        </p:nvSpPr>
        <p:spPr bwMode="auto">
          <a:xfrm rot="-8594146">
            <a:off x="2297113" y="1331913"/>
            <a:ext cx="836612" cy="815975"/>
          </a:xfrm>
          <a:custGeom>
            <a:avLst/>
            <a:gdLst>
              <a:gd name="T0" fmla="*/ 384947 w 1580"/>
              <a:gd name="T1" fmla="*/ 148359 h 1540"/>
              <a:gd name="T2" fmla="*/ 173147 w 1580"/>
              <a:gd name="T3" fmla="*/ 233136 h 1540"/>
              <a:gd name="T4" fmla="*/ 67247 w 1580"/>
              <a:gd name="T5" fmla="*/ 381495 h 1540"/>
              <a:gd name="T6" fmla="*/ 3707 w 1580"/>
              <a:gd name="T7" fmla="*/ 635825 h 1540"/>
              <a:gd name="T8" fmla="*/ 46067 w 1580"/>
              <a:gd name="T9" fmla="*/ 572242 h 1540"/>
              <a:gd name="T10" fmla="*/ 99017 w 1580"/>
              <a:gd name="T11" fmla="*/ 434480 h 1540"/>
              <a:gd name="T12" fmla="*/ 141377 w 1580"/>
              <a:gd name="T13" fmla="*/ 360301 h 1540"/>
              <a:gd name="T14" fmla="*/ 35477 w 1580"/>
              <a:gd name="T15" fmla="*/ 614631 h 1540"/>
              <a:gd name="T16" fmla="*/ 24887 w 1580"/>
              <a:gd name="T17" fmla="*/ 720601 h 1540"/>
              <a:gd name="T18" fmla="*/ 77837 w 1580"/>
              <a:gd name="T19" fmla="*/ 688810 h 1540"/>
              <a:gd name="T20" fmla="*/ 109607 w 1580"/>
              <a:gd name="T21" fmla="*/ 614631 h 1540"/>
              <a:gd name="T22" fmla="*/ 151967 w 1580"/>
              <a:gd name="T23" fmla="*/ 508660 h 1540"/>
              <a:gd name="T24" fmla="*/ 215507 w 1580"/>
              <a:gd name="T25" fmla="*/ 392092 h 1540"/>
              <a:gd name="T26" fmla="*/ 162557 w 1580"/>
              <a:gd name="T27" fmla="*/ 551048 h 1540"/>
              <a:gd name="T28" fmla="*/ 120197 w 1580"/>
              <a:gd name="T29" fmla="*/ 710004 h 1540"/>
              <a:gd name="T30" fmla="*/ 109607 w 1580"/>
              <a:gd name="T31" fmla="*/ 815975 h 1540"/>
              <a:gd name="T32" fmla="*/ 204917 w 1580"/>
              <a:gd name="T33" fmla="*/ 710004 h 1540"/>
              <a:gd name="T34" fmla="*/ 247277 w 1580"/>
              <a:gd name="T35" fmla="*/ 572242 h 1540"/>
              <a:gd name="T36" fmla="*/ 321407 w 1580"/>
              <a:gd name="T37" fmla="*/ 423883 h 1540"/>
              <a:gd name="T38" fmla="*/ 289637 w 1580"/>
              <a:gd name="T39" fmla="*/ 561645 h 1540"/>
              <a:gd name="T40" fmla="*/ 279047 w 1580"/>
              <a:gd name="T41" fmla="*/ 752393 h 1540"/>
              <a:gd name="T42" fmla="*/ 374357 w 1580"/>
              <a:gd name="T43" fmla="*/ 773587 h 1540"/>
              <a:gd name="T44" fmla="*/ 374357 w 1580"/>
              <a:gd name="T45" fmla="*/ 614631 h 1540"/>
              <a:gd name="T46" fmla="*/ 437898 w 1580"/>
              <a:gd name="T47" fmla="*/ 466271 h 1540"/>
              <a:gd name="T48" fmla="*/ 522618 w 1580"/>
              <a:gd name="T49" fmla="*/ 445077 h 1540"/>
              <a:gd name="T50" fmla="*/ 543798 w 1580"/>
              <a:gd name="T51" fmla="*/ 519257 h 1540"/>
              <a:gd name="T52" fmla="*/ 543798 w 1580"/>
              <a:gd name="T53" fmla="*/ 635825 h 1540"/>
              <a:gd name="T54" fmla="*/ 469668 w 1580"/>
              <a:gd name="T55" fmla="*/ 699407 h 1540"/>
              <a:gd name="T56" fmla="*/ 512028 w 1580"/>
              <a:gd name="T57" fmla="*/ 762990 h 1540"/>
              <a:gd name="T58" fmla="*/ 617928 w 1580"/>
              <a:gd name="T59" fmla="*/ 699407 h 1540"/>
              <a:gd name="T60" fmla="*/ 692058 w 1580"/>
              <a:gd name="T61" fmla="*/ 572242 h 1540"/>
              <a:gd name="T62" fmla="*/ 723828 w 1580"/>
              <a:gd name="T63" fmla="*/ 423883 h 1540"/>
              <a:gd name="T64" fmla="*/ 713238 w 1580"/>
              <a:gd name="T65" fmla="*/ 296718 h 1540"/>
              <a:gd name="T66" fmla="*/ 808548 w 1580"/>
              <a:gd name="T67" fmla="*/ 169553 h 1540"/>
              <a:gd name="T68" fmla="*/ 543798 w 1580"/>
              <a:gd name="T69" fmla="*/ 21194 h 1540"/>
              <a:gd name="T70" fmla="*/ 480258 w 1580"/>
              <a:gd name="T71" fmla="*/ 42388 h 1540"/>
              <a:gd name="T72" fmla="*/ 437898 w 1580"/>
              <a:gd name="T73" fmla="*/ 116568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3032125" y="1431925"/>
            <a:ext cx="730250" cy="7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5074" name="Freeform 18"/>
          <p:cNvSpPr>
            <a:spLocks/>
          </p:cNvSpPr>
          <p:nvPr/>
        </p:nvSpPr>
        <p:spPr bwMode="auto">
          <a:xfrm rot="10326327" flipV="1">
            <a:off x="2068513" y="2039938"/>
            <a:ext cx="971550" cy="958850"/>
          </a:xfrm>
          <a:custGeom>
            <a:avLst/>
            <a:gdLst>
              <a:gd name="T0" fmla="*/ 447036 w 1580"/>
              <a:gd name="T1" fmla="*/ 174336 h 1540"/>
              <a:gd name="T2" fmla="*/ 201074 w 1580"/>
              <a:gd name="T3" fmla="*/ 273957 h 1540"/>
              <a:gd name="T4" fmla="*/ 78093 w 1580"/>
              <a:gd name="T5" fmla="*/ 448294 h 1540"/>
              <a:gd name="T6" fmla="*/ 4304 w 1580"/>
              <a:gd name="T7" fmla="*/ 747156 h 1540"/>
              <a:gd name="T8" fmla="*/ 53497 w 1580"/>
              <a:gd name="T9" fmla="*/ 672440 h 1540"/>
              <a:gd name="T10" fmla="*/ 114987 w 1580"/>
              <a:gd name="T11" fmla="*/ 510556 h 1540"/>
              <a:gd name="T12" fmla="*/ 164180 w 1580"/>
              <a:gd name="T13" fmla="*/ 423388 h 1540"/>
              <a:gd name="T14" fmla="*/ 41199 w 1580"/>
              <a:gd name="T15" fmla="*/ 722251 h 1540"/>
              <a:gd name="T16" fmla="*/ 28901 w 1580"/>
              <a:gd name="T17" fmla="*/ 846777 h 1540"/>
              <a:gd name="T18" fmla="*/ 90391 w 1580"/>
              <a:gd name="T19" fmla="*/ 809419 h 1540"/>
              <a:gd name="T20" fmla="*/ 127285 w 1580"/>
              <a:gd name="T21" fmla="*/ 722251 h 1540"/>
              <a:gd name="T22" fmla="*/ 176478 w 1580"/>
              <a:gd name="T23" fmla="*/ 597725 h 1540"/>
              <a:gd name="T24" fmla="*/ 250266 w 1580"/>
              <a:gd name="T25" fmla="*/ 460746 h 1540"/>
              <a:gd name="T26" fmla="*/ 188776 w 1580"/>
              <a:gd name="T27" fmla="*/ 647535 h 1540"/>
              <a:gd name="T28" fmla="*/ 139583 w 1580"/>
              <a:gd name="T29" fmla="*/ 834324 h 1540"/>
              <a:gd name="T30" fmla="*/ 127285 w 1580"/>
              <a:gd name="T31" fmla="*/ 958850 h 1540"/>
              <a:gd name="T32" fmla="*/ 237968 w 1580"/>
              <a:gd name="T33" fmla="*/ 834324 h 1540"/>
              <a:gd name="T34" fmla="*/ 287161 w 1580"/>
              <a:gd name="T35" fmla="*/ 672440 h 1540"/>
              <a:gd name="T36" fmla="*/ 373247 w 1580"/>
              <a:gd name="T37" fmla="*/ 498104 h 1540"/>
              <a:gd name="T38" fmla="*/ 336353 w 1580"/>
              <a:gd name="T39" fmla="*/ 659988 h 1540"/>
              <a:gd name="T40" fmla="*/ 324055 w 1580"/>
              <a:gd name="T41" fmla="*/ 884134 h 1540"/>
              <a:gd name="T42" fmla="*/ 434738 w 1580"/>
              <a:gd name="T43" fmla="*/ 909040 h 1540"/>
              <a:gd name="T44" fmla="*/ 434738 w 1580"/>
              <a:gd name="T45" fmla="*/ 722251 h 1540"/>
              <a:gd name="T46" fmla="*/ 508526 w 1580"/>
              <a:gd name="T47" fmla="*/ 547914 h 1540"/>
              <a:gd name="T48" fmla="*/ 606911 w 1580"/>
              <a:gd name="T49" fmla="*/ 523009 h 1540"/>
              <a:gd name="T50" fmla="*/ 631508 w 1580"/>
              <a:gd name="T51" fmla="*/ 610177 h 1540"/>
              <a:gd name="T52" fmla="*/ 631508 w 1580"/>
              <a:gd name="T53" fmla="*/ 747156 h 1540"/>
              <a:gd name="T54" fmla="*/ 545421 w 1580"/>
              <a:gd name="T55" fmla="*/ 821871 h 1540"/>
              <a:gd name="T56" fmla="*/ 594613 w 1580"/>
              <a:gd name="T57" fmla="*/ 896587 h 1540"/>
              <a:gd name="T58" fmla="*/ 717594 w 1580"/>
              <a:gd name="T59" fmla="*/ 821871 h 1540"/>
              <a:gd name="T60" fmla="*/ 803681 w 1580"/>
              <a:gd name="T61" fmla="*/ 672440 h 1540"/>
              <a:gd name="T62" fmla="*/ 840575 w 1580"/>
              <a:gd name="T63" fmla="*/ 498104 h 1540"/>
              <a:gd name="T64" fmla="*/ 828277 w 1580"/>
              <a:gd name="T65" fmla="*/ 348673 h 1540"/>
              <a:gd name="T66" fmla="*/ 938960 w 1580"/>
              <a:gd name="T67" fmla="*/ 199242 h 1540"/>
              <a:gd name="T68" fmla="*/ 631508 w 1580"/>
              <a:gd name="T69" fmla="*/ 24905 h 1540"/>
              <a:gd name="T70" fmla="*/ 557719 w 1580"/>
              <a:gd name="T71" fmla="*/ 49810 h 1540"/>
              <a:gd name="T72" fmla="*/ 508526 w 1580"/>
              <a:gd name="T73" fmla="*/ 136979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 flipV="1">
            <a:off x="2755900" y="2705100"/>
            <a:ext cx="190500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1027113" y="5559425"/>
            <a:ext cx="1250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p^.next := na;</a:t>
            </a:r>
            <a:endParaRPr lang="en-US" altLang="bg-BG" sz="1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931863" y="5940425"/>
            <a:ext cx="822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 na 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:</a:t>
            </a:r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= p;</a:t>
            </a:r>
          </a:p>
        </p:txBody>
      </p:sp>
      <p:sp>
        <p:nvSpPr>
          <p:cNvPr id="234518" name="Rectangle 22"/>
          <p:cNvSpPr>
            <a:spLocks noChangeArrowheads="1"/>
          </p:cNvSpPr>
          <p:nvPr/>
        </p:nvSpPr>
        <p:spPr bwMode="auto">
          <a:xfrm>
            <a:off x="915988" y="4911725"/>
            <a:ext cx="109855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new (p)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bg-BG" altLang="bg-BG" sz="1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234519" name="Rectangle 23"/>
          <p:cNvSpPr>
            <a:spLocks noChangeArrowheads="1"/>
          </p:cNvSpPr>
          <p:nvPr/>
        </p:nvSpPr>
        <p:spPr bwMode="auto">
          <a:xfrm>
            <a:off x="903288" y="5216525"/>
            <a:ext cx="2884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p^.data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 :</a:t>
            </a:r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 = стойността на данната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846763" y="5672138"/>
            <a:ext cx="1284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 sz="1400">
                <a:solidFill>
                  <a:schemeClr val="accent2"/>
                </a:solidFill>
              </a:rPr>
              <a:t>p</a:t>
            </a:r>
            <a:r>
              <a:rPr lang="en-US" altLang="bg-BG" sz="1400">
                <a:solidFill>
                  <a:schemeClr val="accent2"/>
                </a:solidFill>
              </a:rPr>
              <a:t>-&gt;</a:t>
            </a:r>
            <a:r>
              <a:rPr lang="bg-BG" altLang="bg-BG" sz="1400">
                <a:solidFill>
                  <a:schemeClr val="accent2"/>
                </a:solidFill>
              </a:rPr>
              <a:t>next = na;</a:t>
            </a:r>
            <a:endParaRPr lang="en-US" altLang="bg-BG" sz="1400">
              <a:solidFill>
                <a:schemeClr val="accent2"/>
              </a:solidFill>
            </a:endParaRP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5754688" y="6091238"/>
            <a:ext cx="808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 sz="1400">
                <a:solidFill>
                  <a:srgbClr val="000099"/>
                </a:solidFill>
              </a:rPr>
              <a:t> na = p;</a:t>
            </a:r>
          </a:p>
        </p:txBody>
      </p:sp>
      <p:sp>
        <p:nvSpPr>
          <p:cNvPr id="234522" name="Rectangle 26"/>
          <p:cNvSpPr>
            <a:spLocks noChangeArrowheads="1"/>
          </p:cNvSpPr>
          <p:nvPr/>
        </p:nvSpPr>
        <p:spPr bwMode="auto">
          <a:xfrm>
            <a:off x="5730875" y="4716463"/>
            <a:ext cx="2284413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altLang="bg-BG" sz="1400">
                <a:solidFill>
                  <a:schemeClr val="accent2"/>
                </a:solidFill>
              </a:rPr>
              <a:t>p = new </a:t>
            </a:r>
            <a:r>
              <a:rPr lang="bg-BG" altLang="bg-BG" sz="1400">
                <a:solidFill>
                  <a:schemeClr val="accent2"/>
                </a:solidFill>
              </a:rPr>
              <a:t>Е</a:t>
            </a:r>
            <a:r>
              <a:rPr lang="en-US" altLang="bg-BG" sz="1400">
                <a:solidFill>
                  <a:schemeClr val="accent2"/>
                </a:solidFill>
              </a:rPr>
              <a:t>lement</a:t>
            </a:r>
            <a:r>
              <a:rPr lang="en-US" altLang="bg-BG" sz="1400">
                <a:solidFill>
                  <a:schemeClr val="accent2"/>
                </a:solidFill>
                <a:cs typeface="Times New Roman" pitchFamily="18" charset="0"/>
              </a:rPr>
              <a:t>;</a:t>
            </a:r>
            <a:endParaRPr lang="bg-BG" altLang="bg-BG" sz="14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234523" name="Rectangle 27"/>
          <p:cNvSpPr>
            <a:spLocks noChangeArrowheads="1"/>
          </p:cNvSpPr>
          <p:nvPr/>
        </p:nvSpPr>
        <p:spPr bwMode="auto">
          <a:xfrm>
            <a:off x="5676900" y="5205413"/>
            <a:ext cx="2713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bg-BG" altLang="bg-BG" sz="1400">
                <a:solidFill>
                  <a:schemeClr val="accent2"/>
                </a:solidFill>
              </a:rPr>
              <a:t> p</a:t>
            </a:r>
            <a:r>
              <a:rPr lang="en-US" altLang="bg-BG" sz="1400">
                <a:solidFill>
                  <a:schemeClr val="accent2"/>
                </a:solidFill>
              </a:rPr>
              <a:t>-&gt;</a:t>
            </a:r>
            <a:r>
              <a:rPr lang="bg-BG" altLang="bg-BG" sz="1400">
                <a:solidFill>
                  <a:schemeClr val="accent2"/>
                </a:solidFill>
              </a:rPr>
              <a:t>data = данната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909638" y="3478213"/>
            <a:ext cx="1085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>
                <a:solidFill>
                  <a:srgbClr val="800000"/>
                </a:solidFill>
              </a:rPr>
              <a:t> na </a:t>
            </a:r>
            <a:r>
              <a:rPr lang="en-US" altLang="bg-BG">
                <a:solidFill>
                  <a:srgbClr val="800000"/>
                </a:solidFill>
              </a:rPr>
              <a:t>:</a:t>
            </a:r>
            <a:r>
              <a:rPr lang="bg-BG" altLang="bg-BG">
                <a:solidFill>
                  <a:srgbClr val="800000"/>
                </a:solidFill>
              </a:rPr>
              <a:t>= </a:t>
            </a:r>
            <a:r>
              <a:rPr lang="en-US" altLang="bg-BG">
                <a:solidFill>
                  <a:srgbClr val="800000"/>
                </a:solidFill>
              </a:rPr>
              <a:t>nil</a:t>
            </a:r>
            <a:r>
              <a:rPr lang="bg-BG" altLang="bg-BG">
                <a:solidFill>
                  <a:srgbClr val="800000"/>
                </a:solidFill>
              </a:rPr>
              <a:t>;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619750" y="3600450"/>
            <a:ext cx="1319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>
                <a:solidFill>
                  <a:schemeClr val="accent2"/>
                </a:solidFill>
              </a:rPr>
              <a:t> na = </a:t>
            </a:r>
            <a:r>
              <a:rPr lang="en-US" altLang="bg-BG">
                <a:solidFill>
                  <a:schemeClr val="accent2"/>
                </a:solidFill>
              </a:rPr>
              <a:t>NULL</a:t>
            </a:r>
            <a:r>
              <a:rPr lang="bg-BG" altLang="bg-BG">
                <a:solidFill>
                  <a:schemeClr val="accent2"/>
                </a:solidFill>
              </a:rPr>
              <a:t>;</a:t>
            </a:r>
          </a:p>
        </p:txBody>
      </p:sp>
      <p:sp>
        <p:nvSpPr>
          <p:cNvPr id="234526" name="AutoShape 30"/>
          <p:cNvSpPr>
            <a:spLocks noChangeArrowheads="1"/>
          </p:cNvSpPr>
          <p:nvPr/>
        </p:nvSpPr>
        <p:spPr bwMode="auto">
          <a:xfrm rot="5400000">
            <a:off x="667544" y="1012031"/>
            <a:ext cx="749300" cy="985838"/>
          </a:xfrm>
          <a:prstGeom prst="flowChartDelay">
            <a:avLst/>
          </a:prstGeom>
          <a:gradFill rotWithShape="0">
            <a:gsLst>
              <a:gs pos="0">
                <a:srgbClr val="FFFFFF"/>
              </a:gs>
              <a:gs pos="100000">
                <a:srgbClr val="000000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 vert="eaVert"/>
          <a:lstStyle/>
          <a:p>
            <a:endParaRPr lang="bg-BG" altLang="bg-BG" b="0"/>
          </a:p>
        </p:txBody>
      </p:sp>
      <p:sp>
        <p:nvSpPr>
          <p:cNvPr id="234527" name="Rectangle 31"/>
          <p:cNvSpPr>
            <a:spLocks noChangeArrowheads="1"/>
          </p:cNvSpPr>
          <p:nvPr/>
        </p:nvSpPr>
        <p:spPr bwMode="auto">
          <a:xfrm>
            <a:off x="427038" y="822325"/>
            <a:ext cx="1250950" cy="611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4528" name="Oval 32"/>
          <p:cNvSpPr>
            <a:spLocks noChangeArrowheads="1"/>
          </p:cNvSpPr>
          <p:nvPr/>
        </p:nvSpPr>
        <p:spPr bwMode="auto">
          <a:xfrm>
            <a:off x="549275" y="1130300"/>
            <a:ext cx="985838" cy="341313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29" name="Oval 33"/>
          <p:cNvSpPr>
            <a:spLocks noChangeArrowheads="1"/>
          </p:cNvSpPr>
          <p:nvPr/>
        </p:nvSpPr>
        <p:spPr bwMode="auto">
          <a:xfrm flipV="1">
            <a:off x="1009650" y="1130300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30" name="Oval 34"/>
          <p:cNvSpPr>
            <a:spLocks noChangeArrowheads="1"/>
          </p:cNvSpPr>
          <p:nvPr/>
        </p:nvSpPr>
        <p:spPr bwMode="auto">
          <a:xfrm flipV="1">
            <a:off x="877888" y="11303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31" name="Oval 35"/>
          <p:cNvSpPr>
            <a:spLocks noChangeArrowheads="1"/>
          </p:cNvSpPr>
          <p:nvPr/>
        </p:nvSpPr>
        <p:spPr bwMode="auto">
          <a:xfrm flipV="1">
            <a:off x="1141413" y="1335088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32" name="Oval 36"/>
          <p:cNvSpPr>
            <a:spLocks noChangeArrowheads="1"/>
          </p:cNvSpPr>
          <p:nvPr/>
        </p:nvSpPr>
        <p:spPr bwMode="auto">
          <a:xfrm flipV="1">
            <a:off x="746125" y="133508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33" name="Oval 37"/>
          <p:cNvSpPr>
            <a:spLocks noChangeArrowheads="1"/>
          </p:cNvSpPr>
          <p:nvPr/>
        </p:nvSpPr>
        <p:spPr bwMode="auto">
          <a:xfrm flipV="1">
            <a:off x="1009650" y="133508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34" name="Oval 38"/>
          <p:cNvSpPr>
            <a:spLocks noChangeArrowheads="1"/>
          </p:cNvSpPr>
          <p:nvPr/>
        </p:nvSpPr>
        <p:spPr bwMode="auto">
          <a:xfrm flipV="1">
            <a:off x="877888" y="1335088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35" name="Oval 39"/>
          <p:cNvSpPr>
            <a:spLocks noChangeArrowheads="1"/>
          </p:cNvSpPr>
          <p:nvPr/>
        </p:nvSpPr>
        <p:spPr bwMode="auto">
          <a:xfrm flipV="1">
            <a:off x="1360488" y="119856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36" name="Oval 40"/>
          <p:cNvSpPr>
            <a:spLocks noChangeArrowheads="1"/>
          </p:cNvSpPr>
          <p:nvPr/>
        </p:nvSpPr>
        <p:spPr bwMode="auto">
          <a:xfrm flipV="1">
            <a:off x="1206500" y="1222375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37" name="Oval 41"/>
          <p:cNvSpPr>
            <a:spLocks noChangeArrowheads="1"/>
          </p:cNvSpPr>
          <p:nvPr/>
        </p:nvSpPr>
        <p:spPr bwMode="auto">
          <a:xfrm flipV="1">
            <a:off x="1074738" y="122237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38" name="Oval 42"/>
          <p:cNvSpPr>
            <a:spLocks noChangeArrowheads="1"/>
          </p:cNvSpPr>
          <p:nvPr/>
        </p:nvSpPr>
        <p:spPr bwMode="auto">
          <a:xfrm flipV="1">
            <a:off x="811213" y="122237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39" name="Oval 43"/>
          <p:cNvSpPr>
            <a:spLocks noChangeArrowheads="1"/>
          </p:cNvSpPr>
          <p:nvPr/>
        </p:nvSpPr>
        <p:spPr bwMode="auto">
          <a:xfrm flipV="1">
            <a:off x="944563" y="122237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40" name="Oval 44"/>
          <p:cNvSpPr>
            <a:spLocks noChangeArrowheads="1"/>
          </p:cNvSpPr>
          <p:nvPr/>
        </p:nvSpPr>
        <p:spPr bwMode="auto">
          <a:xfrm flipV="1">
            <a:off x="679450" y="119856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41" name="Oval 45"/>
          <p:cNvSpPr>
            <a:spLocks noChangeArrowheads="1"/>
          </p:cNvSpPr>
          <p:nvPr/>
        </p:nvSpPr>
        <p:spPr bwMode="auto">
          <a:xfrm flipV="1">
            <a:off x="614363" y="1266825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42" name="Oval 46"/>
          <p:cNvSpPr>
            <a:spLocks noChangeArrowheads="1"/>
          </p:cNvSpPr>
          <p:nvPr/>
        </p:nvSpPr>
        <p:spPr bwMode="auto">
          <a:xfrm flipV="1">
            <a:off x="1273175" y="129063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43" name="Oval 47"/>
          <p:cNvSpPr>
            <a:spLocks noChangeArrowheads="1"/>
          </p:cNvSpPr>
          <p:nvPr/>
        </p:nvSpPr>
        <p:spPr bwMode="auto">
          <a:xfrm flipV="1">
            <a:off x="1141413" y="11303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44" name="Text Box 48"/>
          <p:cNvSpPr txBox="1">
            <a:spLocks noChangeArrowheads="1"/>
          </p:cNvSpPr>
          <p:nvPr/>
        </p:nvSpPr>
        <p:spPr bwMode="auto">
          <a:xfrm>
            <a:off x="666750" y="1477963"/>
            <a:ext cx="8477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200">
                <a:solidFill>
                  <a:srgbClr val="FFFFFF"/>
                </a:solidFill>
                <a:latin typeface="Times New Roman" pitchFamily="18" charset="0"/>
              </a:rPr>
              <a:t>ДАННИ</a:t>
            </a:r>
            <a:endParaRPr lang="en-US" altLang="bg-BG" sz="1200"/>
          </a:p>
        </p:txBody>
      </p:sp>
      <p:sp>
        <p:nvSpPr>
          <p:cNvPr id="234545" name="Oval 49"/>
          <p:cNvSpPr>
            <a:spLocks noChangeArrowheads="1"/>
          </p:cNvSpPr>
          <p:nvPr/>
        </p:nvSpPr>
        <p:spPr bwMode="auto">
          <a:xfrm flipV="1">
            <a:off x="1323975" y="122713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46" name="Oval 50"/>
          <p:cNvSpPr>
            <a:spLocks noChangeArrowheads="1"/>
          </p:cNvSpPr>
          <p:nvPr/>
        </p:nvSpPr>
        <p:spPr bwMode="auto">
          <a:xfrm flipV="1">
            <a:off x="1160463" y="11811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47" name="Oval 51"/>
          <p:cNvSpPr>
            <a:spLocks noChangeArrowheads="1"/>
          </p:cNvSpPr>
          <p:nvPr/>
        </p:nvSpPr>
        <p:spPr bwMode="auto">
          <a:xfrm flipV="1">
            <a:off x="1060450" y="125095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48" name="Oval 52"/>
          <p:cNvSpPr>
            <a:spLocks noChangeArrowheads="1"/>
          </p:cNvSpPr>
          <p:nvPr/>
        </p:nvSpPr>
        <p:spPr bwMode="auto">
          <a:xfrm flipH="1" flipV="1">
            <a:off x="742950" y="1169988"/>
            <a:ext cx="111125" cy="1254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49" name="Oval 53"/>
          <p:cNvSpPr>
            <a:spLocks noChangeArrowheads="1"/>
          </p:cNvSpPr>
          <p:nvPr/>
        </p:nvSpPr>
        <p:spPr bwMode="auto">
          <a:xfrm flipV="1">
            <a:off x="898525" y="1227138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50" name="Oval 54"/>
          <p:cNvSpPr>
            <a:spLocks noChangeArrowheads="1"/>
          </p:cNvSpPr>
          <p:nvPr/>
        </p:nvSpPr>
        <p:spPr bwMode="auto">
          <a:xfrm flipV="1">
            <a:off x="695325" y="125095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51" name="Oval 55"/>
          <p:cNvSpPr>
            <a:spLocks noChangeArrowheads="1"/>
          </p:cNvSpPr>
          <p:nvPr/>
        </p:nvSpPr>
        <p:spPr bwMode="auto">
          <a:xfrm flipV="1">
            <a:off x="568325" y="1227138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52" name="Oval 56"/>
          <p:cNvSpPr>
            <a:spLocks noChangeArrowheads="1"/>
          </p:cNvSpPr>
          <p:nvPr/>
        </p:nvSpPr>
        <p:spPr bwMode="auto">
          <a:xfrm flipV="1">
            <a:off x="1257300" y="1204913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53" name="Oval 57"/>
          <p:cNvSpPr>
            <a:spLocks noChangeArrowheads="1"/>
          </p:cNvSpPr>
          <p:nvPr/>
        </p:nvSpPr>
        <p:spPr bwMode="auto">
          <a:xfrm flipV="1">
            <a:off x="1046163" y="1339850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54" name="Oval 58"/>
          <p:cNvSpPr>
            <a:spLocks noChangeArrowheads="1"/>
          </p:cNvSpPr>
          <p:nvPr/>
        </p:nvSpPr>
        <p:spPr bwMode="auto">
          <a:xfrm flipV="1">
            <a:off x="914400" y="125095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55" name="Oval 59"/>
          <p:cNvSpPr>
            <a:spLocks noChangeArrowheads="1"/>
          </p:cNvSpPr>
          <p:nvPr/>
        </p:nvSpPr>
        <p:spPr bwMode="auto">
          <a:xfrm flipV="1">
            <a:off x="1397000" y="123983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56" name="Oval 60"/>
          <p:cNvSpPr>
            <a:spLocks noChangeArrowheads="1"/>
          </p:cNvSpPr>
          <p:nvPr/>
        </p:nvSpPr>
        <p:spPr bwMode="auto">
          <a:xfrm flipV="1">
            <a:off x="1243013" y="126206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57" name="Oval 61"/>
          <p:cNvSpPr>
            <a:spLocks noChangeArrowheads="1"/>
          </p:cNvSpPr>
          <p:nvPr/>
        </p:nvSpPr>
        <p:spPr bwMode="auto">
          <a:xfrm flipV="1">
            <a:off x="1111250" y="126206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58" name="Oval 62"/>
          <p:cNvSpPr>
            <a:spLocks noChangeArrowheads="1"/>
          </p:cNvSpPr>
          <p:nvPr/>
        </p:nvSpPr>
        <p:spPr bwMode="auto">
          <a:xfrm flipV="1">
            <a:off x="849313" y="126206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59" name="Oval 63"/>
          <p:cNvSpPr>
            <a:spLocks noChangeArrowheads="1"/>
          </p:cNvSpPr>
          <p:nvPr/>
        </p:nvSpPr>
        <p:spPr bwMode="auto">
          <a:xfrm flipV="1">
            <a:off x="981075" y="126206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60" name="Oval 64"/>
          <p:cNvSpPr>
            <a:spLocks noChangeArrowheads="1"/>
          </p:cNvSpPr>
          <p:nvPr/>
        </p:nvSpPr>
        <p:spPr bwMode="auto">
          <a:xfrm flipV="1">
            <a:off x="715963" y="123983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61" name="Oval 65"/>
          <p:cNvSpPr>
            <a:spLocks noChangeArrowheads="1"/>
          </p:cNvSpPr>
          <p:nvPr/>
        </p:nvSpPr>
        <p:spPr bwMode="auto">
          <a:xfrm flipV="1">
            <a:off x="650875" y="1308100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62" name="Oval 66"/>
          <p:cNvSpPr>
            <a:spLocks noChangeArrowheads="1"/>
          </p:cNvSpPr>
          <p:nvPr/>
        </p:nvSpPr>
        <p:spPr bwMode="auto">
          <a:xfrm flipV="1">
            <a:off x="1249363" y="131921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63" name="Oval 67"/>
          <p:cNvSpPr>
            <a:spLocks noChangeArrowheads="1"/>
          </p:cNvSpPr>
          <p:nvPr/>
        </p:nvSpPr>
        <p:spPr bwMode="auto">
          <a:xfrm flipV="1">
            <a:off x="1177925" y="1171575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64" name="Oval 68"/>
          <p:cNvSpPr>
            <a:spLocks noChangeArrowheads="1"/>
          </p:cNvSpPr>
          <p:nvPr/>
        </p:nvSpPr>
        <p:spPr bwMode="auto">
          <a:xfrm flipV="1">
            <a:off x="1360488" y="126841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65" name="Oval 69"/>
          <p:cNvSpPr>
            <a:spLocks noChangeArrowheads="1"/>
          </p:cNvSpPr>
          <p:nvPr/>
        </p:nvSpPr>
        <p:spPr bwMode="auto">
          <a:xfrm flipV="1">
            <a:off x="963613" y="123348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66" name="Oval 70"/>
          <p:cNvSpPr>
            <a:spLocks noChangeArrowheads="1"/>
          </p:cNvSpPr>
          <p:nvPr/>
        </p:nvSpPr>
        <p:spPr bwMode="auto">
          <a:xfrm flipV="1">
            <a:off x="1096963" y="129063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67" name="Oval 71"/>
          <p:cNvSpPr>
            <a:spLocks noChangeArrowheads="1"/>
          </p:cNvSpPr>
          <p:nvPr/>
        </p:nvSpPr>
        <p:spPr bwMode="auto">
          <a:xfrm flipH="1" flipV="1">
            <a:off x="781050" y="1211263"/>
            <a:ext cx="109538" cy="1254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68" name="Oval 72"/>
          <p:cNvSpPr>
            <a:spLocks noChangeArrowheads="1"/>
          </p:cNvSpPr>
          <p:nvPr/>
        </p:nvSpPr>
        <p:spPr bwMode="auto">
          <a:xfrm flipV="1">
            <a:off x="854075" y="1325563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69" name="Oval 73"/>
          <p:cNvSpPr>
            <a:spLocks noChangeArrowheads="1"/>
          </p:cNvSpPr>
          <p:nvPr/>
        </p:nvSpPr>
        <p:spPr bwMode="auto">
          <a:xfrm flipV="1">
            <a:off x="731838" y="129063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70" name="Oval 74"/>
          <p:cNvSpPr>
            <a:spLocks noChangeArrowheads="1"/>
          </p:cNvSpPr>
          <p:nvPr/>
        </p:nvSpPr>
        <p:spPr bwMode="auto">
          <a:xfrm flipV="1">
            <a:off x="604838" y="126841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71" name="Oval 75"/>
          <p:cNvSpPr>
            <a:spLocks noChangeArrowheads="1"/>
          </p:cNvSpPr>
          <p:nvPr/>
        </p:nvSpPr>
        <p:spPr bwMode="auto">
          <a:xfrm flipV="1">
            <a:off x="936625" y="1336675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4572" name="Oval 76"/>
          <p:cNvSpPr>
            <a:spLocks noChangeArrowheads="1"/>
          </p:cNvSpPr>
          <p:nvPr/>
        </p:nvSpPr>
        <p:spPr bwMode="auto">
          <a:xfrm flipV="1">
            <a:off x="3802063" y="1585913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133" name="Text Box 77"/>
          <p:cNvSpPr txBox="1">
            <a:spLocks noChangeArrowheads="1"/>
          </p:cNvSpPr>
          <p:nvPr/>
        </p:nvSpPr>
        <p:spPr bwMode="auto">
          <a:xfrm>
            <a:off x="4681538" y="2735263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45134" name="Rectangle 78"/>
          <p:cNvSpPr>
            <a:spLocks noChangeArrowheads="1"/>
          </p:cNvSpPr>
          <p:nvPr/>
        </p:nvSpPr>
        <p:spPr bwMode="auto">
          <a:xfrm>
            <a:off x="4681538" y="2552700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135" name="Oval 79"/>
          <p:cNvSpPr>
            <a:spLocks noChangeArrowheads="1"/>
          </p:cNvSpPr>
          <p:nvPr/>
        </p:nvSpPr>
        <p:spPr bwMode="auto">
          <a:xfrm flipH="1">
            <a:off x="4803775" y="2573338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136" name="Oval 80"/>
          <p:cNvSpPr>
            <a:spLocks noChangeArrowheads="1"/>
          </p:cNvSpPr>
          <p:nvPr/>
        </p:nvSpPr>
        <p:spPr bwMode="auto">
          <a:xfrm flipV="1">
            <a:off x="4697413" y="2767013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137" name="Line 81"/>
          <p:cNvSpPr>
            <a:spLocks noChangeShapeType="1"/>
          </p:cNvSpPr>
          <p:nvPr/>
        </p:nvSpPr>
        <p:spPr bwMode="auto">
          <a:xfrm>
            <a:off x="4914900" y="2628900"/>
            <a:ext cx="742950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45138" name="Group 82"/>
          <p:cNvGrpSpPr>
            <a:grpSpLocks/>
          </p:cNvGrpSpPr>
          <p:nvPr/>
        </p:nvGrpSpPr>
        <p:grpSpPr bwMode="auto">
          <a:xfrm>
            <a:off x="6611938" y="2646363"/>
            <a:ext cx="193675" cy="144462"/>
            <a:chOff x="2977" y="1631"/>
            <a:chExt cx="74" cy="67"/>
          </a:xfrm>
        </p:grpSpPr>
        <p:sp>
          <p:nvSpPr>
            <p:cNvPr id="45144" name="Oval 83"/>
            <p:cNvSpPr>
              <a:spLocks noChangeArrowheads="1"/>
            </p:cNvSpPr>
            <p:nvPr/>
          </p:nvSpPr>
          <p:spPr bwMode="auto">
            <a:xfrm>
              <a:off x="2977" y="1631"/>
              <a:ext cx="74" cy="6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45" name="Line 84"/>
            <p:cNvSpPr>
              <a:spLocks noChangeShapeType="1"/>
            </p:cNvSpPr>
            <p:nvPr/>
          </p:nvSpPr>
          <p:spPr bwMode="auto">
            <a:xfrm>
              <a:off x="2977" y="1631"/>
              <a:ext cx="74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146" name="Line 85"/>
            <p:cNvSpPr>
              <a:spLocks noChangeShapeType="1"/>
            </p:cNvSpPr>
            <p:nvPr/>
          </p:nvSpPr>
          <p:spPr bwMode="auto">
            <a:xfrm flipV="1">
              <a:off x="2977" y="1631"/>
              <a:ext cx="74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5139" name="Text Box 86"/>
          <p:cNvSpPr txBox="1">
            <a:spLocks noChangeArrowheads="1"/>
          </p:cNvSpPr>
          <p:nvPr/>
        </p:nvSpPr>
        <p:spPr bwMode="auto">
          <a:xfrm>
            <a:off x="5691188" y="2754313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45140" name="Rectangle 87"/>
          <p:cNvSpPr>
            <a:spLocks noChangeArrowheads="1"/>
          </p:cNvSpPr>
          <p:nvPr/>
        </p:nvSpPr>
        <p:spPr bwMode="auto">
          <a:xfrm>
            <a:off x="5691188" y="2571750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141" name="Oval 88"/>
          <p:cNvSpPr>
            <a:spLocks noChangeArrowheads="1"/>
          </p:cNvSpPr>
          <p:nvPr/>
        </p:nvSpPr>
        <p:spPr bwMode="auto">
          <a:xfrm flipH="1">
            <a:off x="5813425" y="2592388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142" name="Oval 89"/>
          <p:cNvSpPr>
            <a:spLocks noChangeArrowheads="1"/>
          </p:cNvSpPr>
          <p:nvPr/>
        </p:nvSpPr>
        <p:spPr bwMode="auto">
          <a:xfrm flipV="1">
            <a:off x="5707063" y="2786063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143" name="Line 90"/>
          <p:cNvSpPr>
            <a:spLocks noChangeShapeType="1"/>
          </p:cNvSpPr>
          <p:nvPr/>
        </p:nvSpPr>
        <p:spPr bwMode="auto">
          <a:xfrm>
            <a:off x="5924550" y="2686050"/>
            <a:ext cx="7620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861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45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45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45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45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345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345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345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345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-0.00878 C 0.01007 -0.02358 0.02587 -0.03838 0.04045 -0.04901 C 0.05504 -0.05965 0.05799 -0.07075 0.0816 -0.07213 C 0.10521 -0.07352 0.14809 -0.07815 0.1816 -0.05734 C 0.21511 -0.03653 0.24913 0.00787 0.28316 0.05249 " pathEditMode="relative" ptsTypes="aaaaA">
                                      <p:cBhvr>
                                        <p:cTn id="115" dur="500" fill="hold"/>
                                        <p:tgtEl>
                                          <p:spTgt spid="234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234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234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234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234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234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234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234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234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234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234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234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234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234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234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234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234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234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234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234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234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500"/>
                                        <p:tgtEl>
                                          <p:spTgt spid="234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234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6" dur="500"/>
                                        <p:tgtEl>
                                          <p:spTgt spid="234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234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2" dur="500"/>
                                        <p:tgtEl>
                                          <p:spTgt spid="234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5" dur="500"/>
                                        <p:tgtEl>
                                          <p:spTgt spid="234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234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1" dur="500"/>
                                        <p:tgtEl>
                                          <p:spTgt spid="234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4" dur="500"/>
                                        <p:tgtEl>
                                          <p:spTgt spid="234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7" dur="500"/>
                                        <p:tgtEl>
                                          <p:spTgt spid="234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0" dur="500"/>
                                        <p:tgtEl>
                                          <p:spTgt spid="234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234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234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9" dur="500"/>
                                        <p:tgtEl>
                                          <p:spTgt spid="234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234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5" dur="500"/>
                                        <p:tgtEl>
                                          <p:spTgt spid="234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8" dur="500"/>
                                        <p:tgtEl>
                                          <p:spTgt spid="234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234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4" dur="500"/>
                                        <p:tgtEl>
                                          <p:spTgt spid="234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7" dur="500"/>
                                        <p:tgtEl>
                                          <p:spTgt spid="234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0" dur="500"/>
                                        <p:tgtEl>
                                          <p:spTgt spid="234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3" dur="500"/>
                                        <p:tgtEl>
                                          <p:spTgt spid="234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6" dur="500"/>
                                        <p:tgtEl>
                                          <p:spTgt spid="234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9" dur="500"/>
                                        <p:tgtEl>
                                          <p:spTgt spid="234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2" dur="500"/>
                                        <p:tgtEl>
                                          <p:spTgt spid="234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12" grpId="0" animBg="1"/>
      <p:bldP spid="234518" grpId="0"/>
      <p:bldP spid="234519" grpId="0"/>
      <p:bldP spid="234522" grpId="0"/>
      <p:bldP spid="234523" grpId="0"/>
      <p:bldP spid="234526" grpId="0" animBg="1"/>
      <p:bldP spid="234526" grpId="1" animBg="1"/>
      <p:bldP spid="234527" grpId="0" animBg="1"/>
      <p:bldP spid="234528" grpId="0" animBg="1"/>
      <p:bldP spid="234528" grpId="1" animBg="1"/>
      <p:bldP spid="234529" grpId="0" animBg="1"/>
      <p:bldP spid="234529" grpId="1" animBg="1"/>
      <p:bldP spid="234530" grpId="0" animBg="1"/>
      <p:bldP spid="234530" grpId="1" animBg="1"/>
      <p:bldP spid="234531" grpId="0" animBg="1"/>
      <p:bldP spid="234531" grpId="1" animBg="1"/>
      <p:bldP spid="234532" grpId="0" animBg="1"/>
      <p:bldP spid="234532" grpId="1" animBg="1"/>
      <p:bldP spid="234533" grpId="0" animBg="1"/>
      <p:bldP spid="234533" grpId="1" animBg="1"/>
      <p:bldP spid="234534" grpId="0" animBg="1"/>
      <p:bldP spid="234534" grpId="1" animBg="1"/>
      <p:bldP spid="234535" grpId="0" animBg="1"/>
      <p:bldP spid="234535" grpId="1" animBg="1"/>
      <p:bldP spid="234536" grpId="0" animBg="1"/>
      <p:bldP spid="234536" grpId="1" animBg="1"/>
      <p:bldP spid="234537" grpId="0" animBg="1"/>
      <p:bldP spid="234537" grpId="1" animBg="1"/>
      <p:bldP spid="234538" grpId="0" animBg="1"/>
      <p:bldP spid="234538" grpId="1" animBg="1"/>
      <p:bldP spid="234539" grpId="0" animBg="1"/>
      <p:bldP spid="234539" grpId="1" animBg="1"/>
      <p:bldP spid="234540" grpId="0" animBg="1"/>
      <p:bldP spid="234540" grpId="1" animBg="1"/>
      <p:bldP spid="234541" grpId="0" animBg="1"/>
      <p:bldP spid="234541" grpId="1" animBg="1"/>
      <p:bldP spid="234542" grpId="0" animBg="1"/>
      <p:bldP spid="234542" grpId="1" animBg="1"/>
      <p:bldP spid="234543" grpId="0" animBg="1"/>
      <p:bldP spid="234543" grpId="1" animBg="1"/>
      <p:bldP spid="234544" grpId="0"/>
      <p:bldP spid="234544" grpId="1"/>
      <p:bldP spid="234545" grpId="0" animBg="1"/>
      <p:bldP spid="234545" grpId="1" animBg="1"/>
      <p:bldP spid="234546" grpId="0" animBg="1"/>
      <p:bldP spid="234546" grpId="1" animBg="1"/>
      <p:bldP spid="234547" grpId="0" animBg="1"/>
      <p:bldP spid="234547" grpId="1" animBg="1"/>
      <p:bldP spid="234548" grpId="0" animBg="1"/>
      <p:bldP spid="234548" grpId="1" animBg="1"/>
      <p:bldP spid="234549" grpId="0" animBg="1"/>
      <p:bldP spid="234549" grpId="1" animBg="1"/>
      <p:bldP spid="234550" grpId="0" animBg="1"/>
      <p:bldP spid="234550" grpId="1" animBg="1"/>
      <p:bldP spid="234551" grpId="0" animBg="1"/>
      <p:bldP spid="234551" grpId="1" animBg="1"/>
      <p:bldP spid="234552" grpId="0" animBg="1"/>
      <p:bldP spid="234552" grpId="1" animBg="1"/>
      <p:bldP spid="234553" grpId="0" animBg="1"/>
      <p:bldP spid="234553" grpId="1" animBg="1"/>
      <p:bldP spid="234554" grpId="0" animBg="1"/>
      <p:bldP spid="234554" grpId="1" animBg="1"/>
      <p:bldP spid="234555" grpId="0" animBg="1"/>
      <p:bldP spid="234555" grpId="1" animBg="1"/>
      <p:bldP spid="234556" grpId="0" animBg="1"/>
      <p:bldP spid="234556" grpId="1" animBg="1"/>
      <p:bldP spid="234557" grpId="0" animBg="1"/>
      <p:bldP spid="234557" grpId="1" animBg="1"/>
      <p:bldP spid="234558" grpId="0" animBg="1"/>
      <p:bldP spid="234558" grpId="1" animBg="1"/>
      <p:bldP spid="234559" grpId="0" animBg="1"/>
      <p:bldP spid="234559" grpId="1" animBg="1"/>
      <p:bldP spid="234560" grpId="0" animBg="1"/>
      <p:bldP spid="234560" grpId="1" animBg="1"/>
      <p:bldP spid="234561" grpId="0" animBg="1"/>
      <p:bldP spid="234561" grpId="1" animBg="1"/>
      <p:bldP spid="234562" grpId="0" animBg="1"/>
      <p:bldP spid="234562" grpId="1" animBg="1"/>
      <p:bldP spid="234563" grpId="0" animBg="1"/>
      <p:bldP spid="234563" grpId="1" animBg="1"/>
      <p:bldP spid="234564" grpId="0" animBg="1"/>
      <p:bldP spid="234564" grpId="1" animBg="1"/>
      <p:bldP spid="234565" grpId="0" animBg="1"/>
      <p:bldP spid="234565" grpId="1" animBg="1"/>
      <p:bldP spid="234566" grpId="0" animBg="1"/>
      <p:bldP spid="234566" grpId="1" animBg="1"/>
      <p:bldP spid="234567" grpId="0" animBg="1"/>
      <p:bldP spid="234567" grpId="1" animBg="1"/>
      <p:bldP spid="234568" grpId="0" animBg="1"/>
      <p:bldP spid="234568" grpId="1" animBg="1"/>
      <p:bldP spid="234569" grpId="0" animBg="1"/>
      <p:bldP spid="234569" grpId="1" animBg="1"/>
      <p:bldP spid="234570" grpId="0" animBg="1"/>
      <p:bldP spid="234570" grpId="1" animBg="1"/>
      <p:bldP spid="234571" grpId="0" animBg="1"/>
      <p:bldP spid="234571" grpId="1" animBg="1"/>
      <p:bldP spid="23457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786188" y="1554163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786188" y="1371600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>
            <a:off x="2374900" y="2765425"/>
            <a:ext cx="666750" cy="279400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 flipH="1">
            <a:off x="2555875" y="2878138"/>
            <a:ext cx="363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086" name="Freeform 6"/>
          <p:cNvSpPr>
            <a:spLocks/>
          </p:cNvSpPr>
          <p:nvPr/>
        </p:nvSpPr>
        <p:spPr bwMode="auto">
          <a:xfrm>
            <a:off x="2546350" y="2732088"/>
            <a:ext cx="303213" cy="174625"/>
          </a:xfrm>
          <a:custGeom>
            <a:avLst/>
            <a:gdLst>
              <a:gd name="T0" fmla="*/ 0 w 900"/>
              <a:gd name="T1" fmla="*/ 174625 h 560"/>
              <a:gd name="T2" fmla="*/ 303213 w 900"/>
              <a:gd name="T3" fmla="*/ 174625 h 560"/>
              <a:gd name="T4" fmla="*/ 303213 w 900"/>
              <a:gd name="T5" fmla="*/ 0 h 560"/>
              <a:gd name="T6" fmla="*/ 0 w 900"/>
              <a:gd name="T7" fmla="*/ 0 h 560"/>
              <a:gd name="T8" fmla="*/ 0 w 900"/>
              <a:gd name="T9" fmla="*/ 1746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374900" y="2844800"/>
            <a:ext cx="4841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altLang="bg-BG" sz="2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r>
              <a:rPr lang="en-US" altLang="bg-BG" sz="1000" b="0">
                <a:cs typeface="Times New Roman" pitchFamily="18" charset="0"/>
              </a:rPr>
              <a:t>na</a:t>
            </a:r>
            <a:endParaRPr lang="en-US" altLang="bg-BG" sz="1800" b="0"/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 flipH="1">
            <a:off x="3908425" y="1392238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6089" name="AutoShape 9"/>
          <p:cNvSpPr>
            <a:spLocks noChangeArrowheads="1"/>
          </p:cNvSpPr>
          <p:nvPr/>
        </p:nvSpPr>
        <p:spPr bwMode="auto">
          <a:xfrm flipH="1">
            <a:off x="2695575" y="1360488"/>
            <a:ext cx="741363" cy="384175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H="1">
            <a:off x="3235325" y="1360488"/>
            <a:ext cx="1588" cy="153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2830513" y="1514475"/>
            <a:ext cx="40481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092" name="Freeform 12"/>
          <p:cNvSpPr>
            <a:spLocks/>
          </p:cNvSpPr>
          <p:nvPr/>
        </p:nvSpPr>
        <p:spPr bwMode="auto">
          <a:xfrm flipH="1">
            <a:off x="3235325" y="1514475"/>
            <a:ext cx="63500" cy="68263"/>
          </a:xfrm>
          <a:custGeom>
            <a:avLst/>
            <a:gdLst>
              <a:gd name="T0" fmla="*/ 63500 w 170"/>
              <a:gd name="T1" fmla="*/ 0 h 160"/>
              <a:gd name="T2" fmla="*/ 0 w 170"/>
              <a:gd name="T3" fmla="*/ 68263 h 1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" h="160">
                <a:moveTo>
                  <a:pt x="170" y="0"/>
                </a:moveTo>
                <a:lnTo>
                  <a:pt x="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093" name="Freeform 13"/>
          <p:cNvSpPr>
            <a:spLocks/>
          </p:cNvSpPr>
          <p:nvPr/>
        </p:nvSpPr>
        <p:spPr bwMode="auto">
          <a:xfrm flipH="1">
            <a:off x="2898775" y="1314450"/>
            <a:ext cx="336550" cy="238125"/>
          </a:xfrm>
          <a:custGeom>
            <a:avLst/>
            <a:gdLst>
              <a:gd name="T0" fmla="*/ 0 w 900"/>
              <a:gd name="T1" fmla="*/ 238125 h 560"/>
              <a:gd name="T2" fmla="*/ 336550 w 900"/>
              <a:gd name="T3" fmla="*/ 238125 h 560"/>
              <a:gd name="T4" fmla="*/ 336550 w 900"/>
              <a:gd name="T5" fmla="*/ 0 h 560"/>
              <a:gd name="T6" fmla="*/ 0 w 900"/>
              <a:gd name="T7" fmla="*/ 0 h 560"/>
              <a:gd name="T8" fmla="*/ 0 w 900"/>
              <a:gd name="T9" fmla="*/ 2381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6094" name="Oval 14"/>
          <p:cNvSpPr>
            <a:spLocks noChangeArrowheads="1"/>
          </p:cNvSpPr>
          <p:nvPr/>
        </p:nvSpPr>
        <p:spPr bwMode="auto">
          <a:xfrm flipH="1">
            <a:off x="2976563" y="1360488"/>
            <a:ext cx="134937" cy="1539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 flipH="1">
            <a:off x="2936875" y="1525588"/>
            <a:ext cx="538163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sz="1200" b="0"/>
              <a:t>p</a:t>
            </a:r>
            <a:endParaRPr lang="en-US" altLang="bg-BG" sz="1200"/>
          </a:p>
        </p:txBody>
      </p:sp>
      <p:sp>
        <p:nvSpPr>
          <p:cNvPr id="46096" name="Freeform 16"/>
          <p:cNvSpPr>
            <a:spLocks/>
          </p:cNvSpPr>
          <p:nvPr/>
        </p:nvSpPr>
        <p:spPr bwMode="auto">
          <a:xfrm rot="-8594146">
            <a:off x="2297113" y="1331913"/>
            <a:ext cx="836612" cy="815975"/>
          </a:xfrm>
          <a:custGeom>
            <a:avLst/>
            <a:gdLst>
              <a:gd name="T0" fmla="*/ 384947 w 1580"/>
              <a:gd name="T1" fmla="*/ 148359 h 1540"/>
              <a:gd name="T2" fmla="*/ 173147 w 1580"/>
              <a:gd name="T3" fmla="*/ 233136 h 1540"/>
              <a:gd name="T4" fmla="*/ 67247 w 1580"/>
              <a:gd name="T5" fmla="*/ 381495 h 1540"/>
              <a:gd name="T6" fmla="*/ 3707 w 1580"/>
              <a:gd name="T7" fmla="*/ 635825 h 1540"/>
              <a:gd name="T8" fmla="*/ 46067 w 1580"/>
              <a:gd name="T9" fmla="*/ 572242 h 1540"/>
              <a:gd name="T10" fmla="*/ 99017 w 1580"/>
              <a:gd name="T11" fmla="*/ 434480 h 1540"/>
              <a:gd name="T12" fmla="*/ 141377 w 1580"/>
              <a:gd name="T13" fmla="*/ 360301 h 1540"/>
              <a:gd name="T14" fmla="*/ 35477 w 1580"/>
              <a:gd name="T15" fmla="*/ 614631 h 1540"/>
              <a:gd name="T16" fmla="*/ 24887 w 1580"/>
              <a:gd name="T17" fmla="*/ 720601 h 1540"/>
              <a:gd name="T18" fmla="*/ 77837 w 1580"/>
              <a:gd name="T19" fmla="*/ 688810 h 1540"/>
              <a:gd name="T20" fmla="*/ 109607 w 1580"/>
              <a:gd name="T21" fmla="*/ 614631 h 1540"/>
              <a:gd name="T22" fmla="*/ 151967 w 1580"/>
              <a:gd name="T23" fmla="*/ 508660 h 1540"/>
              <a:gd name="T24" fmla="*/ 215507 w 1580"/>
              <a:gd name="T25" fmla="*/ 392092 h 1540"/>
              <a:gd name="T26" fmla="*/ 162557 w 1580"/>
              <a:gd name="T27" fmla="*/ 551048 h 1540"/>
              <a:gd name="T28" fmla="*/ 120197 w 1580"/>
              <a:gd name="T29" fmla="*/ 710004 h 1540"/>
              <a:gd name="T30" fmla="*/ 109607 w 1580"/>
              <a:gd name="T31" fmla="*/ 815975 h 1540"/>
              <a:gd name="T32" fmla="*/ 204917 w 1580"/>
              <a:gd name="T33" fmla="*/ 710004 h 1540"/>
              <a:gd name="T34" fmla="*/ 247277 w 1580"/>
              <a:gd name="T35" fmla="*/ 572242 h 1540"/>
              <a:gd name="T36" fmla="*/ 321407 w 1580"/>
              <a:gd name="T37" fmla="*/ 423883 h 1540"/>
              <a:gd name="T38" fmla="*/ 289637 w 1580"/>
              <a:gd name="T39" fmla="*/ 561645 h 1540"/>
              <a:gd name="T40" fmla="*/ 279047 w 1580"/>
              <a:gd name="T41" fmla="*/ 752393 h 1540"/>
              <a:gd name="T42" fmla="*/ 374357 w 1580"/>
              <a:gd name="T43" fmla="*/ 773587 h 1540"/>
              <a:gd name="T44" fmla="*/ 374357 w 1580"/>
              <a:gd name="T45" fmla="*/ 614631 h 1540"/>
              <a:gd name="T46" fmla="*/ 437898 w 1580"/>
              <a:gd name="T47" fmla="*/ 466271 h 1540"/>
              <a:gd name="T48" fmla="*/ 522618 w 1580"/>
              <a:gd name="T49" fmla="*/ 445077 h 1540"/>
              <a:gd name="T50" fmla="*/ 543798 w 1580"/>
              <a:gd name="T51" fmla="*/ 519257 h 1540"/>
              <a:gd name="T52" fmla="*/ 543798 w 1580"/>
              <a:gd name="T53" fmla="*/ 635825 h 1540"/>
              <a:gd name="T54" fmla="*/ 469668 w 1580"/>
              <a:gd name="T55" fmla="*/ 699407 h 1540"/>
              <a:gd name="T56" fmla="*/ 512028 w 1580"/>
              <a:gd name="T57" fmla="*/ 762990 h 1540"/>
              <a:gd name="T58" fmla="*/ 617928 w 1580"/>
              <a:gd name="T59" fmla="*/ 699407 h 1540"/>
              <a:gd name="T60" fmla="*/ 692058 w 1580"/>
              <a:gd name="T61" fmla="*/ 572242 h 1540"/>
              <a:gd name="T62" fmla="*/ 723828 w 1580"/>
              <a:gd name="T63" fmla="*/ 423883 h 1540"/>
              <a:gd name="T64" fmla="*/ 713238 w 1580"/>
              <a:gd name="T65" fmla="*/ 296718 h 1540"/>
              <a:gd name="T66" fmla="*/ 808548 w 1580"/>
              <a:gd name="T67" fmla="*/ 169553 h 1540"/>
              <a:gd name="T68" fmla="*/ 543798 w 1580"/>
              <a:gd name="T69" fmla="*/ 21194 h 1540"/>
              <a:gd name="T70" fmla="*/ 480258 w 1580"/>
              <a:gd name="T71" fmla="*/ 42388 h 1540"/>
              <a:gd name="T72" fmla="*/ 437898 w 1580"/>
              <a:gd name="T73" fmla="*/ 116568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>
            <a:off x="3032125" y="1431925"/>
            <a:ext cx="730250" cy="7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098" name="Freeform 18"/>
          <p:cNvSpPr>
            <a:spLocks/>
          </p:cNvSpPr>
          <p:nvPr/>
        </p:nvSpPr>
        <p:spPr bwMode="auto">
          <a:xfrm rot="10326327" flipV="1">
            <a:off x="2068513" y="2039938"/>
            <a:ext cx="971550" cy="958850"/>
          </a:xfrm>
          <a:custGeom>
            <a:avLst/>
            <a:gdLst>
              <a:gd name="T0" fmla="*/ 447036 w 1580"/>
              <a:gd name="T1" fmla="*/ 174336 h 1540"/>
              <a:gd name="T2" fmla="*/ 201074 w 1580"/>
              <a:gd name="T3" fmla="*/ 273957 h 1540"/>
              <a:gd name="T4" fmla="*/ 78093 w 1580"/>
              <a:gd name="T5" fmla="*/ 448294 h 1540"/>
              <a:gd name="T6" fmla="*/ 4304 w 1580"/>
              <a:gd name="T7" fmla="*/ 747156 h 1540"/>
              <a:gd name="T8" fmla="*/ 53497 w 1580"/>
              <a:gd name="T9" fmla="*/ 672440 h 1540"/>
              <a:gd name="T10" fmla="*/ 114987 w 1580"/>
              <a:gd name="T11" fmla="*/ 510556 h 1540"/>
              <a:gd name="T12" fmla="*/ 164180 w 1580"/>
              <a:gd name="T13" fmla="*/ 423388 h 1540"/>
              <a:gd name="T14" fmla="*/ 41199 w 1580"/>
              <a:gd name="T15" fmla="*/ 722251 h 1540"/>
              <a:gd name="T16" fmla="*/ 28901 w 1580"/>
              <a:gd name="T17" fmla="*/ 846777 h 1540"/>
              <a:gd name="T18" fmla="*/ 90391 w 1580"/>
              <a:gd name="T19" fmla="*/ 809419 h 1540"/>
              <a:gd name="T20" fmla="*/ 127285 w 1580"/>
              <a:gd name="T21" fmla="*/ 722251 h 1540"/>
              <a:gd name="T22" fmla="*/ 176478 w 1580"/>
              <a:gd name="T23" fmla="*/ 597725 h 1540"/>
              <a:gd name="T24" fmla="*/ 250266 w 1580"/>
              <a:gd name="T25" fmla="*/ 460746 h 1540"/>
              <a:gd name="T26" fmla="*/ 188776 w 1580"/>
              <a:gd name="T27" fmla="*/ 647535 h 1540"/>
              <a:gd name="T28" fmla="*/ 139583 w 1580"/>
              <a:gd name="T29" fmla="*/ 834324 h 1540"/>
              <a:gd name="T30" fmla="*/ 127285 w 1580"/>
              <a:gd name="T31" fmla="*/ 958850 h 1540"/>
              <a:gd name="T32" fmla="*/ 237968 w 1580"/>
              <a:gd name="T33" fmla="*/ 834324 h 1540"/>
              <a:gd name="T34" fmla="*/ 287161 w 1580"/>
              <a:gd name="T35" fmla="*/ 672440 h 1540"/>
              <a:gd name="T36" fmla="*/ 373247 w 1580"/>
              <a:gd name="T37" fmla="*/ 498104 h 1540"/>
              <a:gd name="T38" fmla="*/ 336353 w 1580"/>
              <a:gd name="T39" fmla="*/ 659988 h 1540"/>
              <a:gd name="T40" fmla="*/ 324055 w 1580"/>
              <a:gd name="T41" fmla="*/ 884134 h 1540"/>
              <a:gd name="T42" fmla="*/ 434738 w 1580"/>
              <a:gd name="T43" fmla="*/ 909040 h 1540"/>
              <a:gd name="T44" fmla="*/ 434738 w 1580"/>
              <a:gd name="T45" fmla="*/ 722251 h 1540"/>
              <a:gd name="T46" fmla="*/ 508526 w 1580"/>
              <a:gd name="T47" fmla="*/ 547914 h 1540"/>
              <a:gd name="T48" fmla="*/ 606911 w 1580"/>
              <a:gd name="T49" fmla="*/ 523009 h 1540"/>
              <a:gd name="T50" fmla="*/ 631508 w 1580"/>
              <a:gd name="T51" fmla="*/ 610177 h 1540"/>
              <a:gd name="T52" fmla="*/ 631508 w 1580"/>
              <a:gd name="T53" fmla="*/ 747156 h 1540"/>
              <a:gd name="T54" fmla="*/ 545421 w 1580"/>
              <a:gd name="T55" fmla="*/ 821871 h 1540"/>
              <a:gd name="T56" fmla="*/ 594613 w 1580"/>
              <a:gd name="T57" fmla="*/ 896587 h 1540"/>
              <a:gd name="T58" fmla="*/ 717594 w 1580"/>
              <a:gd name="T59" fmla="*/ 821871 h 1540"/>
              <a:gd name="T60" fmla="*/ 803681 w 1580"/>
              <a:gd name="T61" fmla="*/ 672440 h 1540"/>
              <a:gd name="T62" fmla="*/ 840575 w 1580"/>
              <a:gd name="T63" fmla="*/ 498104 h 1540"/>
              <a:gd name="T64" fmla="*/ 828277 w 1580"/>
              <a:gd name="T65" fmla="*/ 348673 h 1540"/>
              <a:gd name="T66" fmla="*/ 938960 w 1580"/>
              <a:gd name="T67" fmla="*/ 199242 h 1540"/>
              <a:gd name="T68" fmla="*/ 631508 w 1580"/>
              <a:gd name="T69" fmla="*/ 24905 h 1540"/>
              <a:gd name="T70" fmla="*/ 557719 w 1580"/>
              <a:gd name="T71" fmla="*/ 49810 h 1540"/>
              <a:gd name="T72" fmla="*/ 508526 w 1580"/>
              <a:gd name="T73" fmla="*/ 136979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931863" y="5940425"/>
            <a:ext cx="822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 na 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:</a:t>
            </a:r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= p;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915988" y="4911725"/>
            <a:ext cx="109855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new (p)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bg-BG" altLang="bg-BG" sz="1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903288" y="5216525"/>
            <a:ext cx="2884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p^.data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 :</a:t>
            </a:r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 = стойността на данната</a:t>
            </a: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754688" y="6091238"/>
            <a:ext cx="808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 sz="1400">
                <a:solidFill>
                  <a:srgbClr val="000099"/>
                </a:solidFill>
              </a:rPr>
              <a:t> na = p;</a:t>
            </a: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5730875" y="4716463"/>
            <a:ext cx="2284413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altLang="bg-BG" sz="1400">
                <a:solidFill>
                  <a:schemeClr val="accent2"/>
                </a:solidFill>
              </a:rPr>
              <a:t>p = new </a:t>
            </a:r>
            <a:r>
              <a:rPr lang="bg-BG" altLang="bg-BG" sz="1400">
                <a:solidFill>
                  <a:schemeClr val="accent2"/>
                </a:solidFill>
              </a:rPr>
              <a:t>Е</a:t>
            </a:r>
            <a:r>
              <a:rPr lang="en-US" altLang="bg-BG" sz="1400">
                <a:solidFill>
                  <a:schemeClr val="accent2"/>
                </a:solidFill>
              </a:rPr>
              <a:t>lement</a:t>
            </a:r>
            <a:r>
              <a:rPr lang="en-US" altLang="bg-BG" sz="1400">
                <a:solidFill>
                  <a:schemeClr val="accent2"/>
                </a:solidFill>
                <a:cs typeface="Times New Roman" pitchFamily="18" charset="0"/>
              </a:rPr>
              <a:t>;</a:t>
            </a:r>
            <a:endParaRPr lang="bg-BG" altLang="bg-BG" sz="14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676900" y="5205413"/>
            <a:ext cx="2713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bg-BG" altLang="bg-BG" sz="1400">
                <a:solidFill>
                  <a:schemeClr val="accent2"/>
                </a:solidFill>
              </a:rPr>
              <a:t> p</a:t>
            </a:r>
            <a:r>
              <a:rPr lang="en-US" altLang="bg-BG" sz="1400">
                <a:solidFill>
                  <a:schemeClr val="accent2"/>
                </a:solidFill>
              </a:rPr>
              <a:t>-&gt;</a:t>
            </a:r>
            <a:r>
              <a:rPr lang="bg-BG" altLang="bg-BG" sz="1400">
                <a:solidFill>
                  <a:schemeClr val="accent2"/>
                </a:solidFill>
              </a:rPr>
              <a:t>data = </a:t>
            </a:r>
            <a:r>
              <a:rPr lang="en-US" altLang="bg-BG" sz="1400">
                <a:solidFill>
                  <a:schemeClr val="accent2"/>
                </a:solidFill>
              </a:rPr>
              <a:t> </a:t>
            </a:r>
            <a:r>
              <a:rPr lang="bg-BG" altLang="bg-BG" sz="1400">
                <a:solidFill>
                  <a:schemeClr val="accent2"/>
                </a:solidFill>
              </a:rPr>
              <a:t>данната</a:t>
            </a: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909638" y="3478213"/>
            <a:ext cx="1085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>
                <a:solidFill>
                  <a:srgbClr val="800000"/>
                </a:solidFill>
              </a:rPr>
              <a:t> na </a:t>
            </a:r>
            <a:r>
              <a:rPr lang="en-US" altLang="bg-BG">
                <a:solidFill>
                  <a:srgbClr val="800000"/>
                </a:solidFill>
              </a:rPr>
              <a:t>:</a:t>
            </a:r>
            <a:r>
              <a:rPr lang="bg-BG" altLang="bg-BG">
                <a:solidFill>
                  <a:srgbClr val="800000"/>
                </a:solidFill>
              </a:rPr>
              <a:t>= </a:t>
            </a:r>
            <a:r>
              <a:rPr lang="en-US" altLang="bg-BG">
                <a:solidFill>
                  <a:srgbClr val="800000"/>
                </a:solidFill>
              </a:rPr>
              <a:t>nil</a:t>
            </a:r>
            <a:r>
              <a:rPr lang="bg-BG" altLang="bg-BG">
                <a:solidFill>
                  <a:srgbClr val="800000"/>
                </a:solidFill>
              </a:rPr>
              <a:t>;</a:t>
            </a: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5619750" y="3600450"/>
            <a:ext cx="1319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>
                <a:solidFill>
                  <a:schemeClr val="accent2"/>
                </a:solidFill>
              </a:rPr>
              <a:t> na = </a:t>
            </a:r>
            <a:r>
              <a:rPr lang="en-US" altLang="bg-BG">
                <a:solidFill>
                  <a:schemeClr val="accent2"/>
                </a:solidFill>
              </a:rPr>
              <a:t>NULL</a:t>
            </a:r>
            <a:r>
              <a:rPr lang="bg-BG" altLang="bg-BG">
                <a:solidFill>
                  <a:schemeClr val="accent2"/>
                </a:solidFill>
              </a:rPr>
              <a:t>;</a:t>
            </a:r>
          </a:p>
        </p:txBody>
      </p:sp>
      <p:sp>
        <p:nvSpPr>
          <p:cNvPr id="46107" name="Oval 27"/>
          <p:cNvSpPr>
            <a:spLocks noChangeArrowheads="1"/>
          </p:cNvSpPr>
          <p:nvPr/>
        </p:nvSpPr>
        <p:spPr bwMode="auto">
          <a:xfrm flipV="1">
            <a:off x="3802063" y="1585913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6108" name="Line 28"/>
          <p:cNvSpPr>
            <a:spLocks noChangeShapeType="1"/>
          </p:cNvSpPr>
          <p:nvPr/>
        </p:nvSpPr>
        <p:spPr bwMode="auto">
          <a:xfrm flipV="1">
            <a:off x="2736850" y="2667000"/>
            <a:ext cx="188595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109" name="Line 29"/>
          <p:cNvSpPr>
            <a:spLocks noChangeShapeType="1"/>
          </p:cNvSpPr>
          <p:nvPr/>
        </p:nvSpPr>
        <p:spPr bwMode="auto">
          <a:xfrm>
            <a:off x="3981450" y="1447800"/>
            <a:ext cx="762000" cy="108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550" name="Rectangle 30"/>
          <p:cNvSpPr>
            <a:spLocks noChangeArrowheads="1"/>
          </p:cNvSpPr>
          <p:nvPr/>
        </p:nvSpPr>
        <p:spPr bwMode="auto">
          <a:xfrm>
            <a:off x="931863" y="5597525"/>
            <a:ext cx="1250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p^.next := na;</a:t>
            </a:r>
            <a:endParaRPr lang="en-US" altLang="bg-BG" sz="1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235551" name="Rectangle 31"/>
          <p:cNvSpPr>
            <a:spLocks noChangeArrowheads="1"/>
          </p:cNvSpPr>
          <p:nvPr/>
        </p:nvSpPr>
        <p:spPr bwMode="auto">
          <a:xfrm>
            <a:off x="5827713" y="5634038"/>
            <a:ext cx="1284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 sz="1400">
                <a:solidFill>
                  <a:schemeClr val="accent2"/>
                </a:solidFill>
              </a:rPr>
              <a:t>p</a:t>
            </a:r>
            <a:r>
              <a:rPr lang="en-US" altLang="bg-BG" sz="1400">
                <a:solidFill>
                  <a:schemeClr val="accent2"/>
                </a:solidFill>
              </a:rPr>
              <a:t>-&gt;</a:t>
            </a:r>
            <a:r>
              <a:rPr lang="bg-BG" altLang="bg-BG" sz="1400">
                <a:solidFill>
                  <a:schemeClr val="accent2"/>
                </a:solidFill>
              </a:rPr>
              <a:t>next = na;</a:t>
            </a:r>
            <a:endParaRPr lang="en-US" altLang="bg-BG" sz="1400">
              <a:solidFill>
                <a:schemeClr val="accent2"/>
              </a:solidFill>
            </a:endParaRPr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4681538" y="2735263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4681538" y="2552700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6114" name="Oval 34"/>
          <p:cNvSpPr>
            <a:spLocks noChangeArrowheads="1"/>
          </p:cNvSpPr>
          <p:nvPr/>
        </p:nvSpPr>
        <p:spPr bwMode="auto">
          <a:xfrm flipH="1">
            <a:off x="4803775" y="2573338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6115" name="Oval 35"/>
          <p:cNvSpPr>
            <a:spLocks noChangeArrowheads="1"/>
          </p:cNvSpPr>
          <p:nvPr/>
        </p:nvSpPr>
        <p:spPr bwMode="auto">
          <a:xfrm flipV="1">
            <a:off x="4697413" y="2767013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6116" name="Line 36"/>
          <p:cNvSpPr>
            <a:spLocks noChangeShapeType="1"/>
          </p:cNvSpPr>
          <p:nvPr/>
        </p:nvSpPr>
        <p:spPr bwMode="auto">
          <a:xfrm>
            <a:off x="4914900" y="2628900"/>
            <a:ext cx="742950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5691188" y="2754313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46118" name="Rectangle 38"/>
          <p:cNvSpPr>
            <a:spLocks noChangeArrowheads="1"/>
          </p:cNvSpPr>
          <p:nvPr/>
        </p:nvSpPr>
        <p:spPr bwMode="auto">
          <a:xfrm>
            <a:off x="5691188" y="2571750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6119" name="Oval 39"/>
          <p:cNvSpPr>
            <a:spLocks noChangeArrowheads="1"/>
          </p:cNvSpPr>
          <p:nvPr/>
        </p:nvSpPr>
        <p:spPr bwMode="auto">
          <a:xfrm flipH="1">
            <a:off x="5813425" y="2592388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6120" name="Oval 40"/>
          <p:cNvSpPr>
            <a:spLocks noChangeArrowheads="1"/>
          </p:cNvSpPr>
          <p:nvPr/>
        </p:nvSpPr>
        <p:spPr bwMode="auto">
          <a:xfrm flipV="1">
            <a:off x="5707063" y="2786063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46121" name="Group 41"/>
          <p:cNvGrpSpPr>
            <a:grpSpLocks/>
          </p:cNvGrpSpPr>
          <p:nvPr/>
        </p:nvGrpSpPr>
        <p:grpSpPr bwMode="auto">
          <a:xfrm>
            <a:off x="6650038" y="2608263"/>
            <a:ext cx="193675" cy="144462"/>
            <a:chOff x="2977" y="1631"/>
            <a:chExt cx="74" cy="67"/>
          </a:xfrm>
        </p:grpSpPr>
        <p:sp>
          <p:nvSpPr>
            <p:cNvPr id="46123" name="Oval 42"/>
            <p:cNvSpPr>
              <a:spLocks noChangeArrowheads="1"/>
            </p:cNvSpPr>
            <p:nvPr/>
          </p:nvSpPr>
          <p:spPr bwMode="auto">
            <a:xfrm>
              <a:off x="2977" y="1631"/>
              <a:ext cx="74" cy="6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6124" name="Line 43"/>
            <p:cNvSpPr>
              <a:spLocks noChangeShapeType="1"/>
            </p:cNvSpPr>
            <p:nvPr/>
          </p:nvSpPr>
          <p:spPr bwMode="auto">
            <a:xfrm>
              <a:off x="2977" y="1631"/>
              <a:ext cx="74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6125" name="Line 44"/>
            <p:cNvSpPr>
              <a:spLocks noChangeShapeType="1"/>
            </p:cNvSpPr>
            <p:nvPr/>
          </p:nvSpPr>
          <p:spPr bwMode="auto">
            <a:xfrm flipV="1">
              <a:off x="2977" y="1631"/>
              <a:ext cx="74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6122" name="Line 45"/>
          <p:cNvSpPr>
            <a:spLocks noChangeShapeType="1"/>
          </p:cNvSpPr>
          <p:nvPr/>
        </p:nvSpPr>
        <p:spPr bwMode="auto">
          <a:xfrm>
            <a:off x="5924550" y="2686050"/>
            <a:ext cx="7620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47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55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55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55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55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0" grpId="0"/>
      <p:bldP spid="23555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786188" y="1554163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786188" y="1371600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2374900" y="2765425"/>
            <a:ext cx="666750" cy="279400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 flipH="1">
            <a:off x="2555875" y="2878138"/>
            <a:ext cx="363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7110" name="Freeform 6"/>
          <p:cNvSpPr>
            <a:spLocks/>
          </p:cNvSpPr>
          <p:nvPr/>
        </p:nvSpPr>
        <p:spPr bwMode="auto">
          <a:xfrm>
            <a:off x="2546350" y="2732088"/>
            <a:ext cx="303213" cy="174625"/>
          </a:xfrm>
          <a:custGeom>
            <a:avLst/>
            <a:gdLst>
              <a:gd name="T0" fmla="*/ 0 w 900"/>
              <a:gd name="T1" fmla="*/ 174625 h 560"/>
              <a:gd name="T2" fmla="*/ 303213 w 900"/>
              <a:gd name="T3" fmla="*/ 174625 h 560"/>
              <a:gd name="T4" fmla="*/ 303213 w 900"/>
              <a:gd name="T5" fmla="*/ 0 h 560"/>
              <a:gd name="T6" fmla="*/ 0 w 900"/>
              <a:gd name="T7" fmla="*/ 0 h 560"/>
              <a:gd name="T8" fmla="*/ 0 w 900"/>
              <a:gd name="T9" fmla="*/ 1746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2374900" y="2844800"/>
            <a:ext cx="4841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altLang="bg-BG" sz="2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r>
              <a:rPr lang="en-US" altLang="bg-BG" sz="1000" b="0">
                <a:cs typeface="Times New Roman" pitchFamily="18" charset="0"/>
              </a:rPr>
              <a:t>na</a:t>
            </a:r>
            <a:endParaRPr lang="en-US" altLang="bg-BG" sz="1800" b="0"/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 flipH="1">
            <a:off x="3908425" y="1392238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7113" name="AutoShape 9"/>
          <p:cNvSpPr>
            <a:spLocks noChangeArrowheads="1"/>
          </p:cNvSpPr>
          <p:nvPr/>
        </p:nvSpPr>
        <p:spPr bwMode="auto">
          <a:xfrm flipH="1">
            <a:off x="2695575" y="1360488"/>
            <a:ext cx="741363" cy="384175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 flipH="1">
            <a:off x="3235325" y="1360488"/>
            <a:ext cx="1588" cy="153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2830513" y="1514475"/>
            <a:ext cx="40481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7116" name="Freeform 12"/>
          <p:cNvSpPr>
            <a:spLocks/>
          </p:cNvSpPr>
          <p:nvPr/>
        </p:nvSpPr>
        <p:spPr bwMode="auto">
          <a:xfrm flipH="1">
            <a:off x="3235325" y="1514475"/>
            <a:ext cx="63500" cy="68263"/>
          </a:xfrm>
          <a:custGeom>
            <a:avLst/>
            <a:gdLst>
              <a:gd name="T0" fmla="*/ 63500 w 170"/>
              <a:gd name="T1" fmla="*/ 0 h 160"/>
              <a:gd name="T2" fmla="*/ 0 w 170"/>
              <a:gd name="T3" fmla="*/ 68263 h 1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" h="160">
                <a:moveTo>
                  <a:pt x="170" y="0"/>
                </a:moveTo>
                <a:lnTo>
                  <a:pt x="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7117" name="Freeform 13"/>
          <p:cNvSpPr>
            <a:spLocks/>
          </p:cNvSpPr>
          <p:nvPr/>
        </p:nvSpPr>
        <p:spPr bwMode="auto">
          <a:xfrm flipH="1">
            <a:off x="2898775" y="1314450"/>
            <a:ext cx="336550" cy="238125"/>
          </a:xfrm>
          <a:custGeom>
            <a:avLst/>
            <a:gdLst>
              <a:gd name="T0" fmla="*/ 0 w 900"/>
              <a:gd name="T1" fmla="*/ 238125 h 560"/>
              <a:gd name="T2" fmla="*/ 336550 w 900"/>
              <a:gd name="T3" fmla="*/ 238125 h 560"/>
              <a:gd name="T4" fmla="*/ 336550 w 900"/>
              <a:gd name="T5" fmla="*/ 0 h 560"/>
              <a:gd name="T6" fmla="*/ 0 w 900"/>
              <a:gd name="T7" fmla="*/ 0 h 560"/>
              <a:gd name="T8" fmla="*/ 0 w 900"/>
              <a:gd name="T9" fmla="*/ 2381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7118" name="Oval 14"/>
          <p:cNvSpPr>
            <a:spLocks noChangeArrowheads="1"/>
          </p:cNvSpPr>
          <p:nvPr/>
        </p:nvSpPr>
        <p:spPr bwMode="auto">
          <a:xfrm flipH="1">
            <a:off x="2976563" y="1360488"/>
            <a:ext cx="134937" cy="1539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 flipH="1">
            <a:off x="2936875" y="1525588"/>
            <a:ext cx="538163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sz="1200" b="0"/>
              <a:t>p</a:t>
            </a:r>
            <a:endParaRPr lang="en-US" altLang="bg-BG" sz="1200"/>
          </a:p>
        </p:txBody>
      </p:sp>
      <p:sp>
        <p:nvSpPr>
          <p:cNvPr id="47120" name="Freeform 16"/>
          <p:cNvSpPr>
            <a:spLocks/>
          </p:cNvSpPr>
          <p:nvPr/>
        </p:nvSpPr>
        <p:spPr bwMode="auto">
          <a:xfrm rot="-8594146">
            <a:off x="2297113" y="1331913"/>
            <a:ext cx="836612" cy="815975"/>
          </a:xfrm>
          <a:custGeom>
            <a:avLst/>
            <a:gdLst>
              <a:gd name="T0" fmla="*/ 384947 w 1580"/>
              <a:gd name="T1" fmla="*/ 148359 h 1540"/>
              <a:gd name="T2" fmla="*/ 173147 w 1580"/>
              <a:gd name="T3" fmla="*/ 233136 h 1540"/>
              <a:gd name="T4" fmla="*/ 67247 w 1580"/>
              <a:gd name="T5" fmla="*/ 381495 h 1540"/>
              <a:gd name="T6" fmla="*/ 3707 w 1580"/>
              <a:gd name="T7" fmla="*/ 635825 h 1540"/>
              <a:gd name="T8" fmla="*/ 46067 w 1580"/>
              <a:gd name="T9" fmla="*/ 572242 h 1540"/>
              <a:gd name="T10" fmla="*/ 99017 w 1580"/>
              <a:gd name="T11" fmla="*/ 434480 h 1540"/>
              <a:gd name="T12" fmla="*/ 141377 w 1580"/>
              <a:gd name="T13" fmla="*/ 360301 h 1540"/>
              <a:gd name="T14" fmla="*/ 35477 w 1580"/>
              <a:gd name="T15" fmla="*/ 614631 h 1540"/>
              <a:gd name="T16" fmla="*/ 24887 w 1580"/>
              <a:gd name="T17" fmla="*/ 720601 h 1540"/>
              <a:gd name="T18" fmla="*/ 77837 w 1580"/>
              <a:gd name="T19" fmla="*/ 688810 h 1540"/>
              <a:gd name="T20" fmla="*/ 109607 w 1580"/>
              <a:gd name="T21" fmla="*/ 614631 h 1540"/>
              <a:gd name="T22" fmla="*/ 151967 w 1580"/>
              <a:gd name="T23" fmla="*/ 508660 h 1540"/>
              <a:gd name="T24" fmla="*/ 215507 w 1580"/>
              <a:gd name="T25" fmla="*/ 392092 h 1540"/>
              <a:gd name="T26" fmla="*/ 162557 w 1580"/>
              <a:gd name="T27" fmla="*/ 551048 h 1540"/>
              <a:gd name="T28" fmla="*/ 120197 w 1580"/>
              <a:gd name="T29" fmla="*/ 710004 h 1540"/>
              <a:gd name="T30" fmla="*/ 109607 w 1580"/>
              <a:gd name="T31" fmla="*/ 815975 h 1540"/>
              <a:gd name="T32" fmla="*/ 204917 w 1580"/>
              <a:gd name="T33" fmla="*/ 710004 h 1540"/>
              <a:gd name="T34" fmla="*/ 247277 w 1580"/>
              <a:gd name="T35" fmla="*/ 572242 h 1540"/>
              <a:gd name="T36" fmla="*/ 321407 w 1580"/>
              <a:gd name="T37" fmla="*/ 423883 h 1540"/>
              <a:gd name="T38" fmla="*/ 289637 w 1580"/>
              <a:gd name="T39" fmla="*/ 561645 h 1540"/>
              <a:gd name="T40" fmla="*/ 279047 w 1580"/>
              <a:gd name="T41" fmla="*/ 752393 h 1540"/>
              <a:gd name="T42" fmla="*/ 374357 w 1580"/>
              <a:gd name="T43" fmla="*/ 773587 h 1540"/>
              <a:gd name="T44" fmla="*/ 374357 w 1580"/>
              <a:gd name="T45" fmla="*/ 614631 h 1540"/>
              <a:gd name="T46" fmla="*/ 437898 w 1580"/>
              <a:gd name="T47" fmla="*/ 466271 h 1540"/>
              <a:gd name="T48" fmla="*/ 522618 w 1580"/>
              <a:gd name="T49" fmla="*/ 445077 h 1540"/>
              <a:gd name="T50" fmla="*/ 543798 w 1580"/>
              <a:gd name="T51" fmla="*/ 519257 h 1540"/>
              <a:gd name="T52" fmla="*/ 543798 w 1580"/>
              <a:gd name="T53" fmla="*/ 635825 h 1540"/>
              <a:gd name="T54" fmla="*/ 469668 w 1580"/>
              <a:gd name="T55" fmla="*/ 699407 h 1540"/>
              <a:gd name="T56" fmla="*/ 512028 w 1580"/>
              <a:gd name="T57" fmla="*/ 762990 h 1540"/>
              <a:gd name="T58" fmla="*/ 617928 w 1580"/>
              <a:gd name="T59" fmla="*/ 699407 h 1540"/>
              <a:gd name="T60" fmla="*/ 692058 w 1580"/>
              <a:gd name="T61" fmla="*/ 572242 h 1540"/>
              <a:gd name="T62" fmla="*/ 723828 w 1580"/>
              <a:gd name="T63" fmla="*/ 423883 h 1540"/>
              <a:gd name="T64" fmla="*/ 713238 w 1580"/>
              <a:gd name="T65" fmla="*/ 296718 h 1540"/>
              <a:gd name="T66" fmla="*/ 808548 w 1580"/>
              <a:gd name="T67" fmla="*/ 169553 h 1540"/>
              <a:gd name="T68" fmla="*/ 543798 w 1580"/>
              <a:gd name="T69" fmla="*/ 21194 h 1540"/>
              <a:gd name="T70" fmla="*/ 480258 w 1580"/>
              <a:gd name="T71" fmla="*/ 42388 h 1540"/>
              <a:gd name="T72" fmla="*/ 437898 w 1580"/>
              <a:gd name="T73" fmla="*/ 116568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3032125" y="1431925"/>
            <a:ext cx="730250" cy="7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7122" name="Freeform 18"/>
          <p:cNvSpPr>
            <a:spLocks/>
          </p:cNvSpPr>
          <p:nvPr/>
        </p:nvSpPr>
        <p:spPr bwMode="auto">
          <a:xfrm rot="10326327" flipV="1">
            <a:off x="2068513" y="2039938"/>
            <a:ext cx="971550" cy="958850"/>
          </a:xfrm>
          <a:custGeom>
            <a:avLst/>
            <a:gdLst>
              <a:gd name="T0" fmla="*/ 447036 w 1580"/>
              <a:gd name="T1" fmla="*/ 174336 h 1540"/>
              <a:gd name="T2" fmla="*/ 201074 w 1580"/>
              <a:gd name="T3" fmla="*/ 273957 h 1540"/>
              <a:gd name="T4" fmla="*/ 78093 w 1580"/>
              <a:gd name="T5" fmla="*/ 448294 h 1540"/>
              <a:gd name="T6" fmla="*/ 4304 w 1580"/>
              <a:gd name="T7" fmla="*/ 747156 h 1540"/>
              <a:gd name="T8" fmla="*/ 53497 w 1580"/>
              <a:gd name="T9" fmla="*/ 672440 h 1540"/>
              <a:gd name="T10" fmla="*/ 114987 w 1580"/>
              <a:gd name="T11" fmla="*/ 510556 h 1540"/>
              <a:gd name="T12" fmla="*/ 164180 w 1580"/>
              <a:gd name="T13" fmla="*/ 423388 h 1540"/>
              <a:gd name="T14" fmla="*/ 41199 w 1580"/>
              <a:gd name="T15" fmla="*/ 722251 h 1540"/>
              <a:gd name="T16" fmla="*/ 28901 w 1580"/>
              <a:gd name="T17" fmla="*/ 846777 h 1540"/>
              <a:gd name="T18" fmla="*/ 90391 w 1580"/>
              <a:gd name="T19" fmla="*/ 809419 h 1540"/>
              <a:gd name="T20" fmla="*/ 127285 w 1580"/>
              <a:gd name="T21" fmla="*/ 722251 h 1540"/>
              <a:gd name="T22" fmla="*/ 176478 w 1580"/>
              <a:gd name="T23" fmla="*/ 597725 h 1540"/>
              <a:gd name="T24" fmla="*/ 250266 w 1580"/>
              <a:gd name="T25" fmla="*/ 460746 h 1540"/>
              <a:gd name="T26" fmla="*/ 188776 w 1580"/>
              <a:gd name="T27" fmla="*/ 647535 h 1540"/>
              <a:gd name="T28" fmla="*/ 139583 w 1580"/>
              <a:gd name="T29" fmla="*/ 834324 h 1540"/>
              <a:gd name="T30" fmla="*/ 127285 w 1580"/>
              <a:gd name="T31" fmla="*/ 958850 h 1540"/>
              <a:gd name="T32" fmla="*/ 237968 w 1580"/>
              <a:gd name="T33" fmla="*/ 834324 h 1540"/>
              <a:gd name="T34" fmla="*/ 287161 w 1580"/>
              <a:gd name="T35" fmla="*/ 672440 h 1540"/>
              <a:gd name="T36" fmla="*/ 373247 w 1580"/>
              <a:gd name="T37" fmla="*/ 498104 h 1540"/>
              <a:gd name="T38" fmla="*/ 336353 w 1580"/>
              <a:gd name="T39" fmla="*/ 659988 h 1540"/>
              <a:gd name="T40" fmla="*/ 324055 w 1580"/>
              <a:gd name="T41" fmla="*/ 884134 h 1540"/>
              <a:gd name="T42" fmla="*/ 434738 w 1580"/>
              <a:gd name="T43" fmla="*/ 909040 h 1540"/>
              <a:gd name="T44" fmla="*/ 434738 w 1580"/>
              <a:gd name="T45" fmla="*/ 722251 h 1540"/>
              <a:gd name="T46" fmla="*/ 508526 w 1580"/>
              <a:gd name="T47" fmla="*/ 547914 h 1540"/>
              <a:gd name="T48" fmla="*/ 606911 w 1580"/>
              <a:gd name="T49" fmla="*/ 523009 h 1540"/>
              <a:gd name="T50" fmla="*/ 631508 w 1580"/>
              <a:gd name="T51" fmla="*/ 610177 h 1540"/>
              <a:gd name="T52" fmla="*/ 631508 w 1580"/>
              <a:gd name="T53" fmla="*/ 747156 h 1540"/>
              <a:gd name="T54" fmla="*/ 545421 w 1580"/>
              <a:gd name="T55" fmla="*/ 821871 h 1540"/>
              <a:gd name="T56" fmla="*/ 594613 w 1580"/>
              <a:gd name="T57" fmla="*/ 896587 h 1540"/>
              <a:gd name="T58" fmla="*/ 717594 w 1580"/>
              <a:gd name="T59" fmla="*/ 821871 h 1540"/>
              <a:gd name="T60" fmla="*/ 803681 w 1580"/>
              <a:gd name="T61" fmla="*/ 672440 h 1540"/>
              <a:gd name="T62" fmla="*/ 840575 w 1580"/>
              <a:gd name="T63" fmla="*/ 498104 h 1540"/>
              <a:gd name="T64" fmla="*/ 828277 w 1580"/>
              <a:gd name="T65" fmla="*/ 348673 h 1540"/>
              <a:gd name="T66" fmla="*/ 938960 w 1580"/>
              <a:gd name="T67" fmla="*/ 199242 h 1540"/>
              <a:gd name="T68" fmla="*/ 631508 w 1580"/>
              <a:gd name="T69" fmla="*/ 24905 h 1540"/>
              <a:gd name="T70" fmla="*/ 557719 w 1580"/>
              <a:gd name="T71" fmla="*/ 49810 h 1540"/>
              <a:gd name="T72" fmla="*/ 508526 w 1580"/>
              <a:gd name="T73" fmla="*/ 136979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7123" name="Rectangle 19"/>
          <p:cNvSpPr>
            <a:spLocks noChangeArrowheads="1"/>
          </p:cNvSpPr>
          <p:nvPr/>
        </p:nvSpPr>
        <p:spPr bwMode="auto">
          <a:xfrm>
            <a:off x="1027113" y="5559425"/>
            <a:ext cx="1250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p^.next := na;</a:t>
            </a:r>
            <a:endParaRPr lang="en-US" altLang="bg-BG" sz="1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236564" name="Rectangle 20"/>
          <p:cNvSpPr>
            <a:spLocks noChangeArrowheads="1"/>
          </p:cNvSpPr>
          <p:nvPr/>
        </p:nvSpPr>
        <p:spPr bwMode="auto">
          <a:xfrm>
            <a:off x="931863" y="5940425"/>
            <a:ext cx="822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 na 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:</a:t>
            </a:r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= p;</a:t>
            </a:r>
          </a:p>
        </p:txBody>
      </p:sp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915988" y="4911725"/>
            <a:ext cx="109855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new (p)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bg-BG" altLang="bg-BG" sz="1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47126" name="Rectangle 22"/>
          <p:cNvSpPr>
            <a:spLocks noChangeArrowheads="1"/>
          </p:cNvSpPr>
          <p:nvPr/>
        </p:nvSpPr>
        <p:spPr bwMode="auto">
          <a:xfrm>
            <a:off x="903288" y="5216525"/>
            <a:ext cx="2884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p^.data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 :</a:t>
            </a:r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 = стойността на данната</a:t>
            </a:r>
          </a:p>
        </p:txBody>
      </p:sp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5846763" y="5672138"/>
            <a:ext cx="1284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 sz="1400">
                <a:solidFill>
                  <a:schemeClr val="accent2"/>
                </a:solidFill>
              </a:rPr>
              <a:t>p</a:t>
            </a:r>
            <a:r>
              <a:rPr lang="en-US" altLang="bg-BG" sz="1400">
                <a:solidFill>
                  <a:schemeClr val="accent2"/>
                </a:solidFill>
              </a:rPr>
              <a:t>-&gt;</a:t>
            </a:r>
            <a:r>
              <a:rPr lang="bg-BG" altLang="bg-BG" sz="1400">
                <a:solidFill>
                  <a:schemeClr val="accent2"/>
                </a:solidFill>
              </a:rPr>
              <a:t>next = na;</a:t>
            </a:r>
            <a:endParaRPr lang="en-US" altLang="bg-BG" sz="1400">
              <a:solidFill>
                <a:schemeClr val="accent2"/>
              </a:solidFill>
            </a:endParaRPr>
          </a:p>
        </p:txBody>
      </p:sp>
      <p:sp>
        <p:nvSpPr>
          <p:cNvPr id="236568" name="Rectangle 24"/>
          <p:cNvSpPr>
            <a:spLocks noChangeArrowheads="1"/>
          </p:cNvSpPr>
          <p:nvPr/>
        </p:nvSpPr>
        <p:spPr bwMode="auto">
          <a:xfrm>
            <a:off x="5754688" y="6091238"/>
            <a:ext cx="808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 sz="1400">
                <a:solidFill>
                  <a:srgbClr val="000099"/>
                </a:solidFill>
              </a:rPr>
              <a:t> na = p;</a:t>
            </a:r>
          </a:p>
        </p:txBody>
      </p:sp>
      <p:sp>
        <p:nvSpPr>
          <p:cNvPr id="47129" name="Rectangle 25"/>
          <p:cNvSpPr>
            <a:spLocks noChangeArrowheads="1"/>
          </p:cNvSpPr>
          <p:nvPr/>
        </p:nvSpPr>
        <p:spPr bwMode="auto">
          <a:xfrm>
            <a:off x="5730875" y="4716463"/>
            <a:ext cx="2284413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altLang="bg-BG" sz="1400">
                <a:solidFill>
                  <a:schemeClr val="accent2"/>
                </a:solidFill>
              </a:rPr>
              <a:t>p = new </a:t>
            </a:r>
            <a:r>
              <a:rPr lang="bg-BG" altLang="bg-BG" sz="1400">
                <a:solidFill>
                  <a:schemeClr val="accent2"/>
                </a:solidFill>
              </a:rPr>
              <a:t>Е</a:t>
            </a:r>
            <a:r>
              <a:rPr lang="en-US" altLang="bg-BG" sz="1400">
                <a:solidFill>
                  <a:schemeClr val="accent2"/>
                </a:solidFill>
              </a:rPr>
              <a:t>lement</a:t>
            </a:r>
            <a:r>
              <a:rPr lang="en-US" altLang="bg-BG" sz="1400">
                <a:solidFill>
                  <a:schemeClr val="accent2"/>
                </a:solidFill>
                <a:cs typeface="Times New Roman" pitchFamily="18" charset="0"/>
              </a:rPr>
              <a:t>;</a:t>
            </a:r>
            <a:endParaRPr lang="bg-BG" altLang="bg-BG" sz="14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47130" name="Rectangle 26"/>
          <p:cNvSpPr>
            <a:spLocks noChangeArrowheads="1"/>
          </p:cNvSpPr>
          <p:nvPr/>
        </p:nvSpPr>
        <p:spPr bwMode="auto">
          <a:xfrm>
            <a:off x="5676900" y="5205413"/>
            <a:ext cx="2713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bg-BG" altLang="bg-BG" sz="1400">
                <a:solidFill>
                  <a:schemeClr val="accent2"/>
                </a:solidFill>
              </a:rPr>
              <a:t> p</a:t>
            </a:r>
            <a:r>
              <a:rPr lang="en-US" altLang="bg-BG" sz="1400">
                <a:solidFill>
                  <a:schemeClr val="accent2"/>
                </a:solidFill>
              </a:rPr>
              <a:t>-&gt;</a:t>
            </a:r>
            <a:r>
              <a:rPr lang="bg-BG" altLang="bg-BG" sz="1400">
                <a:solidFill>
                  <a:schemeClr val="accent2"/>
                </a:solidFill>
              </a:rPr>
              <a:t>data = </a:t>
            </a:r>
            <a:r>
              <a:rPr lang="en-US" altLang="bg-BG" sz="1400">
                <a:solidFill>
                  <a:schemeClr val="accent2"/>
                </a:solidFill>
              </a:rPr>
              <a:t> </a:t>
            </a:r>
            <a:r>
              <a:rPr lang="bg-BG" altLang="bg-BG" sz="1400">
                <a:solidFill>
                  <a:schemeClr val="accent2"/>
                </a:solidFill>
              </a:rPr>
              <a:t>данната</a:t>
            </a:r>
          </a:p>
        </p:txBody>
      </p:sp>
      <p:sp>
        <p:nvSpPr>
          <p:cNvPr id="47131" name="Rectangle 27"/>
          <p:cNvSpPr>
            <a:spLocks noChangeArrowheads="1"/>
          </p:cNvSpPr>
          <p:nvPr/>
        </p:nvSpPr>
        <p:spPr bwMode="auto">
          <a:xfrm>
            <a:off x="909638" y="3478213"/>
            <a:ext cx="1085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>
                <a:solidFill>
                  <a:srgbClr val="800000"/>
                </a:solidFill>
              </a:rPr>
              <a:t> na </a:t>
            </a:r>
            <a:r>
              <a:rPr lang="en-US" altLang="bg-BG">
                <a:solidFill>
                  <a:srgbClr val="800000"/>
                </a:solidFill>
              </a:rPr>
              <a:t>:</a:t>
            </a:r>
            <a:r>
              <a:rPr lang="bg-BG" altLang="bg-BG">
                <a:solidFill>
                  <a:srgbClr val="800000"/>
                </a:solidFill>
              </a:rPr>
              <a:t>= </a:t>
            </a:r>
            <a:r>
              <a:rPr lang="en-US" altLang="bg-BG">
                <a:solidFill>
                  <a:srgbClr val="800000"/>
                </a:solidFill>
              </a:rPr>
              <a:t>nil</a:t>
            </a:r>
            <a:r>
              <a:rPr lang="bg-BG" altLang="bg-BG">
                <a:solidFill>
                  <a:srgbClr val="800000"/>
                </a:solidFill>
              </a:rPr>
              <a:t>;</a:t>
            </a:r>
          </a:p>
        </p:txBody>
      </p:sp>
      <p:sp>
        <p:nvSpPr>
          <p:cNvPr id="47132" name="Rectangle 28"/>
          <p:cNvSpPr>
            <a:spLocks noChangeArrowheads="1"/>
          </p:cNvSpPr>
          <p:nvPr/>
        </p:nvSpPr>
        <p:spPr bwMode="auto">
          <a:xfrm>
            <a:off x="5619750" y="3600450"/>
            <a:ext cx="1319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>
                <a:solidFill>
                  <a:schemeClr val="accent2"/>
                </a:solidFill>
              </a:rPr>
              <a:t> na = </a:t>
            </a:r>
            <a:r>
              <a:rPr lang="en-US" altLang="bg-BG">
                <a:solidFill>
                  <a:schemeClr val="accent2"/>
                </a:solidFill>
              </a:rPr>
              <a:t>NULL</a:t>
            </a:r>
            <a:r>
              <a:rPr lang="bg-BG" altLang="bg-BG">
                <a:solidFill>
                  <a:schemeClr val="accent2"/>
                </a:solidFill>
              </a:rPr>
              <a:t>;</a:t>
            </a:r>
          </a:p>
        </p:txBody>
      </p:sp>
      <p:sp>
        <p:nvSpPr>
          <p:cNvPr id="47133" name="Oval 29"/>
          <p:cNvSpPr>
            <a:spLocks noChangeArrowheads="1"/>
          </p:cNvSpPr>
          <p:nvPr/>
        </p:nvSpPr>
        <p:spPr bwMode="auto">
          <a:xfrm flipV="1">
            <a:off x="3802063" y="1585913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7134" name="Line 30"/>
          <p:cNvSpPr>
            <a:spLocks noChangeShapeType="1"/>
          </p:cNvSpPr>
          <p:nvPr/>
        </p:nvSpPr>
        <p:spPr bwMode="auto">
          <a:xfrm flipV="1">
            <a:off x="2698750" y="1581150"/>
            <a:ext cx="1047750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7135" name="Line 31"/>
          <p:cNvSpPr>
            <a:spLocks noChangeShapeType="1"/>
          </p:cNvSpPr>
          <p:nvPr/>
        </p:nvSpPr>
        <p:spPr bwMode="auto">
          <a:xfrm>
            <a:off x="3981450" y="1447800"/>
            <a:ext cx="781050" cy="116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4795838" y="2773363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47137" name="Rectangle 33"/>
          <p:cNvSpPr>
            <a:spLocks noChangeArrowheads="1"/>
          </p:cNvSpPr>
          <p:nvPr/>
        </p:nvSpPr>
        <p:spPr bwMode="auto">
          <a:xfrm>
            <a:off x="4795838" y="2590800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7138" name="Oval 34"/>
          <p:cNvSpPr>
            <a:spLocks noChangeArrowheads="1"/>
          </p:cNvSpPr>
          <p:nvPr/>
        </p:nvSpPr>
        <p:spPr bwMode="auto">
          <a:xfrm flipH="1">
            <a:off x="4918075" y="2611438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7139" name="Oval 35"/>
          <p:cNvSpPr>
            <a:spLocks noChangeArrowheads="1"/>
          </p:cNvSpPr>
          <p:nvPr/>
        </p:nvSpPr>
        <p:spPr bwMode="auto">
          <a:xfrm flipV="1">
            <a:off x="4811713" y="2805113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7140" name="Line 36"/>
          <p:cNvSpPr>
            <a:spLocks noChangeShapeType="1"/>
          </p:cNvSpPr>
          <p:nvPr/>
        </p:nvSpPr>
        <p:spPr bwMode="auto">
          <a:xfrm>
            <a:off x="5029200" y="2667000"/>
            <a:ext cx="742950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7141" name="Text Box 37"/>
          <p:cNvSpPr txBox="1">
            <a:spLocks noChangeArrowheads="1"/>
          </p:cNvSpPr>
          <p:nvPr/>
        </p:nvSpPr>
        <p:spPr bwMode="auto">
          <a:xfrm>
            <a:off x="5805488" y="2792413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5805488" y="2609850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7143" name="Oval 39"/>
          <p:cNvSpPr>
            <a:spLocks noChangeArrowheads="1"/>
          </p:cNvSpPr>
          <p:nvPr/>
        </p:nvSpPr>
        <p:spPr bwMode="auto">
          <a:xfrm flipH="1">
            <a:off x="5927725" y="2630488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7144" name="Oval 40"/>
          <p:cNvSpPr>
            <a:spLocks noChangeArrowheads="1"/>
          </p:cNvSpPr>
          <p:nvPr/>
        </p:nvSpPr>
        <p:spPr bwMode="auto">
          <a:xfrm flipV="1">
            <a:off x="5821363" y="2824163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47145" name="Group 41"/>
          <p:cNvGrpSpPr>
            <a:grpSpLocks/>
          </p:cNvGrpSpPr>
          <p:nvPr/>
        </p:nvGrpSpPr>
        <p:grpSpPr bwMode="auto">
          <a:xfrm>
            <a:off x="6764338" y="2646363"/>
            <a:ext cx="193675" cy="144462"/>
            <a:chOff x="2977" y="1631"/>
            <a:chExt cx="74" cy="67"/>
          </a:xfrm>
        </p:grpSpPr>
        <p:sp>
          <p:nvSpPr>
            <p:cNvPr id="47147" name="Oval 42"/>
            <p:cNvSpPr>
              <a:spLocks noChangeArrowheads="1"/>
            </p:cNvSpPr>
            <p:nvPr/>
          </p:nvSpPr>
          <p:spPr bwMode="auto">
            <a:xfrm>
              <a:off x="2977" y="1631"/>
              <a:ext cx="74" cy="6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7148" name="Line 43"/>
            <p:cNvSpPr>
              <a:spLocks noChangeShapeType="1"/>
            </p:cNvSpPr>
            <p:nvPr/>
          </p:nvSpPr>
          <p:spPr bwMode="auto">
            <a:xfrm>
              <a:off x="2977" y="1631"/>
              <a:ext cx="74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7149" name="Line 44"/>
            <p:cNvSpPr>
              <a:spLocks noChangeShapeType="1"/>
            </p:cNvSpPr>
            <p:nvPr/>
          </p:nvSpPr>
          <p:spPr bwMode="auto">
            <a:xfrm flipV="1">
              <a:off x="2977" y="1631"/>
              <a:ext cx="74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7146" name="Line 45"/>
          <p:cNvSpPr>
            <a:spLocks noChangeShapeType="1"/>
          </p:cNvSpPr>
          <p:nvPr/>
        </p:nvSpPr>
        <p:spPr bwMode="auto">
          <a:xfrm>
            <a:off x="6038850" y="2724150"/>
            <a:ext cx="7620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67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65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65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65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65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64" grpId="0"/>
      <p:bldP spid="23656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805238" y="2811463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05238" y="2628900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2374900" y="2765425"/>
            <a:ext cx="666750" cy="279400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 flipH="1">
            <a:off x="2555875" y="2878138"/>
            <a:ext cx="363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8134" name="Freeform 6"/>
          <p:cNvSpPr>
            <a:spLocks/>
          </p:cNvSpPr>
          <p:nvPr/>
        </p:nvSpPr>
        <p:spPr bwMode="auto">
          <a:xfrm>
            <a:off x="2546350" y="2732088"/>
            <a:ext cx="303213" cy="174625"/>
          </a:xfrm>
          <a:custGeom>
            <a:avLst/>
            <a:gdLst>
              <a:gd name="T0" fmla="*/ 0 w 900"/>
              <a:gd name="T1" fmla="*/ 174625 h 560"/>
              <a:gd name="T2" fmla="*/ 303213 w 900"/>
              <a:gd name="T3" fmla="*/ 174625 h 560"/>
              <a:gd name="T4" fmla="*/ 303213 w 900"/>
              <a:gd name="T5" fmla="*/ 0 h 560"/>
              <a:gd name="T6" fmla="*/ 0 w 900"/>
              <a:gd name="T7" fmla="*/ 0 h 560"/>
              <a:gd name="T8" fmla="*/ 0 w 900"/>
              <a:gd name="T9" fmla="*/ 1746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374900" y="2844800"/>
            <a:ext cx="4841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altLang="bg-BG" sz="2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r>
              <a:rPr lang="en-US" altLang="bg-BG" sz="1000" b="0">
                <a:cs typeface="Times New Roman" pitchFamily="18" charset="0"/>
              </a:rPr>
              <a:t>na</a:t>
            </a:r>
            <a:endParaRPr lang="en-US" altLang="bg-BG" sz="1800" b="0"/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 flipH="1">
            <a:off x="3927475" y="2649538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137" name="AutoShape 9"/>
          <p:cNvSpPr>
            <a:spLocks noChangeArrowheads="1"/>
          </p:cNvSpPr>
          <p:nvPr/>
        </p:nvSpPr>
        <p:spPr bwMode="auto">
          <a:xfrm flipH="1">
            <a:off x="2695575" y="1360488"/>
            <a:ext cx="741363" cy="384175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H="1">
            <a:off x="3235325" y="1360488"/>
            <a:ext cx="1588" cy="153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2830513" y="1514475"/>
            <a:ext cx="40481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8140" name="Freeform 12"/>
          <p:cNvSpPr>
            <a:spLocks/>
          </p:cNvSpPr>
          <p:nvPr/>
        </p:nvSpPr>
        <p:spPr bwMode="auto">
          <a:xfrm flipH="1">
            <a:off x="3235325" y="1514475"/>
            <a:ext cx="63500" cy="68263"/>
          </a:xfrm>
          <a:custGeom>
            <a:avLst/>
            <a:gdLst>
              <a:gd name="T0" fmla="*/ 63500 w 170"/>
              <a:gd name="T1" fmla="*/ 0 h 160"/>
              <a:gd name="T2" fmla="*/ 0 w 170"/>
              <a:gd name="T3" fmla="*/ 68263 h 1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" h="160">
                <a:moveTo>
                  <a:pt x="170" y="0"/>
                </a:moveTo>
                <a:lnTo>
                  <a:pt x="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8141" name="Freeform 13"/>
          <p:cNvSpPr>
            <a:spLocks/>
          </p:cNvSpPr>
          <p:nvPr/>
        </p:nvSpPr>
        <p:spPr bwMode="auto">
          <a:xfrm flipH="1">
            <a:off x="2898775" y="1314450"/>
            <a:ext cx="336550" cy="238125"/>
          </a:xfrm>
          <a:custGeom>
            <a:avLst/>
            <a:gdLst>
              <a:gd name="T0" fmla="*/ 0 w 900"/>
              <a:gd name="T1" fmla="*/ 238125 h 560"/>
              <a:gd name="T2" fmla="*/ 336550 w 900"/>
              <a:gd name="T3" fmla="*/ 238125 h 560"/>
              <a:gd name="T4" fmla="*/ 336550 w 900"/>
              <a:gd name="T5" fmla="*/ 0 h 560"/>
              <a:gd name="T6" fmla="*/ 0 w 900"/>
              <a:gd name="T7" fmla="*/ 0 h 560"/>
              <a:gd name="T8" fmla="*/ 0 w 900"/>
              <a:gd name="T9" fmla="*/ 23812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 flipH="1">
            <a:off x="2976563" y="1360488"/>
            <a:ext cx="134937" cy="1539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 flipH="1">
            <a:off x="2936875" y="1525588"/>
            <a:ext cx="538163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sz="1200" b="0"/>
              <a:t>p</a:t>
            </a:r>
            <a:endParaRPr lang="en-US" altLang="bg-BG" sz="1200"/>
          </a:p>
        </p:txBody>
      </p:sp>
      <p:sp>
        <p:nvSpPr>
          <p:cNvPr id="48144" name="Freeform 16"/>
          <p:cNvSpPr>
            <a:spLocks/>
          </p:cNvSpPr>
          <p:nvPr/>
        </p:nvSpPr>
        <p:spPr bwMode="auto">
          <a:xfrm rot="-8594146">
            <a:off x="2297113" y="1331913"/>
            <a:ext cx="836612" cy="815975"/>
          </a:xfrm>
          <a:custGeom>
            <a:avLst/>
            <a:gdLst>
              <a:gd name="T0" fmla="*/ 384947 w 1580"/>
              <a:gd name="T1" fmla="*/ 148359 h 1540"/>
              <a:gd name="T2" fmla="*/ 173147 w 1580"/>
              <a:gd name="T3" fmla="*/ 233136 h 1540"/>
              <a:gd name="T4" fmla="*/ 67247 w 1580"/>
              <a:gd name="T5" fmla="*/ 381495 h 1540"/>
              <a:gd name="T6" fmla="*/ 3707 w 1580"/>
              <a:gd name="T7" fmla="*/ 635825 h 1540"/>
              <a:gd name="T8" fmla="*/ 46067 w 1580"/>
              <a:gd name="T9" fmla="*/ 572242 h 1540"/>
              <a:gd name="T10" fmla="*/ 99017 w 1580"/>
              <a:gd name="T11" fmla="*/ 434480 h 1540"/>
              <a:gd name="T12" fmla="*/ 141377 w 1580"/>
              <a:gd name="T13" fmla="*/ 360301 h 1540"/>
              <a:gd name="T14" fmla="*/ 35477 w 1580"/>
              <a:gd name="T15" fmla="*/ 614631 h 1540"/>
              <a:gd name="T16" fmla="*/ 24887 w 1580"/>
              <a:gd name="T17" fmla="*/ 720601 h 1540"/>
              <a:gd name="T18" fmla="*/ 77837 w 1580"/>
              <a:gd name="T19" fmla="*/ 688810 h 1540"/>
              <a:gd name="T20" fmla="*/ 109607 w 1580"/>
              <a:gd name="T21" fmla="*/ 614631 h 1540"/>
              <a:gd name="T22" fmla="*/ 151967 w 1580"/>
              <a:gd name="T23" fmla="*/ 508660 h 1540"/>
              <a:gd name="T24" fmla="*/ 215507 w 1580"/>
              <a:gd name="T25" fmla="*/ 392092 h 1540"/>
              <a:gd name="T26" fmla="*/ 162557 w 1580"/>
              <a:gd name="T27" fmla="*/ 551048 h 1540"/>
              <a:gd name="T28" fmla="*/ 120197 w 1580"/>
              <a:gd name="T29" fmla="*/ 710004 h 1540"/>
              <a:gd name="T30" fmla="*/ 109607 w 1580"/>
              <a:gd name="T31" fmla="*/ 815975 h 1540"/>
              <a:gd name="T32" fmla="*/ 204917 w 1580"/>
              <a:gd name="T33" fmla="*/ 710004 h 1540"/>
              <a:gd name="T34" fmla="*/ 247277 w 1580"/>
              <a:gd name="T35" fmla="*/ 572242 h 1540"/>
              <a:gd name="T36" fmla="*/ 321407 w 1580"/>
              <a:gd name="T37" fmla="*/ 423883 h 1540"/>
              <a:gd name="T38" fmla="*/ 289637 w 1580"/>
              <a:gd name="T39" fmla="*/ 561645 h 1540"/>
              <a:gd name="T40" fmla="*/ 279047 w 1580"/>
              <a:gd name="T41" fmla="*/ 752393 h 1540"/>
              <a:gd name="T42" fmla="*/ 374357 w 1580"/>
              <a:gd name="T43" fmla="*/ 773587 h 1540"/>
              <a:gd name="T44" fmla="*/ 374357 w 1580"/>
              <a:gd name="T45" fmla="*/ 614631 h 1540"/>
              <a:gd name="T46" fmla="*/ 437898 w 1580"/>
              <a:gd name="T47" fmla="*/ 466271 h 1540"/>
              <a:gd name="T48" fmla="*/ 522618 w 1580"/>
              <a:gd name="T49" fmla="*/ 445077 h 1540"/>
              <a:gd name="T50" fmla="*/ 543798 w 1580"/>
              <a:gd name="T51" fmla="*/ 519257 h 1540"/>
              <a:gd name="T52" fmla="*/ 543798 w 1580"/>
              <a:gd name="T53" fmla="*/ 635825 h 1540"/>
              <a:gd name="T54" fmla="*/ 469668 w 1580"/>
              <a:gd name="T55" fmla="*/ 699407 h 1540"/>
              <a:gd name="T56" fmla="*/ 512028 w 1580"/>
              <a:gd name="T57" fmla="*/ 762990 h 1540"/>
              <a:gd name="T58" fmla="*/ 617928 w 1580"/>
              <a:gd name="T59" fmla="*/ 699407 h 1540"/>
              <a:gd name="T60" fmla="*/ 692058 w 1580"/>
              <a:gd name="T61" fmla="*/ 572242 h 1540"/>
              <a:gd name="T62" fmla="*/ 723828 w 1580"/>
              <a:gd name="T63" fmla="*/ 423883 h 1540"/>
              <a:gd name="T64" fmla="*/ 713238 w 1580"/>
              <a:gd name="T65" fmla="*/ 296718 h 1540"/>
              <a:gd name="T66" fmla="*/ 808548 w 1580"/>
              <a:gd name="T67" fmla="*/ 169553 h 1540"/>
              <a:gd name="T68" fmla="*/ 543798 w 1580"/>
              <a:gd name="T69" fmla="*/ 21194 h 1540"/>
              <a:gd name="T70" fmla="*/ 480258 w 1580"/>
              <a:gd name="T71" fmla="*/ 42388 h 1540"/>
              <a:gd name="T72" fmla="*/ 437898 w 1580"/>
              <a:gd name="T73" fmla="*/ 116568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3032125" y="1431925"/>
            <a:ext cx="863600" cy="1208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8146" name="Freeform 18"/>
          <p:cNvSpPr>
            <a:spLocks/>
          </p:cNvSpPr>
          <p:nvPr/>
        </p:nvSpPr>
        <p:spPr bwMode="auto">
          <a:xfrm rot="10326327" flipV="1">
            <a:off x="2068513" y="2039938"/>
            <a:ext cx="971550" cy="958850"/>
          </a:xfrm>
          <a:custGeom>
            <a:avLst/>
            <a:gdLst>
              <a:gd name="T0" fmla="*/ 447036 w 1580"/>
              <a:gd name="T1" fmla="*/ 174336 h 1540"/>
              <a:gd name="T2" fmla="*/ 201074 w 1580"/>
              <a:gd name="T3" fmla="*/ 273957 h 1540"/>
              <a:gd name="T4" fmla="*/ 78093 w 1580"/>
              <a:gd name="T5" fmla="*/ 448294 h 1540"/>
              <a:gd name="T6" fmla="*/ 4304 w 1580"/>
              <a:gd name="T7" fmla="*/ 747156 h 1540"/>
              <a:gd name="T8" fmla="*/ 53497 w 1580"/>
              <a:gd name="T9" fmla="*/ 672440 h 1540"/>
              <a:gd name="T10" fmla="*/ 114987 w 1580"/>
              <a:gd name="T11" fmla="*/ 510556 h 1540"/>
              <a:gd name="T12" fmla="*/ 164180 w 1580"/>
              <a:gd name="T13" fmla="*/ 423388 h 1540"/>
              <a:gd name="T14" fmla="*/ 41199 w 1580"/>
              <a:gd name="T15" fmla="*/ 722251 h 1540"/>
              <a:gd name="T16" fmla="*/ 28901 w 1580"/>
              <a:gd name="T17" fmla="*/ 846777 h 1540"/>
              <a:gd name="T18" fmla="*/ 90391 w 1580"/>
              <a:gd name="T19" fmla="*/ 809419 h 1540"/>
              <a:gd name="T20" fmla="*/ 127285 w 1580"/>
              <a:gd name="T21" fmla="*/ 722251 h 1540"/>
              <a:gd name="T22" fmla="*/ 176478 w 1580"/>
              <a:gd name="T23" fmla="*/ 597725 h 1540"/>
              <a:gd name="T24" fmla="*/ 250266 w 1580"/>
              <a:gd name="T25" fmla="*/ 460746 h 1540"/>
              <a:gd name="T26" fmla="*/ 188776 w 1580"/>
              <a:gd name="T27" fmla="*/ 647535 h 1540"/>
              <a:gd name="T28" fmla="*/ 139583 w 1580"/>
              <a:gd name="T29" fmla="*/ 834324 h 1540"/>
              <a:gd name="T30" fmla="*/ 127285 w 1580"/>
              <a:gd name="T31" fmla="*/ 958850 h 1540"/>
              <a:gd name="T32" fmla="*/ 237968 w 1580"/>
              <a:gd name="T33" fmla="*/ 834324 h 1540"/>
              <a:gd name="T34" fmla="*/ 287161 w 1580"/>
              <a:gd name="T35" fmla="*/ 672440 h 1540"/>
              <a:gd name="T36" fmla="*/ 373247 w 1580"/>
              <a:gd name="T37" fmla="*/ 498104 h 1540"/>
              <a:gd name="T38" fmla="*/ 336353 w 1580"/>
              <a:gd name="T39" fmla="*/ 659988 h 1540"/>
              <a:gd name="T40" fmla="*/ 324055 w 1580"/>
              <a:gd name="T41" fmla="*/ 884134 h 1540"/>
              <a:gd name="T42" fmla="*/ 434738 w 1580"/>
              <a:gd name="T43" fmla="*/ 909040 h 1540"/>
              <a:gd name="T44" fmla="*/ 434738 w 1580"/>
              <a:gd name="T45" fmla="*/ 722251 h 1540"/>
              <a:gd name="T46" fmla="*/ 508526 w 1580"/>
              <a:gd name="T47" fmla="*/ 547914 h 1540"/>
              <a:gd name="T48" fmla="*/ 606911 w 1580"/>
              <a:gd name="T49" fmla="*/ 523009 h 1540"/>
              <a:gd name="T50" fmla="*/ 631508 w 1580"/>
              <a:gd name="T51" fmla="*/ 610177 h 1540"/>
              <a:gd name="T52" fmla="*/ 631508 w 1580"/>
              <a:gd name="T53" fmla="*/ 747156 h 1540"/>
              <a:gd name="T54" fmla="*/ 545421 w 1580"/>
              <a:gd name="T55" fmla="*/ 821871 h 1540"/>
              <a:gd name="T56" fmla="*/ 594613 w 1580"/>
              <a:gd name="T57" fmla="*/ 896587 h 1540"/>
              <a:gd name="T58" fmla="*/ 717594 w 1580"/>
              <a:gd name="T59" fmla="*/ 821871 h 1540"/>
              <a:gd name="T60" fmla="*/ 803681 w 1580"/>
              <a:gd name="T61" fmla="*/ 672440 h 1540"/>
              <a:gd name="T62" fmla="*/ 840575 w 1580"/>
              <a:gd name="T63" fmla="*/ 498104 h 1540"/>
              <a:gd name="T64" fmla="*/ 828277 w 1580"/>
              <a:gd name="T65" fmla="*/ 348673 h 1540"/>
              <a:gd name="T66" fmla="*/ 938960 w 1580"/>
              <a:gd name="T67" fmla="*/ 199242 h 1540"/>
              <a:gd name="T68" fmla="*/ 631508 w 1580"/>
              <a:gd name="T69" fmla="*/ 24905 h 1540"/>
              <a:gd name="T70" fmla="*/ 557719 w 1580"/>
              <a:gd name="T71" fmla="*/ 49810 h 1540"/>
              <a:gd name="T72" fmla="*/ 508526 w 1580"/>
              <a:gd name="T73" fmla="*/ 136979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1027113" y="5559425"/>
            <a:ext cx="1250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p^.next := na;</a:t>
            </a:r>
            <a:endParaRPr lang="en-US" altLang="bg-BG" sz="1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931863" y="5940425"/>
            <a:ext cx="822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 na 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:</a:t>
            </a:r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= p;</a:t>
            </a:r>
          </a:p>
        </p:txBody>
      </p:sp>
      <p:sp>
        <p:nvSpPr>
          <p:cNvPr id="48149" name="Rectangle 21"/>
          <p:cNvSpPr>
            <a:spLocks noChangeArrowheads="1"/>
          </p:cNvSpPr>
          <p:nvPr/>
        </p:nvSpPr>
        <p:spPr bwMode="auto">
          <a:xfrm>
            <a:off x="915988" y="4911725"/>
            <a:ext cx="109855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new (p)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bg-BG" altLang="bg-BG" sz="1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48150" name="Rectangle 22"/>
          <p:cNvSpPr>
            <a:spLocks noChangeArrowheads="1"/>
          </p:cNvSpPr>
          <p:nvPr/>
        </p:nvSpPr>
        <p:spPr bwMode="auto">
          <a:xfrm>
            <a:off x="903288" y="5216525"/>
            <a:ext cx="2884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p^.data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 :</a:t>
            </a:r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 = стойността на данната</a:t>
            </a:r>
          </a:p>
        </p:txBody>
      </p:sp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5846763" y="5672138"/>
            <a:ext cx="1284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 sz="1400">
                <a:solidFill>
                  <a:schemeClr val="accent2"/>
                </a:solidFill>
              </a:rPr>
              <a:t>p</a:t>
            </a:r>
            <a:r>
              <a:rPr lang="en-US" altLang="bg-BG" sz="1400">
                <a:solidFill>
                  <a:schemeClr val="accent2"/>
                </a:solidFill>
              </a:rPr>
              <a:t>-&gt;</a:t>
            </a:r>
            <a:r>
              <a:rPr lang="bg-BG" altLang="bg-BG" sz="1400">
                <a:solidFill>
                  <a:schemeClr val="accent2"/>
                </a:solidFill>
              </a:rPr>
              <a:t>next = na;</a:t>
            </a:r>
            <a:endParaRPr lang="en-US" altLang="bg-BG" sz="1400">
              <a:solidFill>
                <a:schemeClr val="accent2"/>
              </a:solidFill>
            </a:endParaRPr>
          </a:p>
        </p:txBody>
      </p:sp>
      <p:sp>
        <p:nvSpPr>
          <p:cNvPr id="48152" name="Rectangle 24"/>
          <p:cNvSpPr>
            <a:spLocks noChangeArrowheads="1"/>
          </p:cNvSpPr>
          <p:nvPr/>
        </p:nvSpPr>
        <p:spPr bwMode="auto">
          <a:xfrm>
            <a:off x="5754688" y="6091238"/>
            <a:ext cx="808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 sz="1400">
                <a:solidFill>
                  <a:srgbClr val="000099"/>
                </a:solidFill>
              </a:rPr>
              <a:t> na = p;</a:t>
            </a:r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5730875" y="4716463"/>
            <a:ext cx="2284413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altLang="bg-BG" sz="1400">
                <a:solidFill>
                  <a:schemeClr val="accent2"/>
                </a:solidFill>
              </a:rPr>
              <a:t>p = new </a:t>
            </a:r>
            <a:r>
              <a:rPr lang="bg-BG" altLang="bg-BG" sz="1400">
                <a:solidFill>
                  <a:schemeClr val="accent2"/>
                </a:solidFill>
              </a:rPr>
              <a:t>Е</a:t>
            </a:r>
            <a:r>
              <a:rPr lang="en-US" altLang="bg-BG" sz="1400">
                <a:solidFill>
                  <a:schemeClr val="accent2"/>
                </a:solidFill>
              </a:rPr>
              <a:t>lement</a:t>
            </a:r>
            <a:r>
              <a:rPr lang="en-US" altLang="bg-BG" sz="1400">
                <a:solidFill>
                  <a:schemeClr val="accent2"/>
                </a:solidFill>
                <a:cs typeface="Times New Roman" pitchFamily="18" charset="0"/>
              </a:rPr>
              <a:t>;</a:t>
            </a:r>
            <a:endParaRPr lang="bg-BG" altLang="bg-BG" sz="14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5676900" y="5205413"/>
            <a:ext cx="2713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bg-BG" altLang="bg-BG" sz="1400">
                <a:solidFill>
                  <a:schemeClr val="accent2"/>
                </a:solidFill>
              </a:rPr>
              <a:t> p</a:t>
            </a:r>
            <a:r>
              <a:rPr lang="en-US" altLang="bg-BG" sz="1400">
                <a:solidFill>
                  <a:schemeClr val="accent2"/>
                </a:solidFill>
              </a:rPr>
              <a:t>-&gt;</a:t>
            </a:r>
            <a:r>
              <a:rPr lang="bg-BG" altLang="bg-BG" sz="1400">
                <a:solidFill>
                  <a:schemeClr val="accent2"/>
                </a:solidFill>
              </a:rPr>
              <a:t>data = </a:t>
            </a:r>
            <a:r>
              <a:rPr lang="en-US" altLang="bg-BG" sz="1400">
                <a:solidFill>
                  <a:schemeClr val="accent2"/>
                </a:solidFill>
              </a:rPr>
              <a:t> </a:t>
            </a:r>
            <a:r>
              <a:rPr lang="bg-BG" altLang="bg-BG" sz="1400">
                <a:solidFill>
                  <a:schemeClr val="accent2"/>
                </a:solidFill>
              </a:rPr>
              <a:t>данната</a:t>
            </a:r>
          </a:p>
        </p:txBody>
      </p:sp>
      <p:sp>
        <p:nvSpPr>
          <p:cNvPr id="48155" name="Rectangle 27"/>
          <p:cNvSpPr>
            <a:spLocks noChangeArrowheads="1"/>
          </p:cNvSpPr>
          <p:nvPr/>
        </p:nvSpPr>
        <p:spPr bwMode="auto">
          <a:xfrm>
            <a:off x="909638" y="3478213"/>
            <a:ext cx="1085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>
                <a:solidFill>
                  <a:srgbClr val="800000"/>
                </a:solidFill>
              </a:rPr>
              <a:t> na </a:t>
            </a:r>
            <a:r>
              <a:rPr lang="en-US" altLang="bg-BG">
                <a:solidFill>
                  <a:srgbClr val="800000"/>
                </a:solidFill>
              </a:rPr>
              <a:t>:</a:t>
            </a:r>
            <a:r>
              <a:rPr lang="bg-BG" altLang="bg-BG">
                <a:solidFill>
                  <a:srgbClr val="800000"/>
                </a:solidFill>
              </a:rPr>
              <a:t>= </a:t>
            </a:r>
            <a:r>
              <a:rPr lang="en-US" altLang="bg-BG">
                <a:solidFill>
                  <a:srgbClr val="800000"/>
                </a:solidFill>
              </a:rPr>
              <a:t>nil</a:t>
            </a:r>
            <a:r>
              <a:rPr lang="bg-BG" altLang="bg-BG">
                <a:solidFill>
                  <a:srgbClr val="800000"/>
                </a:solidFill>
              </a:rPr>
              <a:t>;</a:t>
            </a:r>
          </a:p>
        </p:txBody>
      </p:sp>
      <p:sp>
        <p:nvSpPr>
          <p:cNvPr id="48156" name="Rectangle 28"/>
          <p:cNvSpPr>
            <a:spLocks noChangeArrowheads="1"/>
          </p:cNvSpPr>
          <p:nvPr/>
        </p:nvSpPr>
        <p:spPr bwMode="auto">
          <a:xfrm>
            <a:off x="5619750" y="3600450"/>
            <a:ext cx="1319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>
                <a:solidFill>
                  <a:schemeClr val="accent2"/>
                </a:solidFill>
              </a:rPr>
              <a:t> na = </a:t>
            </a:r>
            <a:r>
              <a:rPr lang="en-US" altLang="bg-BG">
                <a:solidFill>
                  <a:schemeClr val="accent2"/>
                </a:solidFill>
              </a:rPr>
              <a:t>NULL</a:t>
            </a:r>
            <a:r>
              <a:rPr lang="bg-BG" altLang="bg-BG">
                <a:solidFill>
                  <a:schemeClr val="accent2"/>
                </a:solidFill>
              </a:rPr>
              <a:t>;</a:t>
            </a:r>
          </a:p>
        </p:txBody>
      </p:sp>
      <p:sp>
        <p:nvSpPr>
          <p:cNvPr id="48157" name="Oval 29"/>
          <p:cNvSpPr>
            <a:spLocks noChangeArrowheads="1"/>
          </p:cNvSpPr>
          <p:nvPr/>
        </p:nvSpPr>
        <p:spPr bwMode="auto">
          <a:xfrm flipV="1">
            <a:off x="3821113" y="2843213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158" name="Line 30"/>
          <p:cNvSpPr>
            <a:spLocks noChangeShapeType="1"/>
          </p:cNvSpPr>
          <p:nvPr/>
        </p:nvSpPr>
        <p:spPr bwMode="auto">
          <a:xfrm flipV="1">
            <a:off x="2698750" y="2762250"/>
            <a:ext cx="1104900" cy="47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8159" name="Line 31"/>
          <p:cNvSpPr>
            <a:spLocks noChangeShapeType="1"/>
          </p:cNvSpPr>
          <p:nvPr/>
        </p:nvSpPr>
        <p:spPr bwMode="auto">
          <a:xfrm>
            <a:off x="4038600" y="2705100"/>
            <a:ext cx="742950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8160" name="Text Box 32"/>
          <p:cNvSpPr txBox="1">
            <a:spLocks noChangeArrowheads="1"/>
          </p:cNvSpPr>
          <p:nvPr/>
        </p:nvSpPr>
        <p:spPr bwMode="auto">
          <a:xfrm>
            <a:off x="4795838" y="2773363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48161" name="Rectangle 33"/>
          <p:cNvSpPr>
            <a:spLocks noChangeArrowheads="1"/>
          </p:cNvSpPr>
          <p:nvPr/>
        </p:nvSpPr>
        <p:spPr bwMode="auto">
          <a:xfrm>
            <a:off x="4795838" y="2590800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162" name="Oval 34"/>
          <p:cNvSpPr>
            <a:spLocks noChangeArrowheads="1"/>
          </p:cNvSpPr>
          <p:nvPr/>
        </p:nvSpPr>
        <p:spPr bwMode="auto">
          <a:xfrm flipH="1">
            <a:off x="4918075" y="2611438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163" name="Oval 35"/>
          <p:cNvSpPr>
            <a:spLocks noChangeArrowheads="1"/>
          </p:cNvSpPr>
          <p:nvPr/>
        </p:nvSpPr>
        <p:spPr bwMode="auto">
          <a:xfrm flipV="1">
            <a:off x="4811713" y="2805113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164" name="Line 36"/>
          <p:cNvSpPr>
            <a:spLocks noChangeShapeType="1"/>
          </p:cNvSpPr>
          <p:nvPr/>
        </p:nvSpPr>
        <p:spPr bwMode="auto">
          <a:xfrm>
            <a:off x="5029200" y="2667000"/>
            <a:ext cx="742950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48165" name="Group 37"/>
          <p:cNvGrpSpPr>
            <a:grpSpLocks/>
          </p:cNvGrpSpPr>
          <p:nvPr/>
        </p:nvGrpSpPr>
        <p:grpSpPr bwMode="auto">
          <a:xfrm>
            <a:off x="6745288" y="2703513"/>
            <a:ext cx="193675" cy="144462"/>
            <a:chOff x="2977" y="1631"/>
            <a:chExt cx="74" cy="67"/>
          </a:xfrm>
        </p:grpSpPr>
        <p:sp>
          <p:nvSpPr>
            <p:cNvPr id="48171" name="Oval 38"/>
            <p:cNvSpPr>
              <a:spLocks noChangeArrowheads="1"/>
            </p:cNvSpPr>
            <p:nvPr/>
          </p:nvSpPr>
          <p:spPr bwMode="auto">
            <a:xfrm>
              <a:off x="2977" y="1631"/>
              <a:ext cx="74" cy="6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172" name="Line 39"/>
            <p:cNvSpPr>
              <a:spLocks noChangeShapeType="1"/>
            </p:cNvSpPr>
            <p:nvPr/>
          </p:nvSpPr>
          <p:spPr bwMode="auto">
            <a:xfrm>
              <a:off x="2977" y="1631"/>
              <a:ext cx="74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173" name="Line 40"/>
            <p:cNvSpPr>
              <a:spLocks noChangeShapeType="1"/>
            </p:cNvSpPr>
            <p:nvPr/>
          </p:nvSpPr>
          <p:spPr bwMode="auto">
            <a:xfrm flipV="1">
              <a:off x="2977" y="1631"/>
              <a:ext cx="74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8166" name="Text Box 41"/>
          <p:cNvSpPr txBox="1">
            <a:spLocks noChangeArrowheads="1"/>
          </p:cNvSpPr>
          <p:nvPr/>
        </p:nvSpPr>
        <p:spPr bwMode="auto">
          <a:xfrm>
            <a:off x="5805488" y="2792413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48167" name="Rectangle 42"/>
          <p:cNvSpPr>
            <a:spLocks noChangeArrowheads="1"/>
          </p:cNvSpPr>
          <p:nvPr/>
        </p:nvSpPr>
        <p:spPr bwMode="auto">
          <a:xfrm>
            <a:off x="5805488" y="2609850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168" name="Oval 43"/>
          <p:cNvSpPr>
            <a:spLocks noChangeArrowheads="1"/>
          </p:cNvSpPr>
          <p:nvPr/>
        </p:nvSpPr>
        <p:spPr bwMode="auto">
          <a:xfrm flipH="1">
            <a:off x="5927725" y="2630488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169" name="Oval 44"/>
          <p:cNvSpPr>
            <a:spLocks noChangeArrowheads="1"/>
          </p:cNvSpPr>
          <p:nvPr/>
        </p:nvSpPr>
        <p:spPr bwMode="auto">
          <a:xfrm flipV="1">
            <a:off x="5821363" y="2824163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170" name="Line 45"/>
          <p:cNvSpPr>
            <a:spLocks noChangeShapeType="1"/>
          </p:cNvSpPr>
          <p:nvPr/>
        </p:nvSpPr>
        <p:spPr bwMode="auto">
          <a:xfrm>
            <a:off x="6038850" y="2724150"/>
            <a:ext cx="7620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170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2824163" y="498475"/>
            <a:ext cx="2276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bg-BG" altLang="bg-BG" b="0"/>
              <a:t>Намаляване на стека</a:t>
            </a:r>
            <a:r>
              <a:rPr lang="en-US" altLang="bg-BG"/>
              <a:t> </a:t>
            </a:r>
          </a:p>
        </p:txBody>
      </p:sp>
      <p:sp>
        <p:nvSpPr>
          <p:cNvPr id="49155" name="AutoShape 3"/>
          <p:cNvSpPr>
            <a:spLocks noChangeArrowheads="1"/>
          </p:cNvSpPr>
          <p:nvPr/>
        </p:nvSpPr>
        <p:spPr bwMode="auto">
          <a:xfrm>
            <a:off x="1252538" y="1905000"/>
            <a:ext cx="925512" cy="358775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156" name="Freeform 4"/>
          <p:cNvSpPr>
            <a:spLocks/>
          </p:cNvSpPr>
          <p:nvPr/>
        </p:nvSpPr>
        <p:spPr bwMode="auto">
          <a:xfrm>
            <a:off x="1471613" y="2051050"/>
            <a:ext cx="555625" cy="7938"/>
          </a:xfrm>
          <a:custGeom>
            <a:avLst/>
            <a:gdLst>
              <a:gd name="T0" fmla="*/ 555625 w 875"/>
              <a:gd name="T1" fmla="*/ 0 h 12"/>
              <a:gd name="T2" fmla="*/ 0 w 875"/>
              <a:gd name="T3" fmla="*/ 7938 h 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5" h="12">
                <a:moveTo>
                  <a:pt x="875" y="0"/>
                </a:moveTo>
                <a:lnTo>
                  <a:pt x="0" y="1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157" name="Freeform 5"/>
          <p:cNvSpPr>
            <a:spLocks/>
          </p:cNvSpPr>
          <p:nvPr/>
        </p:nvSpPr>
        <p:spPr bwMode="auto">
          <a:xfrm>
            <a:off x="1406525" y="2065338"/>
            <a:ext cx="58738" cy="44450"/>
          </a:xfrm>
          <a:custGeom>
            <a:avLst/>
            <a:gdLst>
              <a:gd name="T0" fmla="*/ 58738 w 92"/>
              <a:gd name="T1" fmla="*/ 0 h 70"/>
              <a:gd name="T2" fmla="*/ 0 w 92"/>
              <a:gd name="T3" fmla="*/ 44450 h 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2" h="70">
                <a:moveTo>
                  <a:pt x="92" y="0"/>
                </a:moveTo>
                <a:lnTo>
                  <a:pt x="0" y="7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158" name="Freeform 6"/>
          <p:cNvSpPr>
            <a:spLocks/>
          </p:cNvSpPr>
          <p:nvPr/>
        </p:nvSpPr>
        <p:spPr bwMode="auto">
          <a:xfrm>
            <a:off x="1465263" y="1905000"/>
            <a:ext cx="0" cy="153988"/>
          </a:xfrm>
          <a:custGeom>
            <a:avLst/>
            <a:gdLst>
              <a:gd name="T0" fmla="*/ 0 w 1"/>
              <a:gd name="T1" fmla="*/ 0 h 242"/>
              <a:gd name="T2" fmla="*/ 0 w 1"/>
              <a:gd name="T3" fmla="*/ 153988 h 24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42">
                <a:moveTo>
                  <a:pt x="0" y="0"/>
                </a:moveTo>
                <a:lnTo>
                  <a:pt x="0" y="24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6064250" y="2055813"/>
            <a:ext cx="5715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1516063" y="1900238"/>
            <a:ext cx="0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161" name="Freeform 9"/>
          <p:cNvSpPr>
            <a:spLocks/>
          </p:cNvSpPr>
          <p:nvPr/>
        </p:nvSpPr>
        <p:spPr bwMode="auto">
          <a:xfrm>
            <a:off x="1516063" y="1857375"/>
            <a:ext cx="420687" cy="222250"/>
          </a:xfrm>
          <a:custGeom>
            <a:avLst/>
            <a:gdLst>
              <a:gd name="T0" fmla="*/ 0 w 900"/>
              <a:gd name="T1" fmla="*/ 222250 h 560"/>
              <a:gd name="T2" fmla="*/ 420687 w 900"/>
              <a:gd name="T3" fmla="*/ 222250 h 560"/>
              <a:gd name="T4" fmla="*/ 420687 w 900"/>
              <a:gd name="T5" fmla="*/ 0 h 560"/>
              <a:gd name="T6" fmla="*/ 0 w 900"/>
              <a:gd name="T7" fmla="*/ 0 h 560"/>
              <a:gd name="T8" fmla="*/ 0 w 900"/>
              <a:gd name="T9" fmla="*/ 222250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1263650" y="2019300"/>
            <a:ext cx="6731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bg-BG" sz="300" b="0"/>
          </a:p>
          <a:p>
            <a:pPr eaLnBrk="1" hangingPunct="1"/>
            <a:r>
              <a:rPr lang="en-US" altLang="bg-BG" sz="1000" b="0"/>
              <a:t>na</a:t>
            </a:r>
            <a:endParaRPr lang="en-US" altLang="bg-BG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5802313" y="1973263"/>
            <a:ext cx="3508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lg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6153150" y="1897063"/>
            <a:ext cx="1397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6153150" y="1897063"/>
            <a:ext cx="1397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 flipV="1">
            <a:off x="6153150" y="1897063"/>
            <a:ext cx="1397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167" name="AutoShape 15"/>
          <p:cNvSpPr>
            <a:spLocks noChangeArrowheads="1"/>
          </p:cNvSpPr>
          <p:nvPr/>
        </p:nvSpPr>
        <p:spPr bwMode="auto">
          <a:xfrm rot="-5412519">
            <a:off x="4464050" y="942975"/>
            <a:ext cx="608013" cy="2208213"/>
          </a:xfrm>
          <a:prstGeom prst="can">
            <a:avLst>
              <a:gd name="adj" fmla="val 78741"/>
            </a:avLst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168" name="WordArt 16"/>
          <p:cNvSpPr>
            <a:spLocks noChangeArrowheads="1" noChangeShapeType="1" noTextEdit="1"/>
          </p:cNvSpPr>
          <p:nvPr/>
        </p:nvSpPr>
        <p:spPr bwMode="auto">
          <a:xfrm>
            <a:off x="4692650" y="1905000"/>
            <a:ext cx="788988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стек</a:t>
            </a:r>
          </a:p>
        </p:txBody>
      </p:sp>
      <p:sp>
        <p:nvSpPr>
          <p:cNvPr id="238609" name="Text Box 17"/>
          <p:cNvSpPr txBox="1">
            <a:spLocks noChangeArrowheads="1"/>
          </p:cNvSpPr>
          <p:nvPr/>
        </p:nvSpPr>
        <p:spPr bwMode="auto">
          <a:xfrm>
            <a:off x="2814638" y="2039938"/>
            <a:ext cx="327025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238610" name="Rectangle 18"/>
          <p:cNvSpPr>
            <a:spLocks noChangeArrowheads="1"/>
          </p:cNvSpPr>
          <p:nvPr/>
        </p:nvSpPr>
        <p:spPr bwMode="auto">
          <a:xfrm>
            <a:off x="2814638" y="1857375"/>
            <a:ext cx="327025" cy="182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171" name="Freeform 19"/>
          <p:cNvSpPr>
            <a:spLocks/>
          </p:cNvSpPr>
          <p:nvPr/>
        </p:nvSpPr>
        <p:spPr bwMode="auto">
          <a:xfrm>
            <a:off x="2978150" y="1947863"/>
            <a:ext cx="698500" cy="4762"/>
          </a:xfrm>
          <a:custGeom>
            <a:avLst/>
            <a:gdLst>
              <a:gd name="T0" fmla="*/ 0 w 1100"/>
              <a:gd name="T1" fmla="*/ 0 h 7"/>
              <a:gd name="T2" fmla="*/ 698500 w 1100"/>
              <a:gd name="T3" fmla="*/ 4762 h 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00" h="7">
                <a:moveTo>
                  <a:pt x="0" y="0"/>
                </a:moveTo>
                <a:cubicBezTo>
                  <a:pt x="183" y="1"/>
                  <a:pt x="871" y="6"/>
                  <a:pt x="1100" y="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oval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8612" name="Oval 20"/>
          <p:cNvSpPr>
            <a:spLocks noChangeArrowheads="1"/>
          </p:cNvSpPr>
          <p:nvPr/>
        </p:nvSpPr>
        <p:spPr bwMode="auto">
          <a:xfrm>
            <a:off x="2917825" y="2117725"/>
            <a:ext cx="150813" cy="1317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3663950" y="2039938"/>
            <a:ext cx="327025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3663950" y="1857375"/>
            <a:ext cx="327025" cy="182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175" name="Freeform 23"/>
          <p:cNvSpPr>
            <a:spLocks/>
          </p:cNvSpPr>
          <p:nvPr/>
        </p:nvSpPr>
        <p:spPr bwMode="auto">
          <a:xfrm>
            <a:off x="3827463" y="1951038"/>
            <a:ext cx="301625" cy="1587"/>
          </a:xfrm>
          <a:custGeom>
            <a:avLst/>
            <a:gdLst>
              <a:gd name="T0" fmla="*/ 0 w 475"/>
              <a:gd name="T1" fmla="*/ 0 h 3"/>
              <a:gd name="T2" fmla="*/ 301625 w 475"/>
              <a:gd name="T3" fmla="*/ 1587 h 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75" h="3">
                <a:moveTo>
                  <a:pt x="0" y="0"/>
                </a:moveTo>
                <a:lnTo>
                  <a:pt x="475" y="3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oval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176" name="Oval 24"/>
          <p:cNvSpPr>
            <a:spLocks noChangeArrowheads="1"/>
          </p:cNvSpPr>
          <p:nvPr/>
        </p:nvSpPr>
        <p:spPr bwMode="auto">
          <a:xfrm>
            <a:off x="3767138" y="2117725"/>
            <a:ext cx="150812" cy="1317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8617" name="Freeform 25"/>
          <p:cNvSpPr>
            <a:spLocks/>
          </p:cNvSpPr>
          <p:nvPr/>
        </p:nvSpPr>
        <p:spPr bwMode="auto">
          <a:xfrm>
            <a:off x="1657350" y="1965325"/>
            <a:ext cx="1117600" cy="1588"/>
          </a:xfrm>
          <a:custGeom>
            <a:avLst/>
            <a:gdLst>
              <a:gd name="T0" fmla="*/ 0 w 1760"/>
              <a:gd name="T1" fmla="*/ 0 h 1"/>
              <a:gd name="T2" fmla="*/ 1117600 w 176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60" h="1">
                <a:moveTo>
                  <a:pt x="0" y="0"/>
                </a:moveTo>
                <a:lnTo>
                  <a:pt x="176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oval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8618" name="Freeform 26"/>
          <p:cNvSpPr>
            <a:spLocks/>
          </p:cNvSpPr>
          <p:nvPr/>
        </p:nvSpPr>
        <p:spPr bwMode="auto">
          <a:xfrm>
            <a:off x="1677988" y="1373188"/>
            <a:ext cx="1973262" cy="579437"/>
          </a:xfrm>
          <a:custGeom>
            <a:avLst/>
            <a:gdLst>
              <a:gd name="T0" fmla="*/ 0 w 3108"/>
              <a:gd name="T1" fmla="*/ 579437 h 913"/>
              <a:gd name="T2" fmla="*/ 1033613 w 3108"/>
              <a:gd name="T3" fmla="*/ 8250 h 913"/>
              <a:gd name="T4" fmla="*/ 1973262 w 3108"/>
              <a:gd name="T5" fmla="*/ 490586 h 9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08" h="913">
                <a:moveTo>
                  <a:pt x="0" y="913"/>
                </a:moveTo>
                <a:cubicBezTo>
                  <a:pt x="271" y="765"/>
                  <a:pt x="963" y="0"/>
                  <a:pt x="1628" y="13"/>
                </a:cubicBezTo>
                <a:cubicBezTo>
                  <a:pt x="2293" y="26"/>
                  <a:pt x="2800" y="615"/>
                  <a:pt x="3108" y="773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oval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8619" name="Oval 27"/>
          <p:cNvSpPr>
            <a:spLocks noChangeArrowheads="1"/>
          </p:cNvSpPr>
          <p:nvPr/>
        </p:nvSpPr>
        <p:spPr bwMode="auto">
          <a:xfrm>
            <a:off x="2520950" y="1219200"/>
            <a:ext cx="3429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 sz="1200"/>
              <a:t>1</a:t>
            </a:r>
            <a:endParaRPr lang="en-US" altLang="bg-BG"/>
          </a:p>
        </p:txBody>
      </p:sp>
      <p:sp>
        <p:nvSpPr>
          <p:cNvPr id="238620" name="Rectangle 28"/>
          <p:cNvSpPr>
            <a:spLocks noChangeArrowheads="1"/>
          </p:cNvSpPr>
          <p:nvPr/>
        </p:nvSpPr>
        <p:spPr bwMode="auto">
          <a:xfrm>
            <a:off x="4627563" y="3317875"/>
            <a:ext cx="2087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bg-BG" altLang="bg-BG">
                <a:solidFill>
                  <a:schemeClr val="accent2"/>
                </a:solidFill>
              </a:rPr>
              <a:t>na  = na-&gt;next;</a:t>
            </a:r>
            <a:r>
              <a:rPr lang="en-US" altLang="bg-BG">
                <a:solidFill>
                  <a:schemeClr val="accent2"/>
                </a:solidFill>
              </a:rPr>
              <a:t>                                      </a:t>
            </a:r>
          </a:p>
        </p:txBody>
      </p:sp>
      <p:sp>
        <p:nvSpPr>
          <p:cNvPr id="238621" name="Rectangle 29"/>
          <p:cNvSpPr>
            <a:spLocks noChangeArrowheads="1"/>
          </p:cNvSpPr>
          <p:nvPr/>
        </p:nvSpPr>
        <p:spPr bwMode="auto">
          <a:xfrm>
            <a:off x="1247775" y="3355975"/>
            <a:ext cx="173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>
                <a:solidFill>
                  <a:srgbClr val="800000"/>
                </a:solidFill>
              </a:rPr>
              <a:t>na : = na^. next;</a:t>
            </a:r>
            <a:endParaRPr lang="en-US" altLang="bg-BG">
              <a:solidFill>
                <a:srgbClr val="8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73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5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238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238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38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2386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2386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386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386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386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386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9" grpId="0" animBg="1"/>
      <p:bldP spid="238610" grpId="0" animBg="1"/>
      <p:bldP spid="238612" grpId="0" animBg="1"/>
      <p:bldP spid="238617" grpId="0" animBg="1"/>
      <p:bldP spid="238618" grpId="0" animBg="1"/>
      <p:bldP spid="238619" grpId="0" animBg="1"/>
      <p:bldP spid="238620" grpId="0"/>
      <p:bldP spid="2386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reeform 2"/>
          <p:cNvSpPr>
            <a:spLocks/>
          </p:cNvSpPr>
          <p:nvPr/>
        </p:nvSpPr>
        <p:spPr bwMode="auto">
          <a:xfrm rot="1992764" flipH="1" flipV="1">
            <a:off x="1079500" y="1773238"/>
            <a:ext cx="854075" cy="811212"/>
          </a:xfrm>
          <a:custGeom>
            <a:avLst/>
            <a:gdLst>
              <a:gd name="T0" fmla="*/ 392983 w 1580"/>
              <a:gd name="T1" fmla="*/ 147493 h 1540"/>
              <a:gd name="T2" fmla="*/ 176761 w 1580"/>
              <a:gd name="T3" fmla="*/ 231775 h 1540"/>
              <a:gd name="T4" fmla="*/ 68650 w 1580"/>
              <a:gd name="T5" fmla="*/ 379268 h 1540"/>
              <a:gd name="T6" fmla="*/ 3784 w 1580"/>
              <a:gd name="T7" fmla="*/ 632113 h 1540"/>
              <a:gd name="T8" fmla="*/ 47028 w 1580"/>
              <a:gd name="T9" fmla="*/ 568902 h 1540"/>
              <a:gd name="T10" fmla="*/ 101084 w 1580"/>
              <a:gd name="T11" fmla="*/ 431944 h 1540"/>
              <a:gd name="T12" fmla="*/ 144328 w 1580"/>
              <a:gd name="T13" fmla="*/ 358198 h 1540"/>
              <a:gd name="T14" fmla="*/ 36217 w 1580"/>
              <a:gd name="T15" fmla="*/ 611043 h 1540"/>
              <a:gd name="T16" fmla="*/ 25406 w 1580"/>
              <a:gd name="T17" fmla="*/ 716395 h 1540"/>
              <a:gd name="T18" fmla="*/ 79461 w 1580"/>
              <a:gd name="T19" fmla="*/ 684789 h 1540"/>
              <a:gd name="T20" fmla="*/ 111895 w 1580"/>
              <a:gd name="T21" fmla="*/ 611043 h 1540"/>
              <a:gd name="T22" fmla="*/ 155139 w 1580"/>
              <a:gd name="T23" fmla="*/ 505691 h 1540"/>
              <a:gd name="T24" fmla="*/ 220005 w 1580"/>
              <a:gd name="T25" fmla="*/ 389803 h 1540"/>
              <a:gd name="T26" fmla="*/ 165950 w 1580"/>
              <a:gd name="T27" fmla="*/ 547831 h 1540"/>
              <a:gd name="T28" fmla="*/ 122706 w 1580"/>
              <a:gd name="T29" fmla="*/ 705860 h 1540"/>
              <a:gd name="T30" fmla="*/ 111895 w 1580"/>
              <a:gd name="T31" fmla="*/ 811212 h 1540"/>
              <a:gd name="T32" fmla="*/ 209194 w 1580"/>
              <a:gd name="T33" fmla="*/ 705860 h 1540"/>
              <a:gd name="T34" fmla="*/ 252439 w 1580"/>
              <a:gd name="T35" fmla="*/ 568902 h 1540"/>
              <a:gd name="T36" fmla="*/ 328116 w 1580"/>
              <a:gd name="T37" fmla="*/ 421409 h 1540"/>
              <a:gd name="T38" fmla="*/ 295683 w 1580"/>
              <a:gd name="T39" fmla="*/ 558367 h 1540"/>
              <a:gd name="T40" fmla="*/ 284872 w 1580"/>
              <a:gd name="T41" fmla="*/ 748001 h 1540"/>
              <a:gd name="T42" fmla="*/ 382172 w 1580"/>
              <a:gd name="T43" fmla="*/ 769071 h 1540"/>
              <a:gd name="T44" fmla="*/ 382172 w 1580"/>
              <a:gd name="T45" fmla="*/ 611043 h 1540"/>
              <a:gd name="T46" fmla="*/ 447038 w 1580"/>
              <a:gd name="T47" fmla="*/ 463550 h 1540"/>
              <a:gd name="T48" fmla="*/ 533527 w 1580"/>
              <a:gd name="T49" fmla="*/ 442479 h 1540"/>
              <a:gd name="T50" fmla="*/ 555149 w 1580"/>
              <a:gd name="T51" fmla="*/ 516226 h 1540"/>
              <a:gd name="T52" fmla="*/ 555149 w 1580"/>
              <a:gd name="T53" fmla="*/ 632113 h 1540"/>
              <a:gd name="T54" fmla="*/ 479471 w 1580"/>
              <a:gd name="T55" fmla="*/ 695325 h 1540"/>
              <a:gd name="T56" fmla="*/ 522716 w 1580"/>
              <a:gd name="T57" fmla="*/ 758536 h 1540"/>
              <a:gd name="T58" fmla="*/ 630826 w 1580"/>
              <a:gd name="T59" fmla="*/ 695325 h 1540"/>
              <a:gd name="T60" fmla="*/ 706504 w 1580"/>
              <a:gd name="T61" fmla="*/ 568902 h 1540"/>
              <a:gd name="T62" fmla="*/ 738937 w 1580"/>
              <a:gd name="T63" fmla="*/ 421409 h 1540"/>
              <a:gd name="T64" fmla="*/ 728126 w 1580"/>
              <a:gd name="T65" fmla="*/ 294986 h 1540"/>
              <a:gd name="T66" fmla="*/ 825426 w 1580"/>
              <a:gd name="T67" fmla="*/ 168564 h 1540"/>
              <a:gd name="T68" fmla="*/ 555149 w 1580"/>
              <a:gd name="T69" fmla="*/ 21070 h 1540"/>
              <a:gd name="T70" fmla="*/ 490282 w 1580"/>
              <a:gd name="T71" fmla="*/ 42141 h 1540"/>
              <a:gd name="T72" fmla="*/ 447038 w 1580"/>
              <a:gd name="T73" fmla="*/ 115887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solidFill>
            <a:srgbClr val="C0C0C0"/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451600" y="1722438"/>
            <a:ext cx="5715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>
            <a:off x="1651000" y="1566863"/>
            <a:ext cx="925513" cy="358775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1903413" y="1566863"/>
            <a:ext cx="0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 flipH="1">
            <a:off x="1903413" y="1709738"/>
            <a:ext cx="5032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83" name="Freeform 7"/>
          <p:cNvSpPr>
            <a:spLocks/>
          </p:cNvSpPr>
          <p:nvPr/>
        </p:nvSpPr>
        <p:spPr bwMode="auto">
          <a:xfrm>
            <a:off x="1824038" y="1709738"/>
            <a:ext cx="79375" cy="63500"/>
          </a:xfrm>
          <a:custGeom>
            <a:avLst/>
            <a:gdLst>
              <a:gd name="T0" fmla="*/ 79375 w 170"/>
              <a:gd name="T1" fmla="*/ 0 h 160"/>
              <a:gd name="T2" fmla="*/ 0 w 170"/>
              <a:gd name="T3" fmla="*/ 63500 h 1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" h="160">
                <a:moveTo>
                  <a:pt x="170" y="0"/>
                </a:moveTo>
                <a:lnTo>
                  <a:pt x="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84" name="Freeform 8"/>
          <p:cNvSpPr>
            <a:spLocks/>
          </p:cNvSpPr>
          <p:nvPr/>
        </p:nvSpPr>
        <p:spPr bwMode="auto">
          <a:xfrm>
            <a:off x="1903413" y="1524000"/>
            <a:ext cx="420687" cy="222250"/>
          </a:xfrm>
          <a:custGeom>
            <a:avLst/>
            <a:gdLst>
              <a:gd name="T0" fmla="*/ 0 w 900"/>
              <a:gd name="T1" fmla="*/ 222250 h 560"/>
              <a:gd name="T2" fmla="*/ 420687 w 900"/>
              <a:gd name="T3" fmla="*/ 222250 h 560"/>
              <a:gd name="T4" fmla="*/ 420687 w 900"/>
              <a:gd name="T5" fmla="*/ 0 h 560"/>
              <a:gd name="T6" fmla="*/ 0 w 900"/>
              <a:gd name="T7" fmla="*/ 0 h 560"/>
              <a:gd name="T8" fmla="*/ 0 w 900"/>
              <a:gd name="T9" fmla="*/ 222250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1651000" y="1666875"/>
            <a:ext cx="6731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bg-BG" sz="300" b="0"/>
          </a:p>
          <a:p>
            <a:pPr eaLnBrk="1" hangingPunct="1"/>
            <a:r>
              <a:rPr lang="en-US" altLang="bg-BG" sz="1000" b="0"/>
              <a:t>na</a:t>
            </a:r>
            <a:endParaRPr lang="en-US" altLang="bg-BG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6189663" y="1639888"/>
            <a:ext cx="3508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lg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6540500" y="1563688"/>
            <a:ext cx="139700" cy="150812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6540500" y="1563688"/>
            <a:ext cx="139700" cy="1508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flipV="1">
            <a:off x="6540500" y="1563688"/>
            <a:ext cx="139700" cy="1508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0" name="AutoShape 14"/>
          <p:cNvSpPr>
            <a:spLocks noChangeArrowheads="1"/>
          </p:cNvSpPr>
          <p:nvPr/>
        </p:nvSpPr>
        <p:spPr bwMode="auto">
          <a:xfrm rot="-5412519">
            <a:off x="4851400" y="609600"/>
            <a:ext cx="608013" cy="2208213"/>
          </a:xfrm>
          <a:prstGeom prst="can">
            <a:avLst>
              <a:gd name="adj" fmla="val 78741"/>
            </a:avLst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191" name="WordArt 15"/>
          <p:cNvSpPr>
            <a:spLocks noChangeArrowheads="1" noChangeShapeType="1" noTextEdit="1"/>
          </p:cNvSpPr>
          <p:nvPr/>
        </p:nvSpPr>
        <p:spPr bwMode="auto">
          <a:xfrm>
            <a:off x="5003800" y="1543050"/>
            <a:ext cx="788988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стек</a:t>
            </a:r>
          </a:p>
        </p:txBody>
      </p:sp>
      <p:sp>
        <p:nvSpPr>
          <p:cNvPr id="239632" name="Text Box 16"/>
          <p:cNvSpPr txBox="1">
            <a:spLocks noChangeArrowheads="1"/>
          </p:cNvSpPr>
          <p:nvPr/>
        </p:nvSpPr>
        <p:spPr bwMode="auto">
          <a:xfrm>
            <a:off x="3022600" y="2392363"/>
            <a:ext cx="327025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239633" name="Rectangle 17"/>
          <p:cNvSpPr>
            <a:spLocks noChangeArrowheads="1"/>
          </p:cNvSpPr>
          <p:nvPr/>
        </p:nvSpPr>
        <p:spPr bwMode="auto">
          <a:xfrm>
            <a:off x="3022600" y="2209800"/>
            <a:ext cx="327025" cy="182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34" name="Freeform 18"/>
          <p:cNvSpPr>
            <a:spLocks/>
          </p:cNvSpPr>
          <p:nvPr/>
        </p:nvSpPr>
        <p:spPr bwMode="auto">
          <a:xfrm>
            <a:off x="3186113" y="1651000"/>
            <a:ext cx="865187" cy="650875"/>
          </a:xfrm>
          <a:custGeom>
            <a:avLst/>
            <a:gdLst>
              <a:gd name="T0" fmla="*/ 0 w 1363"/>
              <a:gd name="T1" fmla="*/ 650875 h 1024"/>
              <a:gd name="T2" fmla="*/ 865187 w 1363"/>
              <a:gd name="T3" fmla="*/ 0 h 102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363" h="1024">
                <a:moveTo>
                  <a:pt x="0" y="1024"/>
                </a:moveTo>
                <a:cubicBezTo>
                  <a:pt x="227" y="853"/>
                  <a:pt x="1079" y="213"/>
                  <a:pt x="1363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oval" w="lg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9635" name="Oval 19"/>
          <p:cNvSpPr>
            <a:spLocks noChangeArrowheads="1"/>
          </p:cNvSpPr>
          <p:nvPr/>
        </p:nvSpPr>
        <p:spPr bwMode="auto">
          <a:xfrm>
            <a:off x="3125788" y="2470150"/>
            <a:ext cx="150812" cy="1317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4051300" y="1706563"/>
            <a:ext cx="327025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4051300" y="1524000"/>
            <a:ext cx="327025" cy="182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198" name="Freeform 22"/>
          <p:cNvSpPr>
            <a:spLocks/>
          </p:cNvSpPr>
          <p:nvPr/>
        </p:nvSpPr>
        <p:spPr bwMode="auto">
          <a:xfrm>
            <a:off x="4214813" y="1616075"/>
            <a:ext cx="274637" cy="9525"/>
          </a:xfrm>
          <a:custGeom>
            <a:avLst/>
            <a:gdLst>
              <a:gd name="T0" fmla="*/ 0 w 433"/>
              <a:gd name="T1" fmla="*/ 0 h 16"/>
              <a:gd name="T2" fmla="*/ 274637 w 433"/>
              <a:gd name="T3" fmla="*/ 9525 h 1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33" h="16">
                <a:moveTo>
                  <a:pt x="0" y="0"/>
                </a:moveTo>
                <a:lnTo>
                  <a:pt x="433" y="1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oval" w="lg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199" name="Oval 23"/>
          <p:cNvSpPr>
            <a:spLocks noChangeArrowheads="1"/>
          </p:cNvSpPr>
          <p:nvPr/>
        </p:nvSpPr>
        <p:spPr bwMode="auto">
          <a:xfrm>
            <a:off x="4154488" y="1784350"/>
            <a:ext cx="150812" cy="1301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40" name="Freeform 24"/>
          <p:cNvSpPr>
            <a:spLocks/>
          </p:cNvSpPr>
          <p:nvPr/>
        </p:nvSpPr>
        <p:spPr bwMode="auto">
          <a:xfrm>
            <a:off x="2044700" y="1630363"/>
            <a:ext cx="2005013" cy="1587"/>
          </a:xfrm>
          <a:custGeom>
            <a:avLst/>
            <a:gdLst>
              <a:gd name="T0" fmla="*/ 0 w 3157"/>
              <a:gd name="T1" fmla="*/ 1587 h 3"/>
              <a:gd name="T2" fmla="*/ 2005013 w 3157"/>
              <a:gd name="T3" fmla="*/ 0 h 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157" h="3">
                <a:moveTo>
                  <a:pt x="0" y="3"/>
                </a:moveTo>
                <a:lnTo>
                  <a:pt x="3157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oval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9641" name="Freeform 25"/>
          <p:cNvSpPr>
            <a:spLocks/>
          </p:cNvSpPr>
          <p:nvPr/>
        </p:nvSpPr>
        <p:spPr bwMode="auto">
          <a:xfrm>
            <a:off x="2060575" y="1644650"/>
            <a:ext cx="949325" cy="622300"/>
          </a:xfrm>
          <a:custGeom>
            <a:avLst/>
            <a:gdLst>
              <a:gd name="T0" fmla="*/ 0 w 1497"/>
              <a:gd name="T1" fmla="*/ 0 h 980"/>
              <a:gd name="T2" fmla="*/ 949325 w 1497"/>
              <a:gd name="T3" fmla="*/ 622300 h 9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97" h="980">
                <a:moveTo>
                  <a:pt x="0" y="0"/>
                </a:moveTo>
                <a:cubicBezTo>
                  <a:pt x="249" y="163"/>
                  <a:pt x="1185" y="776"/>
                  <a:pt x="1497" y="98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2679700" y="1295400"/>
            <a:ext cx="1257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bg-BG" altLang="bg-BG"/>
          </a:p>
        </p:txBody>
      </p:sp>
      <p:grpSp>
        <p:nvGrpSpPr>
          <p:cNvPr id="239643" name="Group 27"/>
          <p:cNvGrpSpPr>
            <a:grpSpLocks/>
          </p:cNvGrpSpPr>
          <p:nvPr/>
        </p:nvGrpSpPr>
        <p:grpSpPr bwMode="auto">
          <a:xfrm>
            <a:off x="1416050" y="2474913"/>
            <a:ext cx="1593850" cy="890587"/>
            <a:chOff x="1190" y="12814"/>
            <a:chExt cx="2650" cy="1642"/>
          </a:xfrm>
        </p:grpSpPr>
        <p:sp>
          <p:nvSpPr>
            <p:cNvPr id="50211" name="AutoShape 28"/>
            <p:cNvSpPr>
              <a:spLocks noChangeArrowheads="1"/>
            </p:cNvSpPr>
            <p:nvPr/>
          </p:nvSpPr>
          <p:spPr bwMode="auto">
            <a:xfrm>
              <a:off x="2020" y="12882"/>
              <a:ext cx="1457" cy="565"/>
            </a:xfrm>
            <a:prstGeom prst="cube">
              <a:avLst>
                <a:gd name="adj" fmla="val 58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12" name="Freeform 29"/>
            <p:cNvSpPr>
              <a:spLocks/>
            </p:cNvSpPr>
            <p:nvPr/>
          </p:nvSpPr>
          <p:spPr bwMode="auto">
            <a:xfrm>
              <a:off x="2418" y="12814"/>
              <a:ext cx="662" cy="351"/>
            </a:xfrm>
            <a:custGeom>
              <a:avLst/>
              <a:gdLst>
                <a:gd name="T0" fmla="*/ 0 w 900"/>
                <a:gd name="T1" fmla="*/ 351 h 560"/>
                <a:gd name="T2" fmla="*/ 662 w 900"/>
                <a:gd name="T3" fmla="*/ 351 h 560"/>
                <a:gd name="T4" fmla="*/ 662 w 900"/>
                <a:gd name="T5" fmla="*/ 0 h 560"/>
                <a:gd name="T6" fmla="*/ 0 w 900"/>
                <a:gd name="T7" fmla="*/ 0 h 560"/>
                <a:gd name="T8" fmla="*/ 0 w 900"/>
                <a:gd name="T9" fmla="*/ 351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0213" name="Text Box 30"/>
            <p:cNvSpPr txBox="1">
              <a:spLocks noChangeArrowheads="1"/>
            </p:cNvSpPr>
            <p:nvPr/>
          </p:nvSpPr>
          <p:spPr bwMode="auto">
            <a:xfrm>
              <a:off x="2020" y="13049"/>
              <a:ext cx="1060" cy="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bg-BG" sz="300" b="0"/>
            </a:p>
            <a:p>
              <a:pPr eaLnBrk="1" hangingPunct="1"/>
              <a:r>
                <a:rPr lang="en-US" altLang="bg-BG" sz="1000" b="0"/>
                <a:t>p</a:t>
              </a:r>
              <a:endParaRPr lang="en-US" altLang="bg-BG"/>
            </a:p>
          </p:txBody>
        </p:sp>
        <p:sp>
          <p:nvSpPr>
            <p:cNvPr id="50214" name="Freeform 31"/>
            <p:cNvSpPr>
              <a:spLocks/>
            </p:cNvSpPr>
            <p:nvPr/>
          </p:nvSpPr>
          <p:spPr bwMode="auto">
            <a:xfrm>
              <a:off x="2720" y="13002"/>
              <a:ext cx="1120" cy="1"/>
            </a:xfrm>
            <a:custGeom>
              <a:avLst/>
              <a:gdLst>
                <a:gd name="T0" fmla="*/ 0 w 1120"/>
                <a:gd name="T1" fmla="*/ 0 h 1"/>
                <a:gd name="T2" fmla="*/ 1120 w 112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20" h="1">
                  <a:moveTo>
                    <a:pt x="0" y="0"/>
                  </a:moveTo>
                  <a:lnTo>
                    <a:pt x="112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215" name="Freeform 32"/>
            <p:cNvSpPr>
              <a:spLocks/>
            </p:cNvSpPr>
            <p:nvPr/>
          </p:nvSpPr>
          <p:spPr bwMode="auto">
            <a:xfrm rot="1992764" flipH="1" flipV="1">
              <a:off x="1190" y="13172"/>
              <a:ext cx="1212" cy="1284"/>
            </a:xfrm>
            <a:custGeom>
              <a:avLst/>
              <a:gdLst>
                <a:gd name="T0" fmla="*/ 558 w 1580"/>
                <a:gd name="T1" fmla="*/ 233 h 1540"/>
                <a:gd name="T2" fmla="*/ 251 w 1580"/>
                <a:gd name="T3" fmla="*/ 367 h 1540"/>
                <a:gd name="T4" fmla="*/ 97 w 1580"/>
                <a:gd name="T5" fmla="*/ 600 h 1540"/>
                <a:gd name="T6" fmla="*/ 5 w 1580"/>
                <a:gd name="T7" fmla="*/ 1001 h 1540"/>
                <a:gd name="T8" fmla="*/ 67 w 1580"/>
                <a:gd name="T9" fmla="*/ 900 h 1540"/>
                <a:gd name="T10" fmla="*/ 143 w 1580"/>
                <a:gd name="T11" fmla="*/ 684 h 1540"/>
                <a:gd name="T12" fmla="*/ 205 w 1580"/>
                <a:gd name="T13" fmla="*/ 567 h 1540"/>
                <a:gd name="T14" fmla="*/ 51 w 1580"/>
                <a:gd name="T15" fmla="*/ 967 h 1540"/>
                <a:gd name="T16" fmla="*/ 36 w 1580"/>
                <a:gd name="T17" fmla="*/ 1134 h 1540"/>
                <a:gd name="T18" fmla="*/ 113 w 1580"/>
                <a:gd name="T19" fmla="*/ 1084 h 1540"/>
                <a:gd name="T20" fmla="*/ 159 w 1580"/>
                <a:gd name="T21" fmla="*/ 967 h 1540"/>
                <a:gd name="T22" fmla="*/ 220 w 1580"/>
                <a:gd name="T23" fmla="*/ 800 h 1540"/>
                <a:gd name="T24" fmla="*/ 312 w 1580"/>
                <a:gd name="T25" fmla="*/ 617 h 1540"/>
                <a:gd name="T26" fmla="*/ 235 w 1580"/>
                <a:gd name="T27" fmla="*/ 867 h 1540"/>
                <a:gd name="T28" fmla="*/ 174 w 1580"/>
                <a:gd name="T29" fmla="*/ 1117 h 1540"/>
                <a:gd name="T30" fmla="*/ 159 w 1580"/>
                <a:gd name="T31" fmla="*/ 1284 h 1540"/>
                <a:gd name="T32" fmla="*/ 297 w 1580"/>
                <a:gd name="T33" fmla="*/ 1117 h 1540"/>
                <a:gd name="T34" fmla="*/ 358 w 1580"/>
                <a:gd name="T35" fmla="*/ 900 h 1540"/>
                <a:gd name="T36" fmla="*/ 466 w 1580"/>
                <a:gd name="T37" fmla="*/ 667 h 1540"/>
                <a:gd name="T38" fmla="*/ 420 w 1580"/>
                <a:gd name="T39" fmla="*/ 884 h 1540"/>
                <a:gd name="T40" fmla="*/ 404 w 1580"/>
                <a:gd name="T41" fmla="*/ 1184 h 1540"/>
                <a:gd name="T42" fmla="*/ 542 w 1580"/>
                <a:gd name="T43" fmla="*/ 1217 h 1540"/>
                <a:gd name="T44" fmla="*/ 542 w 1580"/>
                <a:gd name="T45" fmla="*/ 967 h 1540"/>
                <a:gd name="T46" fmla="*/ 634 w 1580"/>
                <a:gd name="T47" fmla="*/ 734 h 1540"/>
                <a:gd name="T48" fmla="*/ 757 w 1580"/>
                <a:gd name="T49" fmla="*/ 700 h 1540"/>
                <a:gd name="T50" fmla="*/ 788 w 1580"/>
                <a:gd name="T51" fmla="*/ 817 h 1540"/>
                <a:gd name="T52" fmla="*/ 788 w 1580"/>
                <a:gd name="T53" fmla="*/ 1001 h 1540"/>
                <a:gd name="T54" fmla="*/ 680 w 1580"/>
                <a:gd name="T55" fmla="*/ 1101 h 1540"/>
                <a:gd name="T56" fmla="*/ 742 w 1580"/>
                <a:gd name="T57" fmla="*/ 1201 h 1540"/>
                <a:gd name="T58" fmla="*/ 895 w 1580"/>
                <a:gd name="T59" fmla="*/ 1101 h 1540"/>
                <a:gd name="T60" fmla="*/ 1003 w 1580"/>
                <a:gd name="T61" fmla="*/ 900 h 1540"/>
                <a:gd name="T62" fmla="*/ 1049 w 1580"/>
                <a:gd name="T63" fmla="*/ 667 h 1540"/>
                <a:gd name="T64" fmla="*/ 1033 w 1580"/>
                <a:gd name="T65" fmla="*/ 467 h 1540"/>
                <a:gd name="T66" fmla="*/ 1171 w 1580"/>
                <a:gd name="T67" fmla="*/ 267 h 1540"/>
                <a:gd name="T68" fmla="*/ 788 w 1580"/>
                <a:gd name="T69" fmla="*/ 33 h 1540"/>
                <a:gd name="T70" fmla="*/ 696 w 1580"/>
                <a:gd name="T71" fmla="*/ 67 h 1540"/>
                <a:gd name="T72" fmla="*/ 634 w 1580"/>
                <a:gd name="T73" fmla="*/ 183 h 154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39649" name="Oval 33"/>
          <p:cNvSpPr>
            <a:spLocks noChangeArrowheads="1"/>
          </p:cNvSpPr>
          <p:nvPr/>
        </p:nvSpPr>
        <p:spPr bwMode="auto">
          <a:xfrm>
            <a:off x="2689225" y="2632075"/>
            <a:ext cx="292100" cy="301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 b="0"/>
              <a:t>1</a:t>
            </a:r>
            <a:endParaRPr lang="en-US" altLang="bg-BG"/>
          </a:p>
        </p:txBody>
      </p:sp>
      <p:sp>
        <p:nvSpPr>
          <p:cNvPr id="239650" name="Oval 34"/>
          <p:cNvSpPr>
            <a:spLocks noChangeArrowheads="1"/>
          </p:cNvSpPr>
          <p:nvPr/>
        </p:nvSpPr>
        <p:spPr bwMode="auto">
          <a:xfrm>
            <a:off x="3079750" y="2238375"/>
            <a:ext cx="330200" cy="3317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 b="0"/>
              <a:t>3</a:t>
            </a:r>
            <a:endParaRPr lang="en-US" altLang="bg-BG"/>
          </a:p>
        </p:txBody>
      </p:sp>
      <p:sp>
        <p:nvSpPr>
          <p:cNvPr id="239651" name="Oval 35"/>
          <p:cNvSpPr>
            <a:spLocks noChangeArrowheads="1"/>
          </p:cNvSpPr>
          <p:nvPr/>
        </p:nvSpPr>
        <p:spPr bwMode="auto">
          <a:xfrm>
            <a:off x="3032125" y="1209675"/>
            <a:ext cx="292100" cy="3190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 b="0"/>
              <a:t>2</a:t>
            </a:r>
            <a:endParaRPr lang="en-US" altLang="bg-BG"/>
          </a:p>
        </p:txBody>
      </p:sp>
      <p:sp>
        <p:nvSpPr>
          <p:cNvPr id="239652" name="Rectangle 36"/>
          <p:cNvSpPr>
            <a:spLocks noChangeArrowheads="1"/>
          </p:cNvSpPr>
          <p:nvPr/>
        </p:nvSpPr>
        <p:spPr bwMode="auto">
          <a:xfrm>
            <a:off x="4408488" y="4316413"/>
            <a:ext cx="37290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tabLst>
                <a:tab pos="409575" algn="l"/>
              </a:tabLst>
            </a:pPr>
            <a:r>
              <a:rPr lang="fr-FR" altLang="bg-BG">
                <a:cs typeface="Times New Roman" pitchFamily="18" charset="0"/>
              </a:rPr>
              <a:t>3</a:t>
            </a:r>
          </a:p>
          <a:p>
            <a:pPr algn="just" eaLnBrk="0" hangingPunct="0">
              <a:tabLst>
                <a:tab pos="409575" algn="l"/>
              </a:tabLst>
            </a:pPr>
            <a:r>
              <a:rPr lang="fr-FR" altLang="bg-BG">
                <a:solidFill>
                  <a:srgbClr val="993300"/>
                </a:solidFill>
                <a:cs typeface="Times New Roman" pitchFamily="18" charset="0"/>
              </a:rPr>
              <a:t>dispose</a:t>
            </a:r>
            <a:r>
              <a:rPr lang="bg-BG" altLang="bg-BG">
                <a:solidFill>
                  <a:srgbClr val="993300"/>
                </a:solidFill>
                <a:cs typeface="Times New Roman" pitchFamily="18" charset="0"/>
              </a:rPr>
              <a:t>(</a:t>
            </a:r>
            <a:r>
              <a:rPr lang="en-US" altLang="bg-BG">
                <a:solidFill>
                  <a:srgbClr val="993300"/>
                </a:solidFill>
                <a:cs typeface="Times New Roman" pitchFamily="18" charset="0"/>
              </a:rPr>
              <a:t>p</a:t>
            </a:r>
            <a:r>
              <a:rPr lang="bg-BG" altLang="bg-BG">
                <a:solidFill>
                  <a:srgbClr val="993300"/>
                </a:solidFill>
                <a:cs typeface="Times New Roman" pitchFamily="18" charset="0"/>
              </a:rPr>
              <a:t>)</a:t>
            </a:r>
            <a:r>
              <a:rPr lang="en-US" altLang="bg-BG">
                <a:solidFill>
                  <a:srgbClr val="993300"/>
                </a:solidFill>
                <a:cs typeface="Times New Roman" pitchFamily="18" charset="0"/>
              </a:rPr>
              <a:t>;                    </a:t>
            </a:r>
            <a:r>
              <a:rPr lang="fr-FR" altLang="bg-BG">
                <a:solidFill>
                  <a:srgbClr val="000080"/>
                </a:solidFill>
                <a:cs typeface="Times New Roman" pitchFamily="18" charset="0"/>
              </a:rPr>
              <a:t>delete </a:t>
            </a:r>
            <a:r>
              <a:rPr lang="en-US" altLang="bg-BG">
                <a:solidFill>
                  <a:srgbClr val="000080"/>
                </a:solidFill>
                <a:cs typeface="Times New Roman" pitchFamily="18" charset="0"/>
              </a:rPr>
              <a:t>p;</a:t>
            </a:r>
            <a:endParaRPr lang="en-US" altLang="bg-BG"/>
          </a:p>
          <a:p>
            <a:pPr algn="just" eaLnBrk="0" hangingPunct="0">
              <a:tabLst>
                <a:tab pos="409575" algn="l"/>
              </a:tabLst>
            </a:pPr>
            <a:r>
              <a:rPr lang="bg-BG" altLang="bg-BG">
                <a:cs typeface="Times New Roman" pitchFamily="18" charset="0"/>
              </a:rPr>
              <a:t> </a:t>
            </a:r>
            <a:endParaRPr lang="bg-BG" altLang="bg-BG"/>
          </a:p>
        </p:txBody>
      </p:sp>
      <p:sp>
        <p:nvSpPr>
          <p:cNvPr id="239653" name="Rectangle 37"/>
          <p:cNvSpPr>
            <a:spLocks noChangeArrowheads="1"/>
          </p:cNvSpPr>
          <p:nvPr/>
        </p:nvSpPr>
        <p:spPr bwMode="auto">
          <a:xfrm>
            <a:off x="4370388" y="3379788"/>
            <a:ext cx="38052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tabLst>
                <a:tab pos="409575" algn="l"/>
              </a:tabLst>
            </a:pPr>
            <a:r>
              <a:rPr lang="en-US" altLang="bg-BG">
                <a:cs typeface="Times New Roman" pitchFamily="18" charset="0"/>
              </a:rPr>
              <a:t>2</a:t>
            </a:r>
          </a:p>
          <a:p>
            <a:pPr algn="just" eaLnBrk="0" hangingPunct="0">
              <a:tabLst>
                <a:tab pos="409575" algn="l"/>
              </a:tabLst>
            </a:pPr>
            <a:r>
              <a:rPr lang="en-US" altLang="bg-BG">
                <a:solidFill>
                  <a:srgbClr val="993300"/>
                </a:solidFill>
                <a:cs typeface="Times New Roman" pitchFamily="18" charset="0"/>
              </a:rPr>
              <a:t>na:= na^.next;               </a:t>
            </a:r>
            <a:r>
              <a:rPr lang="en-US" altLang="bg-BG">
                <a:solidFill>
                  <a:srgbClr val="000080"/>
                </a:solidFill>
                <a:cs typeface="Times New Roman" pitchFamily="18" charset="0"/>
              </a:rPr>
              <a:t>na = na-&gt;next;</a:t>
            </a:r>
            <a:endParaRPr lang="en-US" altLang="bg-BG"/>
          </a:p>
          <a:p>
            <a:pPr algn="just" eaLnBrk="0" hangingPunct="0">
              <a:tabLst>
                <a:tab pos="409575" algn="l"/>
              </a:tabLst>
            </a:pPr>
            <a:r>
              <a:rPr lang="bg-BG" altLang="bg-BG">
                <a:cs typeface="Times New Roman" pitchFamily="18" charset="0"/>
              </a:rPr>
              <a:t> </a:t>
            </a:r>
            <a:endParaRPr lang="bg-BG" altLang="bg-BG"/>
          </a:p>
        </p:txBody>
      </p:sp>
      <p:sp>
        <p:nvSpPr>
          <p:cNvPr id="239654" name="Rectangle 38"/>
          <p:cNvSpPr>
            <a:spLocks noChangeArrowheads="1"/>
          </p:cNvSpPr>
          <p:nvPr/>
        </p:nvSpPr>
        <p:spPr bwMode="auto">
          <a:xfrm>
            <a:off x="4275138" y="2652713"/>
            <a:ext cx="38814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indent="180975"/>
            <a:r>
              <a:rPr lang="en-US" altLang="bg-BG">
                <a:cs typeface="Times New Roman" pitchFamily="18" charset="0"/>
              </a:rPr>
              <a:t>1</a:t>
            </a:r>
            <a:endParaRPr lang="en-US" altLang="bg-BG"/>
          </a:p>
          <a:p>
            <a:pPr indent="180975" algn="just"/>
            <a:r>
              <a:rPr lang="bg-BG" altLang="bg-BG">
                <a:solidFill>
                  <a:srgbClr val="993300"/>
                </a:solidFill>
                <a:cs typeface="Times New Roman" pitchFamily="18" charset="0"/>
              </a:rPr>
              <a:t>p:= na;</a:t>
            </a:r>
            <a:r>
              <a:rPr lang="en-US" altLang="bg-BG">
                <a:solidFill>
                  <a:srgbClr val="993300"/>
                </a:solidFill>
                <a:cs typeface="Times New Roman" pitchFamily="18" charset="0"/>
              </a:rPr>
              <a:t>                           </a:t>
            </a:r>
            <a:r>
              <a:rPr lang="bg-BG" altLang="bg-BG">
                <a:solidFill>
                  <a:srgbClr val="000080"/>
                </a:solidFill>
                <a:cs typeface="Times New Roman" pitchFamily="18" charset="0"/>
              </a:rPr>
              <a:t>p = na;</a:t>
            </a:r>
            <a:endParaRPr lang="en-US" altLang="bg-BG"/>
          </a:p>
          <a:p>
            <a:pPr indent="180975" algn="just" eaLnBrk="0" hangingPunct="0"/>
            <a:r>
              <a:rPr lang="bg-BG" altLang="bg-BG">
                <a:cs typeface="Times New Roman" pitchFamily="18" charset="0"/>
              </a:rPr>
              <a:t> </a:t>
            </a:r>
            <a:endParaRPr lang="bg-BG" altLang="bg-BG"/>
          </a:p>
        </p:txBody>
      </p:sp>
      <p:sp>
        <p:nvSpPr>
          <p:cNvPr id="50210" name="Rectangle 39"/>
          <p:cNvSpPr>
            <a:spLocks noChangeArrowheads="1"/>
          </p:cNvSpPr>
          <p:nvPr/>
        </p:nvSpPr>
        <p:spPr bwMode="auto">
          <a:xfrm>
            <a:off x="2824163" y="498475"/>
            <a:ext cx="48212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bg-BG" altLang="bg-BG" b="0"/>
              <a:t>Намаляване на стека</a:t>
            </a:r>
            <a:r>
              <a:rPr lang="en-US" altLang="bg-BG"/>
              <a:t> </a:t>
            </a:r>
            <a:r>
              <a:rPr lang="bg-BG" altLang="bg-BG" b="0"/>
              <a:t>с освобождаване на памет</a:t>
            </a:r>
            <a:endParaRPr lang="en-US" alt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543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39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39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39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239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239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32" grpId="0" animBg="1"/>
      <p:bldP spid="239633" grpId="0" animBg="1"/>
      <p:bldP spid="239634" grpId="0" animBg="1"/>
      <p:bldP spid="239635" grpId="0" animBg="1"/>
      <p:bldP spid="239640" grpId="0" animBg="1"/>
      <p:bldP spid="239641" grpId="0" animBg="1"/>
      <p:bldP spid="239649" grpId="0" animBg="1"/>
      <p:bldP spid="239650" grpId="0" animBg="1"/>
      <p:bldP spid="239651" grpId="0" animBg="1"/>
      <p:bldP spid="239652" grpId="0"/>
      <p:bldP spid="239653" grpId="0"/>
      <p:bldP spid="23965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2"/>
          <p:cNvGrpSpPr>
            <a:grpSpLocks/>
          </p:cNvGrpSpPr>
          <p:nvPr/>
        </p:nvGrpSpPr>
        <p:grpSpPr bwMode="auto">
          <a:xfrm>
            <a:off x="1954213" y="2309813"/>
            <a:ext cx="1949450" cy="1722437"/>
            <a:chOff x="1535" y="1973"/>
            <a:chExt cx="856" cy="841"/>
          </a:xfrm>
        </p:grpSpPr>
        <p:sp>
          <p:nvSpPr>
            <p:cNvPr id="240643" name="Freeform 3"/>
            <p:cNvSpPr>
              <a:spLocks/>
            </p:cNvSpPr>
            <p:nvPr/>
          </p:nvSpPr>
          <p:spPr bwMode="auto">
            <a:xfrm flipH="1">
              <a:off x="1668" y="2202"/>
              <a:ext cx="267" cy="505"/>
            </a:xfrm>
            <a:custGeom>
              <a:avLst/>
              <a:gdLst>
                <a:gd name="T0" fmla="*/ 457 w 1564"/>
                <a:gd name="T1" fmla="*/ 45 h 2938"/>
                <a:gd name="T2" fmla="*/ 404 w 1564"/>
                <a:gd name="T3" fmla="*/ 75 h 2938"/>
                <a:gd name="T4" fmla="*/ 0 w 1564"/>
                <a:gd name="T5" fmla="*/ 343 h 2938"/>
                <a:gd name="T6" fmla="*/ 107 w 1564"/>
                <a:gd name="T7" fmla="*/ 2272 h 2938"/>
                <a:gd name="T8" fmla="*/ 107 w 1564"/>
                <a:gd name="T9" fmla="*/ 2375 h 2938"/>
                <a:gd name="T10" fmla="*/ 129 w 1564"/>
                <a:gd name="T11" fmla="*/ 2555 h 2938"/>
                <a:gd name="T12" fmla="*/ 122 w 1564"/>
                <a:gd name="T13" fmla="*/ 2757 h 2938"/>
                <a:gd name="T14" fmla="*/ 444 w 1564"/>
                <a:gd name="T15" fmla="*/ 2883 h 2938"/>
                <a:gd name="T16" fmla="*/ 784 w 1564"/>
                <a:gd name="T17" fmla="*/ 2938 h 2938"/>
                <a:gd name="T18" fmla="*/ 1194 w 1564"/>
                <a:gd name="T19" fmla="*/ 2900 h 2938"/>
                <a:gd name="T20" fmla="*/ 1534 w 1564"/>
                <a:gd name="T21" fmla="*/ 2775 h 2938"/>
                <a:gd name="T22" fmla="*/ 1564 w 1564"/>
                <a:gd name="T23" fmla="*/ 2412 h 2938"/>
                <a:gd name="T24" fmla="*/ 1534 w 1564"/>
                <a:gd name="T25" fmla="*/ 1486 h 2938"/>
                <a:gd name="T26" fmla="*/ 1281 w 1564"/>
                <a:gd name="T27" fmla="*/ 305 h 2938"/>
                <a:gd name="T28" fmla="*/ 944 w 1564"/>
                <a:gd name="T29" fmla="*/ 30 h 2938"/>
                <a:gd name="T30" fmla="*/ 847 w 1564"/>
                <a:gd name="T31" fmla="*/ 0 h 2938"/>
                <a:gd name="T32" fmla="*/ 697 w 1564"/>
                <a:gd name="T33" fmla="*/ 8 h 2938"/>
                <a:gd name="T34" fmla="*/ 592 w 1564"/>
                <a:gd name="T35" fmla="*/ 8 h 2938"/>
                <a:gd name="T36" fmla="*/ 524 w 1564"/>
                <a:gd name="T37" fmla="*/ 38 h 2938"/>
                <a:gd name="T38" fmla="*/ 457 w 1564"/>
                <a:gd name="T39" fmla="*/ 45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4" h="2938">
                  <a:moveTo>
                    <a:pt x="457" y="45"/>
                  </a:moveTo>
                  <a:lnTo>
                    <a:pt x="404" y="75"/>
                  </a:lnTo>
                  <a:lnTo>
                    <a:pt x="0" y="343"/>
                  </a:lnTo>
                  <a:lnTo>
                    <a:pt x="107" y="2272"/>
                  </a:lnTo>
                  <a:lnTo>
                    <a:pt x="107" y="2375"/>
                  </a:lnTo>
                  <a:lnTo>
                    <a:pt x="129" y="2555"/>
                  </a:lnTo>
                  <a:lnTo>
                    <a:pt x="122" y="2757"/>
                  </a:lnTo>
                  <a:lnTo>
                    <a:pt x="444" y="2883"/>
                  </a:lnTo>
                  <a:lnTo>
                    <a:pt x="784" y="2938"/>
                  </a:lnTo>
                  <a:lnTo>
                    <a:pt x="1194" y="2900"/>
                  </a:lnTo>
                  <a:lnTo>
                    <a:pt x="1534" y="2775"/>
                  </a:lnTo>
                  <a:lnTo>
                    <a:pt x="1564" y="2412"/>
                  </a:lnTo>
                  <a:lnTo>
                    <a:pt x="1534" y="1486"/>
                  </a:lnTo>
                  <a:lnTo>
                    <a:pt x="1281" y="305"/>
                  </a:lnTo>
                  <a:lnTo>
                    <a:pt x="944" y="30"/>
                  </a:lnTo>
                  <a:lnTo>
                    <a:pt x="847" y="0"/>
                  </a:lnTo>
                  <a:lnTo>
                    <a:pt x="697" y="8"/>
                  </a:lnTo>
                  <a:lnTo>
                    <a:pt x="592" y="8"/>
                  </a:lnTo>
                  <a:lnTo>
                    <a:pt x="524" y="38"/>
                  </a:lnTo>
                  <a:lnTo>
                    <a:pt x="457" y="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240644" name="Freeform 4"/>
            <p:cNvSpPr>
              <a:spLocks/>
            </p:cNvSpPr>
            <p:nvPr/>
          </p:nvSpPr>
          <p:spPr bwMode="auto">
            <a:xfrm flipH="1">
              <a:off x="1772" y="2160"/>
              <a:ext cx="100" cy="88"/>
            </a:xfrm>
            <a:custGeom>
              <a:avLst/>
              <a:gdLst>
                <a:gd name="T0" fmla="*/ 540 w 583"/>
                <a:gd name="T1" fmla="*/ 0 h 511"/>
                <a:gd name="T2" fmla="*/ 560 w 583"/>
                <a:gd name="T3" fmla="*/ 116 h 511"/>
                <a:gd name="T4" fmla="*/ 563 w 583"/>
                <a:gd name="T5" fmla="*/ 173 h 511"/>
                <a:gd name="T6" fmla="*/ 570 w 583"/>
                <a:gd name="T7" fmla="*/ 248 h 511"/>
                <a:gd name="T8" fmla="*/ 583 w 583"/>
                <a:gd name="T9" fmla="*/ 321 h 511"/>
                <a:gd name="T10" fmla="*/ 548 w 583"/>
                <a:gd name="T11" fmla="*/ 383 h 511"/>
                <a:gd name="T12" fmla="*/ 503 w 583"/>
                <a:gd name="T13" fmla="*/ 453 h 511"/>
                <a:gd name="T14" fmla="*/ 453 w 583"/>
                <a:gd name="T15" fmla="*/ 488 h 511"/>
                <a:gd name="T16" fmla="*/ 385 w 583"/>
                <a:gd name="T17" fmla="*/ 508 h 511"/>
                <a:gd name="T18" fmla="*/ 305 w 583"/>
                <a:gd name="T19" fmla="*/ 511 h 511"/>
                <a:gd name="T20" fmla="*/ 220 w 583"/>
                <a:gd name="T21" fmla="*/ 503 h 511"/>
                <a:gd name="T22" fmla="*/ 160 w 583"/>
                <a:gd name="T23" fmla="*/ 481 h 511"/>
                <a:gd name="T24" fmla="*/ 108 w 583"/>
                <a:gd name="T25" fmla="*/ 456 h 511"/>
                <a:gd name="T26" fmla="*/ 70 w 583"/>
                <a:gd name="T27" fmla="*/ 426 h 511"/>
                <a:gd name="T28" fmla="*/ 33 w 583"/>
                <a:gd name="T29" fmla="*/ 373 h 511"/>
                <a:gd name="T30" fmla="*/ 15 w 583"/>
                <a:gd name="T31" fmla="*/ 321 h 511"/>
                <a:gd name="T32" fmla="*/ 8 w 583"/>
                <a:gd name="T33" fmla="*/ 271 h 511"/>
                <a:gd name="T34" fmla="*/ 0 w 583"/>
                <a:gd name="T35" fmla="*/ 116 h 511"/>
                <a:gd name="T36" fmla="*/ 540 w 583"/>
                <a:gd name="T37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3" h="511">
                  <a:moveTo>
                    <a:pt x="540" y="0"/>
                  </a:moveTo>
                  <a:lnTo>
                    <a:pt x="560" y="116"/>
                  </a:lnTo>
                  <a:lnTo>
                    <a:pt x="563" y="173"/>
                  </a:lnTo>
                  <a:lnTo>
                    <a:pt x="570" y="248"/>
                  </a:lnTo>
                  <a:lnTo>
                    <a:pt x="583" y="321"/>
                  </a:lnTo>
                  <a:lnTo>
                    <a:pt x="548" y="383"/>
                  </a:lnTo>
                  <a:lnTo>
                    <a:pt x="503" y="453"/>
                  </a:lnTo>
                  <a:lnTo>
                    <a:pt x="453" y="488"/>
                  </a:lnTo>
                  <a:lnTo>
                    <a:pt x="385" y="508"/>
                  </a:lnTo>
                  <a:lnTo>
                    <a:pt x="305" y="511"/>
                  </a:lnTo>
                  <a:lnTo>
                    <a:pt x="220" y="503"/>
                  </a:lnTo>
                  <a:lnTo>
                    <a:pt x="160" y="481"/>
                  </a:lnTo>
                  <a:lnTo>
                    <a:pt x="108" y="456"/>
                  </a:lnTo>
                  <a:lnTo>
                    <a:pt x="70" y="426"/>
                  </a:lnTo>
                  <a:lnTo>
                    <a:pt x="33" y="373"/>
                  </a:lnTo>
                  <a:lnTo>
                    <a:pt x="15" y="321"/>
                  </a:lnTo>
                  <a:lnTo>
                    <a:pt x="8" y="271"/>
                  </a:lnTo>
                  <a:lnTo>
                    <a:pt x="0" y="116"/>
                  </a:lnTo>
                  <a:lnTo>
                    <a:pt x="5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grpSp>
          <p:nvGrpSpPr>
            <p:cNvPr id="51258" name="Group 5"/>
            <p:cNvGrpSpPr>
              <a:grpSpLocks/>
            </p:cNvGrpSpPr>
            <p:nvPr/>
          </p:nvGrpSpPr>
          <p:grpSpPr bwMode="auto">
            <a:xfrm flipH="1">
              <a:off x="1890" y="2008"/>
              <a:ext cx="29" cy="124"/>
              <a:chOff x="3858" y="5552"/>
              <a:chExt cx="167" cy="720"/>
            </a:xfrm>
          </p:grpSpPr>
          <p:sp>
            <p:nvSpPr>
              <p:cNvPr id="240646" name="Freeform 6"/>
              <p:cNvSpPr>
                <a:spLocks/>
              </p:cNvSpPr>
              <p:nvPr/>
            </p:nvSpPr>
            <p:spPr bwMode="auto">
              <a:xfrm>
                <a:off x="3858" y="5551"/>
                <a:ext cx="169" cy="504"/>
              </a:xfrm>
              <a:custGeom>
                <a:avLst/>
                <a:gdLst>
                  <a:gd name="T0" fmla="*/ 85 w 167"/>
                  <a:gd name="T1" fmla="*/ 0 h 503"/>
                  <a:gd name="T2" fmla="*/ 37 w 167"/>
                  <a:gd name="T3" fmla="*/ 55 h 503"/>
                  <a:gd name="T4" fmla="*/ 7 w 167"/>
                  <a:gd name="T5" fmla="*/ 120 h 503"/>
                  <a:gd name="T6" fmla="*/ 0 w 167"/>
                  <a:gd name="T7" fmla="*/ 195 h 503"/>
                  <a:gd name="T8" fmla="*/ 0 w 167"/>
                  <a:gd name="T9" fmla="*/ 247 h 503"/>
                  <a:gd name="T10" fmla="*/ 15 w 167"/>
                  <a:gd name="T11" fmla="*/ 345 h 503"/>
                  <a:gd name="T12" fmla="*/ 22 w 167"/>
                  <a:gd name="T13" fmla="*/ 400 h 503"/>
                  <a:gd name="T14" fmla="*/ 37 w 167"/>
                  <a:gd name="T15" fmla="*/ 428 h 503"/>
                  <a:gd name="T16" fmla="*/ 67 w 167"/>
                  <a:gd name="T17" fmla="*/ 445 h 503"/>
                  <a:gd name="T18" fmla="*/ 92 w 167"/>
                  <a:gd name="T19" fmla="*/ 503 h 503"/>
                  <a:gd name="T20" fmla="*/ 100 w 167"/>
                  <a:gd name="T21" fmla="*/ 420 h 503"/>
                  <a:gd name="T22" fmla="*/ 112 w 167"/>
                  <a:gd name="T23" fmla="*/ 360 h 503"/>
                  <a:gd name="T24" fmla="*/ 142 w 167"/>
                  <a:gd name="T25" fmla="*/ 280 h 503"/>
                  <a:gd name="T26" fmla="*/ 137 w 167"/>
                  <a:gd name="T27" fmla="*/ 217 h 503"/>
                  <a:gd name="T28" fmla="*/ 167 w 167"/>
                  <a:gd name="T29" fmla="*/ 175 h 503"/>
                  <a:gd name="T30" fmla="*/ 112 w 167"/>
                  <a:gd name="T31" fmla="*/ 142 h 503"/>
                  <a:gd name="T32" fmla="*/ 90 w 167"/>
                  <a:gd name="T33" fmla="*/ 107 h 503"/>
                  <a:gd name="T34" fmla="*/ 85 w 167"/>
                  <a:gd name="T35" fmla="*/ 0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503">
                    <a:moveTo>
                      <a:pt x="85" y="0"/>
                    </a:moveTo>
                    <a:lnTo>
                      <a:pt x="37" y="55"/>
                    </a:lnTo>
                    <a:lnTo>
                      <a:pt x="7" y="120"/>
                    </a:lnTo>
                    <a:lnTo>
                      <a:pt x="0" y="195"/>
                    </a:lnTo>
                    <a:lnTo>
                      <a:pt x="0" y="247"/>
                    </a:lnTo>
                    <a:lnTo>
                      <a:pt x="15" y="345"/>
                    </a:lnTo>
                    <a:lnTo>
                      <a:pt x="22" y="400"/>
                    </a:lnTo>
                    <a:lnTo>
                      <a:pt x="37" y="428"/>
                    </a:lnTo>
                    <a:lnTo>
                      <a:pt x="67" y="445"/>
                    </a:lnTo>
                    <a:lnTo>
                      <a:pt x="92" y="503"/>
                    </a:lnTo>
                    <a:lnTo>
                      <a:pt x="100" y="420"/>
                    </a:lnTo>
                    <a:lnTo>
                      <a:pt x="112" y="360"/>
                    </a:lnTo>
                    <a:lnTo>
                      <a:pt x="142" y="280"/>
                    </a:lnTo>
                    <a:lnTo>
                      <a:pt x="137" y="217"/>
                    </a:lnTo>
                    <a:lnTo>
                      <a:pt x="167" y="175"/>
                    </a:lnTo>
                    <a:lnTo>
                      <a:pt x="112" y="142"/>
                    </a:lnTo>
                    <a:lnTo>
                      <a:pt x="90" y="107"/>
                    </a:lnTo>
                    <a:lnTo>
                      <a:pt x="8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  <p:sp>
            <p:nvSpPr>
              <p:cNvPr id="240647" name="Freeform 7"/>
              <p:cNvSpPr>
                <a:spLocks/>
              </p:cNvSpPr>
              <p:nvPr/>
            </p:nvSpPr>
            <p:spPr bwMode="auto">
              <a:xfrm>
                <a:off x="3874" y="5974"/>
                <a:ext cx="96" cy="297"/>
              </a:xfrm>
              <a:custGeom>
                <a:avLst/>
                <a:gdLst>
                  <a:gd name="T0" fmla="*/ 68 w 93"/>
                  <a:gd name="T1" fmla="*/ 28 h 295"/>
                  <a:gd name="T2" fmla="*/ 45 w 93"/>
                  <a:gd name="T3" fmla="*/ 5 h 295"/>
                  <a:gd name="T4" fmla="*/ 25 w 93"/>
                  <a:gd name="T5" fmla="*/ 0 h 295"/>
                  <a:gd name="T6" fmla="*/ 8 w 93"/>
                  <a:gd name="T7" fmla="*/ 23 h 295"/>
                  <a:gd name="T8" fmla="*/ 0 w 93"/>
                  <a:gd name="T9" fmla="*/ 70 h 295"/>
                  <a:gd name="T10" fmla="*/ 5 w 93"/>
                  <a:gd name="T11" fmla="*/ 115 h 295"/>
                  <a:gd name="T12" fmla="*/ 8 w 93"/>
                  <a:gd name="T13" fmla="*/ 158 h 295"/>
                  <a:gd name="T14" fmla="*/ 20 w 93"/>
                  <a:gd name="T15" fmla="*/ 198 h 295"/>
                  <a:gd name="T16" fmla="*/ 30 w 93"/>
                  <a:gd name="T17" fmla="*/ 248 h 295"/>
                  <a:gd name="T18" fmla="*/ 35 w 93"/>
                  <a:gd name="T19" fmla="*/ 265 h 295"/>
                  <a:gd name="T20" fmla="*/ 45 w 93"/>
                  <a:gd name="T21" fmla="*/ 295 h 295"/>
                  <a:gd name="T22" fmla="*/ 58 w 93"/>
                  <a:gd name="T23" fmla="*/ 280 h 295"/>
                  <a:gd name="T24" fmla="*/ 68 w 93"/>
                  <a:gd name="T25" fmla="*/ 295 h 295"/>
                  <a:gd name="T26" fmla="*/ 88 w 93"/>
                  <a:gd name="T27" fmla="*/ 260 h 295"/>
                  <a:gd name="T28" fmla="*/ 93 w 93"/>
                  <a:gd name="T29" fmla="*/ 203 h 295"/>
                  <a:gd name="T30" fmla="*/ 93 w 93"/>
                  <a:gd name="T31" fmla="*/ 98 h 295"/>
                  <a:gd name="T32" fmla="*/ 68 w 93"/>
                  <a:gd name="T33" fmla="*/ 28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295">
                    <a:moveTo>
                      <a:pt x="68" y="28"/>
                    </a:moveTo>
                    <a:lnTo>
                      <a:pt x="45" y="5"/>
                    </a:lnTo>
                    <a:lnTo>
                      <a:pt x="25" y="0"/>
                    </a:lnTo>
                    <a:lnTo>
                      <a:pt x="8" y="23"/>
                    </a:lnTo>
                    <a:lnTo>
                      <a:pt x="0" y="70"/>
                    </a:lnTo>
                    <a:lnTo>
                      <a:pt x="5" y="115"/>
                    </a:lnTo>
                    <a:lnTo>
                      <a:pt x="8" y="158"/>
                    </a:lnTo>
                    <a:lnTo>
                      <a:pt x="20" y="198"/>
                    </a:lnTo>
                    <a:lnTo>
                      <a:pt x="30" y="248"/>
                    </a:lnTo>
                    <a:lnTo>
                      <a:pt x="35" y="265"/>
                    </a:lnTo>
                    <a:lnTo>
                      <a:pt x="45" y="295"/>
                    </a:lnTo>
                    <a:lnTo>
                      <a:pt x="58" y="280"/>
                    </a:lnTo>
                    <a:lnTo>
                      <a:pt x="68" y="295"/>
                    </a:lnTo>
                    <a:lnTo>
                      <a:pt x="88" y="260"/>
                    </a:lnTo>
                    <a:lnTo>
                      <a:pt x="93" y="203"/>
                    </a:lnTo>
                    <a:lnTo>
                      <a:pt x="93" y="98"/>
                    </a:lnTo>
                    <a:lnTo>
                      <a:pt x="6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</p:grpSp>
        <p:sp>
          <p:nvSpPr>
            <p:cNvPr id="240648" name="Freeform 8"/>
            <p:cNvSpPr>
              <a:spLocks/>
            </p:cNvSpPr>
            <p:nvPr/>
          </p:nvSpPr>
          <p:spPr bwMode="auto">
            <a:xfrm flipH="1">
              <a:off x="1742" y="2001"/>
              <a:ext cx="162" cy="225"/>
            </a:xfrm>
            <a:custGeom>
              <a:avLst/>
              <a:gdLst>
                <a:gd name="T0" fmla="*/ 52 w 947"/>
                <a:gd name="T1" fmla="*/ 192 h 1308"/>
                <a:gd name="T2" fmla="*/ 12 w 947"/>
                <a:gd name="T3" fmla="*/ 370 h 1308"/>
                <a:gd name="T4" fmla="*/ 15 w 947"/>
                <a:gd name="T5" fmla="*/ 523 h 1308"/>
                <a:gd name="T6" fmla="*/ 0 w 947"/>
                <a:gd name="T7" fmla="*/ 658 h 1308"/>
                <a:gd name="T8" fmla="*/ 5 w 947"/>
                <a:gd name="T9" fmla="*/ 753 h 1308"/>
                <a:gd name="T10" fmla="*/ 27 w 947"/>
                <a:gd name="T11" fmla="*/ 850 h 1308"/>
                <a:gd name="T12" fmla="*/ 87 w 947"/>
                <a:gd name="T13" fmla="*/ 998 h 1308"/>
                <a:gd name="T14" fmla="*/ 142 w 947"/>
                <a:gd name="T15" fmla="*/ 1121 h 1308"/>
                <a:gd name="T16" fmla="*/ 190 w 947"/>
                <a:gd name="T17" fmla="*/ 1226 h 1308"/>
                <a:gd name="T18" fmla="*/ 290 w 947"/>
                <a:gd name="T19" fmla="*/ 1293 h 1308"/>
                <a:gd name="T20" fmla="*/ 425 w 947"/>
                <a:gd name="T21" fmla="*/ 1308 h 1308"/>
                <a:gd name="T22" fmla="*/ 515 w 947"/>
                <a:gd name="T23" fmla="*/ 1303 h 1308"/>
                <a:gd name="T24" fmla="*/ 590 w 947"/>
                <a:gd name="T25" fmla="*/ 1273 h 1308"/>
                <a:gd name="T26" fmla="*/ 662 w 947"/>
                <a:gd name="T27" fmla="*/ 1226 h 1308"/>
                <a:gd name="T28" fmla="*/ 752 w 947"/>
                <a:gd name="T29" fmla="*/ 1121 h 1308"/>
                <a:gd name="T30" fmla="*/ 812 w 947"/>
                <a:gd name="T31" fmla="*/ 980 h 1308"/>
                <a:gd name="T32" fmla="*/ 835 w 947"/>
                <a:gd name="T33" fmla="*/ 873 h 1308"/>
                <a:gd name="T34" fmla="*/ 845 w 947"/>
                <a:gd name="T35" fmla="*/ 793 h 1308"/>
                <a:gd name="T36" fmla="*/ 880 w 947"/>
                <a:gd name="T37" fmla="*/ 768 h 1308"/>
                <a:gd name="T38" fmla="*/ 910 w 947"/>
                <a:gd name="T39" fmla="*/ 710 h 1308"/>
                <a:gd name="T40" fmla="*/ 940 w 947"/>
                <a:gd name="T41" fmla="*/ 625 h 1308"/>
                <a:gd name="T42" fmla="*/ 947 w 947"/>
                <a:gd name="T43" fmla="*/ 538 h 1308"/>
                <a:gd name="T44" fmla="*/ 925 w 947"/>
                <a:gd name="T45" fmla="*/ 478 h 1308"/>
                <a:gd name="T46" fmla="*/ 872 w 947"/>
                <a:gd name="T47" fmla="*/ 478 h 1308"/>
                <a:gd name="T48" fmla="*/ 822 w 947"/>
                <a:gd name="T49" fmla="*/ 493 h 1308"/>
                <a:gd name="T50" fmla="*/ 827 w 947"/>
                <a:gd name="T51" fmla="*/ 347 h 1308"/>
                <a:gd name="T52" fmla="*/ 807 w 947"/>
                <a:gd name="T53" fmla="*/ 205 h 1308"/>
                <a:gd name="T54" fmla="*/ 737 w 947"/>
                <a:gd name="T55" fmla="*/ 90 h 1308"/>
                <a:gd name="T56" fmla="*/ 602 w 947"/>
                <a:gd name="T57" fmla="*/ 17 h 1308"/>
                <a:gd name="T58" fmla="*/ 400 w 947"/>
                <a:gd name="T59" fmla="*/ 0 h 1308"/>
                <a:gd name="T60" fmla="*/ 200 w 947"/>
                <a:gd name="T61" fmla="*/ 32 h 1308"/>
                <a:gd name="T62" fmla="*/ 77 w 947"/>
                <a:gd name="T63" fmla="*/ 137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47" h="1308">
                  <a:moveTo>
                    <a:pt x="77" y="137"/>
                  </a:moveTo>
                  <a:lnTo>
                    <a:pt x="52" y="192"/>
                  </a:lnTo>
                  <a:lnTo>
                    <a:pt x="27" y="282"/>
                  </a:lnTo>
                  <a:lnTo>
                    <a:pt x="12" y="370"/>
                  </a:lnTo>
                  <a:lnTo>
                    <a:pt x="5" y="440"/>
                  </a:lnTo>
                  <a:lnTo>
                    <a:pt x="15" y="523"/>
                  </a:lnTo>
                  <a:lnTo>
                    <a:pt x="10" y="578"/>
                  </a:lnTo>
                  <a:lnTo>
                    <a:pt x="0" y="658"/>
                  </a:lnTo>
                  <a:lnTo>
                    <a:pt x="0" y="708"/>
                  </a:lnTo>
                  <a:lnTo>
                    <a:pt x="5" y="753"/>
                  </a:lnTo>
                  <a:lnTo>
                    <a:pt x="12" y="805"/>
                  </a:lnTo>
                  <a:lnTo>
                    <a:pt x="27" y="850"/>
                  </a:lnTo>
                  <a:lnTo>
                    <a:pt x="60" y="933"/>
                  </a:lnTo>
                  <a:lnTo>
                    <a:pt x="87" y="998"/>
                  </a:lnTo>
                  <a:lnTo>
                    <a:pt x="117" y="1066"/>
                  </a:lnTo>
                  <a:lnTo>
                    <a:pt x="142" y="1121"/>
                  </a:lnTo>
                  <a:lnTo>
                    <a:pt x="160" y="1171"/>
                  </a:lnTo>
                  <a:lnTo>
                    <a:pt x="190" y="1226"/>
                  </a:lnTo>
                  <a:lnTo>
                    <a:pt x="235" y="1271"/>
                  </a:lnTo>
                  <a:lnTo>
                    <a:pt x="290" y="1293"/>
                  </a:lnTo>
                  <a:lnTo>
                    <a:pt x="362" y="1308"/>
                  </a:lnTo>
                  <a:lnTo>
                    <a:pt x="425" y="1308"/>
                  </a:lnTo>
                  <a:lnTo>
                    <a:pt x="475" y="1308"/>
                  </a:lnTo>
                  <a:lnTo>
                    <a:pt x="515" y="1303"/>
                  </a:lnTo>
                  <a:lnTo>
                    <a:pt x="552" y="1293"/>
                  </a:lnTo>
                  <a:lnTo>
                    <a:pt x="590" y="1273"/>
                  </a:lnTo>
                  <a:lnTo>
                    <a:pt x="625" y="1256"/>
                  </a:lnTo>
                  <a:lnTo>
                    <a:pt x="662" y="1226"/>
                  </a:lnTo>
                  <a:lnTo>
                    <a:pt x="700" y="1183"/>
                  </a:lnTo>
                  <a:lnTo>
                    <a:pt x="752" y="1121"/>
                  </a:lnTo>
                  <a:lnTo>
                    <a:pt x="782" y="1063"/>
                  </a:lnTo>
                  <a:lnTo>
                    <a:pt x="812" y="980"/>
                  </a:lnTo>
                  <a:lnTo>
                    <a:pt x="827" y="925"/>
                  </a:lnTo>
                  <a:lnTo>
                    <a:pt x="835" y="873"/>
                  </a:lnTo>
                  <a:lnTo>
                    <a:pt x="842" y="830"/>
                  </a:lnTo>
                  <a:lnTo>
                    <a:pt x="845" y="793"/>
                  </a:lnTo>
                  <a:lnTo>
                    <a:pt x="860" y="783"/>
                  </a:lnTo>
                  <a:lnTo>
                    <a:pt x="880" y="768"/>
                  </a:lnTo>
                  <a:lnTo>
                    <a:pt x="895" y="738"/>
                  </a:lnTo>
                  <a:lnTo>
                    <a:pt x="910" y="710"/>
                  </a:lnTo>
                  <a:lnTo>
                    <a:pt x="925" y="678"/>
                  </a:lnTo>
                  <a:lnTo>
                    <a:pt x="940" y="625"/>
                  </a:lnTo>
                  <a:lnTo>
                    <a:pt x="942" y="583"/>
                  </a:lnTo>
                  <a:lnTo>
                    <a:pt x="947" y="538"/>
                  </a:lnTo>
                  <a:lnTo>
                    <a:pt x="940" y="510"/>
                  </a:lnTo>
                  <a:lnTo>
                    <a:pt x="925" y="478"/>
                  </a:lnTo>
                  <a:lnTo>
                    <a:pt x="890" y="478"/>
                  </a:lnTo>
                  <a:lnTo>
                    <a:pt x="872" y="478"/>
                  </a:lnTo>
                  <a:lnTo>
                    <a:pt x="850" y="500"/>
                  </a:lnTo>
                  <a:lnTo>
                    <a:pt x="822" y="493"/>
                  </a:lnTo>
                  <a:lnTo>
                    <a:pt x="827" y="420"/>
                  </a:lnTo>
                  <a:lnTo>
                    <a:pt x="827" y="347"/>
                  </a:lnTo>
                  <a:lnTo>
                    <a:pt x="822" y="290"/>
                  </a:lnTo>
                  <a:lnTo>
                    <a:pt x="807" y="205"/>
                  </a:lnTo>
                  <a:lnTo>
                    <a:pt x="777" y="140"/>
                  </a:lnTo>
                  <a:lnTo>
                    <a:pt x="737" y="90"/>
                  </a:lnTo>
                  <a:lnTo>
                    <a:pt x="672" y="45"/>
                  </a:lnTo>
                  <a:lnTo>
                    <a:pt x="602" y="17"/>
                  </a:lnTo>
                  <a:lnTo>
                    <a:pt x="502" y="0"/>
                  </a:lnTo>
                  <a:lnTo>
                    <a:pt x="400" y="0"/>
                  </a:lnTo>
                  <a:lnTo>
                    <a:pt x="297" y="7"/>
                  </a:lnTo>
                  <a:lnTo>
                    <a:pt x="200" y="32"/>
                  </a:lnTo>
                  <a:lnTo>
                    <a:pt x="135" y="80"/>
                  </a:lnTo>
                  <a:lnTo>
                    <a:pt x="77" y="137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240649" name="Freeform 9"/>
            <p:cNvSpPr>
              <a:spLocks/>
            </p:cNvSpPr>
            <p:nvPr/>
          </p:nvSpPr>
          <p:spPr bwMode="auto">
            <a:xfrm flipH="1">
              <a:off x="1737" y="1973"/>
              <a:ext cx="166" cy="125"/>
            </a:xfrm>
            <a:custGeom>
              <a:avLst/>
              <a:gdLst>
                <a:gd name="T0" fmla="*/ 60 w 970"/>
                <a:gd name="T1" fmla="*/ 373 h 728"/>
                <a:gd name="T2" fmla="*/ 42 w 970"/>
                <a:gd name="T3" fmla="*/ 345 h 728"/>
                <a:gd name="T4" fmla="*/ 25 w 970"/>
                <a:gd name="T5" fmla="*/ 295 h 728"/>
                <a:gd name="T6" fmla="*/ 25 w 970"/>
                <a:gd name="T7" fmla="*/ 235 h 728"/>
                <a:gd name="T8" fmla="*/ 15 w 970"/>
                <a:gd name="T9" fmla="*/ 205 h 728"/>
                <a:gd name="T10" fmla="*/ 0 w 970"/>
                <a:gd name="T11" fmla="*/ 178 h 728"/>
                <a:gd name="T12" fmla="*/ 42 w 970"/>
                <a:gd name="T13" fmla="*/ 130 h 728"/>
                <a:gd name="T14" fmla="*/ 97 w 970"/>
                <a:gd name="T15" fmla="*/ 100 h 728"/>
                <a:gd name="T16" fmla="*/ 160 w 970"/>
                <a:gd name="T17" fmla="*/ 45 h 728"/>
                <a:gd name="T18" fmla="*/ 272 w 970"/>
                <a:gd name="T19" fmla="*/ 18 h 728"/>
                <a:gd name="T20" fmla="*/ 355 w 970"/>
                <a:gd name="T21" fmla="*/ 8 h 728"/>
                <a:gd name="T22" fmla="*/ 477 w 970"/>
                <a:gd name="T23" fmla="*/ 0 h 728"/>
                <a:gd name="T24" fmla="*/ 612 w 970"/>
                <a:gd name="T25" fmla="*/ 3 h 728"/>
                <a:gd name="T26" fmla="*/ 577 w 970"/>
                <a:gd name="T27" fmla="*/ 65 h 728"/>
                <a:gd name="T28" fmla="*/ 650 w 970"/>
                <a:gd name="T29" fmla="*/ 60 h 728"/>
                <a:gd name="T30" fmla="*/ 707 w 970"/>
                <a:gd name="T31" fmla="*/ 60 h 728"/>
                <a:gd name="T32" fmla="*/ 775 w 970"/>
                <a:gd name="T33" fmla="*/ 75 h 728"/>
                <a:gd name="T34" fmla="*/ 850 w 970"/>
                <a:gd name="T35" fmla="*/ 105 h 728"/>
                <a:gd name="T36" fmla="*/ 897 w 970"/>
                <a:gd name="T37" fmla="*/ 143 h 728"/>
                <a:gd name="T38" fmla="*/ 910 w 970"/>
                <a:gd name="T39" fmla="*/ 195 h 728"/>
                <a:gd name="T40" fmla="*/ 882 w 970"/>
                <a:gd name="T41" fmla="*/ 240 h 728"/>
                <a:gd name="T42" fmla="*/ 917 w 970"/>
                <a:gd name="T43" fmla="*/ 288 h 728"/>
                <a:gd name="T44" fmla="*/ 950 w 970"/>
                <a:gd name="T45" fmla="*/ 368 h 728"/>
                <a:gd name="T46" fmla="*/ 962 w 970"/>
                <a:gd name="T47" fmla="*/ 443 h 728"/>
                <a:gd name="T48" fmla="*/ 970 w 970"/>
                <a:gd name="T49" fmla="*/ 503 h 728"/>
                <a:gd name="T50" fmla="*/ 965 w 970"/>
                <a:gd name="T51" fmla="*/ 601 h 728"/>
                <a:gd name="T52" fmla="*/ 950 w 970"/>
                <a:gd name="T53" fmla="*/ 686 h 728"/>
                <a:gd name="T54" fmla="*/ 890 w 970"/>
                <a:gd name="T55" fmla="*/ 631 h 728"/>
                <a:gd name="T56" fmla="*/ 860 w 970"/>
                <a:gd name="T57" fmla="*/ 653 h 728"/>
                <a:gd name="T58" fmla="*/ 852 w 970"/>
                <a:gd name="T59" fmla="*/ 671 h 728"/>
                <a:gd name="T60" fmla="*/ 835 w 970"/>
                <a:gd name="T61" fmla="*/ 706 h 728"/>
                <a:gd name="T62" fmla="*/ 827 w 970"/>
                <a:gd name="T63" fmla="*/ 728 h 728"/>
                <a:gd name="T64" fmla="*/ 785 w 970"/>
                <a:gd name="T65" fmla="*/ 713 h 728"/>
                <a:gd name="T66" fmla="*/ 797 w 970"/>
                <a:gd name="T67" fmla="*/ 616 h 728"/>
                <a:gd name="T68" fmla="*/ 797 w 970"/>
                <a:gd name="T69" fmla="*/ 525 h 728"/>
                <a:gd name="T70" fmla="*/ 740 w 970"/>
                <a:gd name="T71" fmla="*/ 475 h 728"/>
                <a:gd name="T72" fmla="*/ 720 w 970"/>
                <a:gd name="T73" fmla="*/ 388 h 728"/>
                <a:gd name="T74" fmla="*/ 707 w 970"/>
                <a:gd name="T75" fmla="*/ 303 h 728"/>
                <a:gd name="T76" fmla="*/ 622 w 970"/>
                <a:gd name="T77" fmla="*/ 335 h 728"/>
                <a:gd name="T78" fmla="*/ 535 w 970"/>
                <a:gd name="T79" fmla="*/ 353 h 728"/>
                <a:gd name="T80" fmla="*/ 590 w 970"/>
                <a:gd name="T81" fmla="*/ 373 h 728"/>
                <a:gd name="T82" fmla="*/ 487 w 970"/>
                <a:gd name="T83" fmla="*/ 378 h 728"/>
                <a:gd name="T84" fmla="*/ 392 w 970"/>
                <a:gd name="T85" fmla="*/ 373 h 728"/>
                <a:gd name="T86" fmla="*/ 357 w 970"/>
                <a:gd name="T87" fmla="*/ 373 h 728"/>
                <a:gd name="T88" fmla="*/ 302 w 970"/>
                <a:gd name="T89" fmla="*/ 385 h 728"/>
                <a:gd name="T90" fmla="*/ 235 w 970"/>
                <a:gd name="T91" fmla="*/ 360 h 728"/>
                <a:gd name="T92" fmla="*/ 190 w 970"/>
                <a:gd name="T93" fmla="*/ 358 h 728"/>
                <a:gd name="T94" fmla="*/ 142 w 970"/>
                <a:gd name="T95" fmla="*/ 353 h 728"/>
                <a:gd name="T96" fmla="*/ 100 w 970"/>
                <a:gd name="T97" fmla="*/ 365 h 728"/>
                <a:gd name="T98" fmla="*/ 60 w 970"/>
                <a:gd name="T99" fmla="*/ 373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0" h="728">
                  <a:moveTo>
                    <a:pt x="60" y="373"/>
                  </a:moveTo>
                  <a:lnTo>
                    <a:pt x="42" y="345"/>
                  </a:lnTo>
                  <a:lnTo>
                    <a:pt x="25" y="295"/>
                  </a:lnTo>
                  <a:lnTo>
                    <a:pt x="25" y="235"/>
                  </a:lnTo>
                  <a:lnTo>
                    <a:pt x="15" y="205"/>
                  </a:lnTo>
                  <a:lnTo>
                    <a:pt x="0" y="178"/>
                  </a:lnTo>
                  <a:lnTo>
                    <a:pt x="42" y="130"/>
                  </a:lnTo>
                  <a:lnTo>
                    <a:pt x="97" y="100"/>
                  </a:lnTo>
                  <a:lnTo>
                    <a:pt x="160" y="45"/>
                  </a:lnTo>
                  <a:lnTo>
                    <a:pt x="272" y="18"/>
                  </a:lnTo>
                  <a:lnTo>
                    <a:pt x="355" y="8"/>
                  </a:lnTo>
                  <a:lnTo>
                    <a:pt x="477" y="0"/>
                  </a:lnTo>
                  <a:lnTo>
                    <a:pt x="612" y="3"/>
                  </a:lnTo>
                  <a:lnTo>
                    <a:pt x="577" y="65"/>
                  </a:lnTo>
                  <a:lnTo>
                    <a:pt x="650" y="60"/>
                  </a:lnTo>
                  <a:lnTo>
                    <a:pt x="707" y="60"/>
                  </a:lnTo>
                  <a:lnTo>
                    <a:pt x="775" y="75"/>
                  </a:lnTo>
                  <a:lnTo>
                    <a:pt x="850" y="105"/>
                  </a:lnTo>
                  <a:lnTo>
                    <a:pt x="897" y="143"/>
                  </a:lnTo>
                  <a:lnTo>
                    <a:pt x="910" y="195"/>
                  </a:lnTo>
                  <a:lnTo>
                    <a:pt x="882" y="240"/>
                  </a:lnTo>
                  <a:lnTo>
                    <a:pt x="917" y="288"/>
                  </a:lnTo>
                  <a:lnTo>
                    <a:pt x="950" y="368"/>
                  </a:lnTo>
                  <a:lnTo>
                    <a:pt x="962" y="443"/>
                  </a:lnTo>
                  <a:lnTo>
                    <a:pt x="970" y="503"/>
                  </a:lnTo>
                  <a:lnTo>
                    <a:pt x="965" y="601"/>
                  </a:lnTo>
                  <a:lnTo>
                    <a:pt x="950" y="686"/>
                  </a:lnTo>
                  <a:lnTo>
                    <a:pt x="890" y="631"/>
                  </a:lnTo>
                  <a:lnTo>
                    <a:pt x="860" y="653"/>
                  </a:lnTo>
                  <a:lnTo>
                    <a:pt x="852" y="671"/>
                  </a:lnTo>
                  <a:lnTo>
                    <a:pt x="835" y="706"/>
                  </a:lnTo>
                  <a:lnTo>
                    <a:pt x="827" y="728"/>
                  </a:lnTo>
                  <a:lnTo>
                    <a:pt x="785" y="713"/>
                  </a:lnTo>
                  <a:lnTo>
                    <a:pt x="797" y="616"/>
                  </a:lnTo>
                  <a:lnTo>
                    <a:pt x="797" y="525"/>
                  </a:lnTo>
                  <a:lnTo>
                    <a:pt x="740" y="475"/>
                  </a:lnTo>
                  <a:lnTo>
                    <a:pt x="720" y="388"/>
                  </a:lnTo>
                  <a:lnTo>
                    <a:pt x="707" y="303"/>
                  </a:lnTo>
                  <a:lnTo>
                    <a:pt x="622" y="335"/>
                  </a:lnTo>
                  <a:lnTo>
                    <a:pt x="535" y="353"/>
                  </a:lnTo>
                  <a:lnTo>
                    <a:pt x="590" y="373"/>
                  </a:lnTo>
                  <a:lnTo>
                    <a:pt x="487" y="378"/>
                  </a:lnTo>
                  <a:lnTo>
                    <a:pt x="392" y="373"/>
                  </a:lnTo>
                  <a:lnTo>
                    <a:pt x="357" y="373"/>
                  </a:lnTo>
                  <a:lnTo>
                    <a:pt x="302" y="385"/>
                  </a:lnTo>
                  <a:lnTo>
                    <a:pt x="235" y="360"/>
                  </a:lnTo>
                  <a:lnTo>
                    <a:pt x="190" y="358"/>
                  </a:lnTo>
                  <a:lnTo>
                    <a:pt x="142" y="353"/>
                  </a:lnTo>
                  <a:lnTo>
                    <a:pt x="100" y="365"/>
                  </a:lnTo>
                  <a:lnTo>
                    <a:pt x="60" y="37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240650" name="Freeform 10"/>
            <p:cNvSpPr>
              <a:spLocks/>
            </p:cNvSpPr>
            <p:nvPr/>
          </p:nvSpPr>
          <p:spPr bwMode="auto">
            <a:xfrm flipH="1">
              <a:off x="1576" y="2187"/>
              <a:ext cx="196" cy="603"/>
            </a:xfrm>
            <a:custGeom>
              <a:avLst/>
              <a:gdLst>
                <a:gd name="T0" fmla="*/ 95 w 1285"/>
                <a:gd name="T1" fmla="*/ 0 h 3853"/>
                <a:gd name="T2" fmla="*/ 143 w 1285"/>
                <a:gd name="T3" fmla="*/ 32 h 3853"/>
                <a:gd name="T4" fmla="*/ 180 w 1285"/>
                <a:gd name="T5" fmla="*/ 55 h 3853"/>
                <a:gd name="T6" fmla="*/ 238 w 1285"/>
                <a:gd name="T7" fmla="*/ 82 h 3853"/>
                <a:gd name="T8" fmla="*/ 305 w 1285"/>
                <a:gd name="T9" fmla="*/ 110 h 3853"/>
                <a:gd name="T10" fmla="*/ 383 w 1285"/>
                <a:gd name="T11" fmla="*/ 135 h 3853"/>
                <a:gd name="T12" fmla="*/ 525 w 1285"/>
                <a:gd name="T13" fmla="*/ 167 h 3853"/>
                <a:gd name="T14" fmla="*/ 855 w 1285"/>
                <a:gd name="T15" fmla="*/ 220 h 3853"/>
                <a:gd name="T16" fmla="*/ 895 w 1285"/>
                <a:gd name="T17" fmla="*/ 365 h 3853"/>
                <a:gd name="T18" fmla="*/ 945 w 1285"/>
                <a:gd name="T19" fmla="*/ 460 h 3853"/>
                <a:gd name="T20" fmla="*/ 1105 w 1285"/>
                <a:gd name="T21" fmla="*/ 873 h 3853"/>
                <a:gd name="T22" fmla="*/ 1265 w 1285"/>
                <a:gd name="T23" fmla="*/ 1478 h 3853"/>
                <a:gd name="T24" fmla="*/ 1285 w 1285"/>
                <a:gd name="T25" fmla="*/ 1809 h 3853"/>
                <a:gd name="T26" fmla="*/ 1270 w 1285"/>
                <a:gd name="T27" fmla="*/ 2116 h 3853"/>
                <a:gd name="T28" fmla="*/ 1247 w 1285"/>
                <a:gd name="T29" fmla="*/ 2347 h 3853"/>
                <a:gd name="T30" fmla="*/ 1200 w 1285"/>
                <a:gd name="T31" fmla="*/ 2704 h 3853"/>
                <a:gd name="T32" fmla="*/ 1187 w 1285"/>
                <a:gd name="T33" fmla="*/ 2880 h 3853"/>
                <a:gd name="T34" fmla="*/ 1165 w 1285"/>
                <a:gd name="T35" fmla="*/ 3062 h 3853"/>
                <a:gd name="T36" fmla="*/ 1165 w 1285"/>
                <a:gd name="T37" fmla="*/ 3277 h 3853"/>
                <a:gd name="T38" fmla="*/ 1232 w 1285"/>
                <a:gd name="T39" fmla="*/ 3615 h 3853"/>
                <a:gd name="T40" fmla="*/ 1115 w 1285"/>
                <a:gd name="T41" fmla="*/ 3705 h 3853"/>
                <a:gd name="T42" fmla="*/ 912 w 1285"/>
                <a:gd name="T43" fmla="*/ 3800 h 3853"/>
                <a:gd name="T44" fmla="*/ 740 w 1285"/>
                <a:gd name="T45" fmla="*/ 3845 h 3853"/>
                <a:gd name="T46" fmla="*/ 575 w 1285"/>
                <a:gd name="T47" fmla="*/ 3853 h 3853"/>
                <a:gd name="T48" fmla="*/ 440 w 1285"/>
                <a:gd name="T49" fmla="*/ 3845 h 3853"/>
                <a:gd name="T50" fmla="*/ 350 w 1285"/>
                <a:gd name="T51" fmla="*/ 3830 h 3853"/>
                <a:gd name="T52" fmla="*/ 278 w 1285"/>
                <a:gd name="T53" fmla="*/ 3758 h 3853"/>
                <a:gd name="T54" fmla="*/ 263 w 1285"/>
                <a:gd name="T55" fmla="*/ 3638 h 3853"/>
                <a:gd name="T56" fmla="*/ 258 w 1285"/>
                <a:gd name="T57" fmla="*/ 3493 h 3853"/>
                <a:gd name="T58" fmla="*/ 248 w 1285"/>
                <a:gd name="T59" fmla="*/ 3292 h 3853"/>
                <a:gd name="T60" fmla="*/ 225 w 1285"/>
                <a:gd name="T61" fmla="*/ 3052 h 3853"/>
                <a:gd name="T62" fmla="*/ 210 w 1285"/>
                <a:gd name="T63" fmla="*/ 2752 h 3853"/>
                <a:gd name="T64" fmla="*/ 190 w 1285"/>
                <a:gd name="T65" fmla="*/ 2334 h 3853"/>
                <a:gd name="T66" fmla="*/ 153 w 1285"/>
                <a:gd name="T67" fmla="*/ 1856 h 3853"/>
                <a:gd name="T68" fmla="*/ 70 w 1285"/>
                <a:gd name="T69" fmla="*/ 1241 h 3853"/>
                <a:gd name="T70" fmla="*/ 15 w 1285"/>
                <a:gd name="T71" fmla="*/ 905 h 3853"/>
                <a:gd name="T72" fmla="*/ 8 w 1285"/>
                <a:gd name="T73" fmla="*/ 793 h 3853"/>
                <a:gd name="T74" fmla="*/ 8 w 1285"/>
                <a:gd name="T75" fmla="*/ 665 h 3853"/>
                <a:gd name="T76" fmla="*/ 8 w 1285"/>
                <a:gd name="T77" fmla="*/ 553 h 3853"/>
                <a:gd name="T78" fmla="*/ 0 w 1285"/>
                <a:gd name="T79" fmla="*/ 420 h 3853"/>
                <a:gd name="T80" fmla="*/ 15 w 1285"/>
                <a:gd name="T81" fmla="*/ 297 h 3853"/>
                <a:gd name="T82" fmla="*/ 35 w 1285"/>
                <a:gd name="T83" fmla="*/ 227 h 3853"/>
                <a:gd name="T84" fmla="*/ 63 w 1285"/>
                <a:gd name="T85" fmla="*/ 140 h 3853"/>
                <a:gd name="T86" fmla="*/ 83 w 1285"/>
                <a:gd name="T87" fmla="*/ 67 h 3853"/>
                <a:gd name="T88" fmla="*/ 95 w 1285"/>
                <a:gd name="T89" fmla="*/ 0 h 3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5" h="3853">
                  <a:moveTo>
                    <a:pt x="95" y="0"/>
                  </a:moveTo>
                  <a:lnTo>
                    <a:pt x="143" y="32"/>
                  </a:lnTo>
                  <a:lnTo>
                    <a:pt x="180" y="55"/>
                  </a:lnTo>
                  <a:lnTo>
                    <a:pt x="238" y="82"/>
                  </a:lnTo>
                  <a:lnTo>
                    <a:pt x="305" y="110"/>
                  </a:lnTo>
                  <a:lnTo>
                    <a:pt x="383" y="135"/>
                  </a:lnTo>
                  <a:lnTo>
                    <a:pt x="525" y="167"/>
                  </a:lnTo>
                  <a:lnTo>
                    <a:pt x="855" y="220"/>
                  </a:lnTo>
                  <a:lnTo>
                    <a:pt x="895" y="365"/>
                  </a:lnTo>
                  <a:lnTo>
                    <a:pt x="945" y="460"/>
                  </a:lnTo>
                  <a:lnTo>
                    <a:pt x="1105" y="873"/>
                  </a:lnTo>
                  <a:lnTo>
                    <a:pt x="1265" y="1478"/>
                  </a:lnTo>
                  <a:lnTo>
                    <a:pt x="1285" y="1809"/>
                  </a:lnTo>
                  <a:lnTo>
                    <a:pt x="1270" y="2116"/>
                  </a:lnTo>
                  <a:lnTo>
                    <a:pt x="1247" y="2347"/>
                  </a:lnTo>
                  <a:lnTo>
                    <a:pt x="1200" y="2704"/>
                  </a:lnTo>
                  <a:lnTo>
                    <a:pt x="1187" y="2880"/>
                  </a:lnTo>
                  <a:lnTo>
                    <a:pt x="1165" y="3062"/>
                  </a:lnTo>
                  <a:lnTo>
                    <a:pt x="1165" y="3277"/>
                  </a:lnTo>
                  <a:lnTo>
                    <a:pt x="1232" y="3615"/>
                  </a:lnTo>
                  <a:lnTo>
                    <a:pt x="1115" y="3705"/>
                  </a:lnTo>
                  <a:lnTo>
                    <a:pt x="912" y="3800"/>
                  </a:lnTo>
                  <a:lnTo>
                    <a:pt x="740" y="3845"/>
                  </a:lnTo>
                  <a:lnTo>
                    <a:pt x="575" y="3853"/>
                  </a:lnTo>
                  <a:lnTo>
                    <a:pt x="440" y="3845"/>
                  </a:lnTo>
                  <a:lnTo>
                    <a:pt x="350" y="3830"/>
                  </a:lnTo>
                  <a:lnTo>
                    <a:pt x="278" y="3758"/>
                  </a:lnTo>
                  <a:lnTo>
                    <a:pt x="263" y="3638"/>
                  </a:lnTo>
                  <a:lnTo>
                    <a:pt x="258" y="3493"/>
                  </a:lnTo>
                  <a:lnTo>
                    <a:pt x="248" y="3292"/>
                  </a:lnTo>
                  <a:lnTo>
                    <a:pt x="225" y="3052"/>
                  </a:lnTo>
                  <a:lnTo>
                    <a:pt x="210" y="2752"/>
                  </a:lnTo>
                  <a:lnTo>
                    <a:pt x="190" y="2334"/>
                  </a:lnTo>
                  <a:lnTo>
                    <a:pt x="153" y="1856"/>
                  </a:lnTo>
                  <a:lnTo>
                    <a:pt x="70" y="1241"/>
                  </a:lnTo>
                  <a:lnTo>
                    <a:pt x="15" y="905"/>
                  </a:lnTo>
                  <a:lnTo>
                    <a:pt x="8" y="793"/>
                  </a:lnTo>
                  <a:lnTo>
                    <a:pt x="8" y="665"/>
                  </a:lnTo>
                  <a:lnTo>
                    <a:pt x="8" y="553"/>
                  </a:lnTo>
                  <a:lnTo>
                    <a:pt x="0" y="420"/>
                  </a:lnTo>
                  <a:lnTo>
                    <a:pt x="15" y="297"/>
                  </a:lnTo>
                  <a:lnTo>
                    <a:pt x="35" y="227"/>
                  </a:lnTo>
                  <a:lnTo>
                    <a:pt x="63" y="140"/>
                  </a:lnTo>
                  <a:lnTo>
                    <a:pt x="83" y="67"/>
                  </a:lnTo>
                  <a:lnTo>
                    <a:pt x="9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240651" name="Freeform 11"/>
            <p:cNvSpPr>
              <a:spLocks/>
            </p:cNvSpPr>
            <p:nvPr/>
          </p:nvSpPr>
          <p:spPr bwMode="auto">
            <a:xfrm flipH="1">
              <a:off x="1619" y="2412"/>
              <a:ext cx="45" cy="257"/>
            </a:xfrm>
            <a:custGeom>
              <a:avLst/>
              <a:gdLst>
                <a:gd name="T0" fmla="*/ 40 w 260"/>
                <a:gd name="T1" fmla="*/ 0 h 1486"/>
                <a:gd name="T2" fmla="*/ 77 w 260"/>
                <a:gd name="T3" fmla="*/ 456 h 1486"/>
                <a:gd name="T4" fmla="*/ 65 w 260"/>
                <a:gd name="T5" fmla="*/ 616 h 1486"/>
                <a:gd name="T6" fmla="*/ 0 w 260"/>
                <a:gd name="T7" fmla="*/ 818 h 1486"/>
                <a:gd name="T8" fmla="*/ 27 w 260"/>
                <a:gd name="T9" fmla="*/ 966 h 1486"/>
                <a:gd name="T10" fmla="*/ 92 w 260"/>
                <a:gd name="T11" fmla="*/ 1086 h 1486"/>
                <a:gd name="T12" fmla="*/ 117 w 260"/>
                <a:gd name="T13" fmla="*/ 1351 h 1486"/>
                <a:gd name="T14" fmla="*/ 127 w 260"/>
                <a:gd name="T15" fmla="*/ 1486 h 1486"/>
                <a:gd name="T16" fmla="*/ 237 w 260"/>
                <a:gd name="T17" fmla="*/ 928 h 1486"/>
                <a:gd name="T18" fmla="*/ 260 w 260"/>
                <a:gd name="T19" fmla="*/ 623 h 1486"/>
                <a:gd name="T20" fmla="*/ 40 w 260"/>
                <a:gd name="T21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1486">
                  <a:moveTo>
                    <a:pt x="40" y="0"/>
                  </a:moveTo>
                  <a:lnTo>
                    <a:pt x="77" y="456"/>
                  </a:lnTo>
                  <a:lnTo>
                    <a:pt x="65" y="616"/>
                  </a:lnTo>
                  <a:lnTo>
                    <a:pt x="0" y="818"/>
                  </a:lnTo>
                  <a:lnTo>
                    <a:pt x="27" y="966"/>
                  </a:lnTo>
                  <a:lnTo>
                    <a:pt x="92" y="1086"/>
                  </a:lnTo>
                  <a:lnTo>
                    <a:pt x="117" y="1351"/>
                  </a:lnTo>
                  <a:lnTo>
                    <a:pt x="127" y="1486"/>
                  </a:lnTo>
                  <a:lnTo>
                    <a:pt x="237" y="928"/>
                  </a:lnTo>
                  <a:lnTo>
                    <a:pt x="260" y="623"/>
                  </a:lnTo>
                  <a:lnTo>
                    <a:pt x="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grpSp>
          <p:nvGrpSpPr>
            <p:cNvPr id="51263" name="Group 12"/>
            <p:cNvGrpSpPr>
              <a:grpSpLocks/>
            </p:cNvGrpSpPr>
            <p:nvPr/>
          </p:nvGrpSpPr>
          <p:grpSpPr bwMode="auto">
            <a:xfrm flipH="1">
              <a:off x="1576" y="2620"/>
              <a:ext cx="113" cy="127"/>
              <a:chOff x="5182" y="9758"/>
              <a:chExt cx="658" cy="738"/>
            </a:xfrm>
          </p:grpSpPr>
          <p:sp>
            <p:nvSpPr>
              <p:cNvPr id="240653" name="Freeform 13"/>
              <p:cNvSpPr>
                <a:spLocks/>
              </p:cNvSpPr>
              <p:nvPr/>
            </p:nvSpPr>
            <p:spPr bwMode="auto">
              <a:xfrm>
                <a:off x="5182" y="9840"/>
                <a:ext cx="576" cy="658"/>
              </a:xfrm>
              <a:custGeom>
                <a:avLst/>
                <a:gdLst>
                  <a:gd name="T0" fmla="*/ 563 w 578"/>
                  <a:gd name="T1" fmla="*/ 195 h 656"/>
                  <a:gd name="T2" fmla="*/ 558 w 578"/>
                  <a:gd name="T3" fmla="*/ 361 h 656"/>
                  <a:gd name="T4" fmla="*/ 550 w 578"/>
                  <a:gd name="T5" fmla="*/ 448 h 656"/>
                  <a:gd name="T6" fmla="*/ 543 w 578"/>
                  <a:gd name="T7" fmla="*/ 503 h 656"/>
                  <a:gd name="T8" fmla="*/ 528 w 578"/>
                  <a:gd name="T9" fmla="*/ 563 h 656"/>
                  <a:gd name="T10" fmla="*/ 505 w 578"/>
                  <a:gd name="T11" fmla="*/ 588 h 656"/>
                  <a:gd name="T12" fmla="*/ 480 w 578"/>
                  <a:gd name="T13" fmla="*/ 596 h 656"/>
                  <a:gd name="T14" fmla="*/ 455 w 578"/>
                  <a:gd name="T15" fmla="*/ 606 h 656"/>
                  <a:gd name="T16" fmla="*/ 438 w 578"/>
                  <a:gd name="T17" fmla="*/ 621 h 656"/>
                  <a:gd name="T18" fmla="*/ 410 w 578"/>
                  <a:gd name="T19" fmla="*/ 636 h 656"/>
                  <a:gd name="T20" fmla="*/ 383 w 578"/>
                  <a:gd name="T21" fmla="*/ 648 h 656"/>
                  <a:gd name="T22" fmla="*/ 345 w 578"/>
                  <a:gd name="T23" fmla="*/ 656 h 656"/>
                  <a:gd name="T24" fmla="*/ 318 w 578"/>
                  <a:gd name="T25" fmla="*/ 653 h 656"/>
                  <a:gd name="T26" fmla="*/ 290 w 578"/>
                  <a:gd name="T27" fmla="*/ 638 h 656"/>
                  <a:gd name="T28" fmla="*/ 263 w 578"/>
                  <a:gd name="T29" fmla="*/ 638 h 656"/>
                  <a:gd name="T30" fmla="*/ 223 w 578"/>
                  <a:gd name="T31" fmla="*/ 633 h 656"/>
                  <a:gd name="T32" fmla="*/ 185 w 578"/>
                  <a:gd name="T33" fmla="*/ 631 h 656"/>
                  <a:gd name="T34" fmla="*/ 143 w 578"/>
                  <a:gd name="T35" fmla="*/ 613 h 656"/>
                  <a:gd name="T36" fmla="*/ 113 w 578"/>
                  <a:gd name="T37" fmla="*/ 608 h 656"/>
                  <a:gd name="T38" fmla="*/ 78 w 578"/>
                  <a:gd name="T39" fmla="*/ 556 h 656"/>
                  <a:gd name="T40" fmla="*/ 70 w 578"/>
                  <a:gd name="T41" fmla="*/ 526 h 656"/>
                  <a:gd name="T42" fmla="*/ 60 w 578"/>
                  <a:gd name="T43" fmla="*/ 478 h 656"/>
                  <a:gd name="T44" fmla="*/ 60 w 578"/>
                  <a:gd name="T45" fmla="*/ 391 h 656"/>
                  <a:gd name="T46" fmla="*/ 45 w 578"/>
                  <a:gd name="T47" fmla="*/ 396 h 656"/>
                  <a:gd name="T48" fmla="*/ 30 w 578"/>
                  <a:gd name="T49" fmla="*/ 388 h 656"/>
                  <a:gd name="T50" fmla="*/ 23 w 578"/>
                  <a:gd name="T51" fmla="*/ 371 h 656"/>
                  <a:gd name="T52" fmla="*/ 5 w 578"/>
                  <a:gd name="T53" fmla="*/ 316 h 656"/>
                  <a:gd name="T54" fmla="*/ 0 w 578"/>
                  <a:gd name="T55" fmla="*/ 268 h 656"/>
                  <a:gd name="T56" fmla="*/ 30 w 578"/>
                  <a:gd name="T57" fmla="*/ 205 h 656"/>
                  <a:gd name="T58" fmla="*/ 65 w 578"/>
                  <a:gd name="T59" fmla="*/ 163 h 656"/>
                  <a:gd name="T60" fmla="*/ 120 w 578"/>
                  <a:gd name="T61" fmla="*/ 95 h 656"/>
                  <a:gd name="T62" fmla="*/ 148 w 578"/>
                  <a:gd name="T63" fmla="*/ 78 h 656"/>
                  <a:gd name="T64" fmla="*/ 183 w 578"/>
                  <a:gd name="T65" fmla="*/ 65 h 656"/>
                  <a:gd name="T66" fmla="*/ 220 w 578"/>
                  <a:gd name="T67" fmla="*/ 60 h 656"/>
                  <a:gd name="T68" fmla="*/ 268 w 578"/>
                  <a:gd name="T69" fmla="*/ 45 h 656"/>
                  <a:gd name="T70" fmla="*/ 330 w 578"/>
                  <a:gd name="T71" fmla="*/ 0 h 656"/>
                  <a:gd name="T72" fmla="*/ 578 w 578"/>
                  <a:gd name="T73" fmla="*/ 88 h 656"/>
                  <a:gd name="T74" fmla="*/ 563 w 578"/>
                  <a:gd name="T75" fmla="*/ 195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8" h="656">
                    <a:moveTo>
                      <a:pt x="563" y="195"/>
                    </a:moveTo>
                    <a:lnTo>
                      <a:pt x="558" y="361"/>
                    </a:lnTo>
                    <a:lnTo>
                      <a:pt x="550" y="448"/>
                    </a:lnTo>
                    <a:lnTo>
                      <a:pt x="543" y="503"/>
                    </a:lnTo>
                    <a:lnTo>
                      <a:pt x="528" y="563"/>
                    </a:lnTo>
                    <a:lnTo>
                      <a:pt x="505" y="588"/>
                    </a:lnTo>
                    <a:lnTo>
                      <a:pt x="480" y="596"/>
                    </a:lnTo>
                    <a:lnTo>
                      <a:pt x="455" y="606"/>
                    </a:lnTo>
                    <a:lnTo>
                      <a:pt x="438" y="621"/>
                    </a:lnTo>
                    <a:lnTo>
                      <a:pt x="410" y="636"/>
                    </a:lnTo>
                    <a:lnTo>
                      <a:pt x="383" y="648"/>
                    </a:lnTo>
                    <a:lnTo>
                      <a:pt x="345" y="656"/>
                    </a:lnTo>
                    <a:lnTo>
                      <a:pt x="318" y="653"/>
                    </a:lnTo>
                    <a:lnTo>
                      <a:pt x="290" y="638"/>
                    </a:lnTo>
                    <a:lnTo>
                      <a:pt x="263" y="638"/>
                    </a:lnTo>
                    <a:lnTo>
                      <a:pt x="223" y="633"/>
                    </a:lnTo>
                    <a:lnTo>
                      <a:pt x="185" y="631"/>
                    </a:lnTo>
                    <a:lnTo>
                      <a:pt x="143" y="613"/>
                    </a:lnTo>
                    <a:lnTo>
                      <a:pt x="113" y="608"/>
                    </a:lnTo>
                    <a:lnTo>
                      <a:pt x="78" y="556"/>
                    </a:lnTo>
                    <a:lnTo>
                      <a:pt x="70" y="526"/>
                    </a:lnTo>
                    <a:lnTo>
                      <a:pt x="60" y="478"/>
                    </a:lnTo>
                    <a:lnTo>
                      <a:pt x="60" y="391"/>
                    </a:lnTo>
                    <a:lnTo>
                      <a:pt x="45" y="396"/>
                    </a:lnTo>
                    <a:lnTo>
                      <a:pt x="30" y="388"/>
                    </a:lnTo>
                    <a:lnTo>
                      <a:pt x="23" y="371"/>
                    </a:lnTo>
                    <a:lnTo>
                      <a:pt x="5" y="316"/>
                    </a:lnTo>
                    <a:lnTo>
                      <a:pt x="0" y="268"/>
                    </a:lnTo>
                    <a:lnTo>
                      <a:pt x="30" y="205"/>
                    </a:lnTo>
                    <a:lnTo>
                      <a:pt x="65" y="163"/>
                    </a:lnTo>
                    <a:lnTo>
                      <a:pt x="120" y="95"/>
                    </a:lnTo>
                    <a:lnTo>
                      <a:pt x="148" y="78"/>
                    </a:lnTo>
                    <a:lnTo>
                      <a:pt x="183" y="65"/>
                    </a:lnTo>
                    <a:lnTo>
                      <a:pt x="220" y="60"/>
                    </a:lnTo>
                    <a:lnTo>
                      <a:pt x="268" y="45"/>
                    </a:lnTo>
                    <a:lnTo>
                      <a:pt x="330" y="0"/>
                    </a:lnTo>
                    <a:lnTo>
                      <a:pt x="578" y="88"/>
                    </a:lnTo>
                    <a:lnTo>
                      <a:pt x="563" y="19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  <p:sp>
            <p:nvSpPr>
              <p:cNvPr id="240654" name="Freeform 14"/>
              <p:cNvSpPr>
                <a:spLocks/>
              </p:cNvSpPr>
              <p:nvPr/>
            </p:nvSpPr>
            <p:spPr bwMode="auto">
              <a:xfrm>
                <a:off x="5381" y="9759"/>
                <a:ext cx="459" cy="275"/>
              </a:xfrm>
              <a:custGeom>
                <a:avLst/>
                <a:gdLst>
                  <a:gd name="T0" fmla="*/ 0 w 460"/>
                  <a:gd name="T1" fmla="*/ 92 h 275"/>
                  <a:gd name="T2" fmla="*/ 22 w 460"/>
                  <a:gd name="T3" fmla="*/ 120 h 275"/>
                  <a:gd name="T4" fmla="*/ 42 w 460"/>
                  <a:gd name="T5" fmla="*/ 137 h 275"/>
                  <a:gd name="T6" fmla="*/ 90 w 460"/>
                  <a:gd name="T7" fmla="*/ 157 h 275"/>
                  <a:gd name="T8" fmla="*/ 137 w 460"/>
                  <a:gd name="T9" fmla="*/ 187 h 275"/>
                  <a:gd name="T10" fmla="*/ 217 w 460"/>
                  <a:gd name="T11" fmla="*/ 220 h 275"/>
                  <a:gd name="T12" fmla="*/ 285 w 460"/>
                  <a:gd name="T13" fmla="*/ 245 h 275"/>
                  <a:gd name="T14" fmla="*/ 360 w 460"/>
                  <a:gd name="T15" fmla="*/ 265 h 275"/>
                  <a:gd name="T16" fmla="*/ 432 w 460"/>
                  <a:gd name="T17" fmla="*/ 275 h 275"/>
                  <a:gd name="T18" fmla="*/ 460 w 460"/>
                  <a:gd name="T19" fmla="*/ 195 h 275"/>
                  <a:gd name="T20" fmla="*/ 42 w 460"/>
                  <a:gd name="T21" fmla="*/ 0 h 275"/>
                  <a:gd name="T22" fmla="*/ 0 w 460"/>
                  <a:gd name="T23" fmla="*/ 9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0" h="275">
                    <a:moveTo>
                      <a:pt x="0" y="92"/>
                    </a:moveTo>
                    <a:lnTo>
                      <a:pt x="22" y="120"/>
                    </a:lnTo>
                    <a:lnTo>
                      <a:pt x="42" y="137"/>
                    </a:lnTo>
                    <a:lnTo>
                      <a:pt x="90" y="157"/>
                    </a:lnTo>
                    <a:lnTo>
                      <a:pt x="137" y="187"/>
                    </a:lnTo>
                    <a:lnTo>
                      <a:pt x="217" y="220"/>
                    </a:lnTo>
                    <a:lnTo>
                      <a:pt x="285" y="245"/>
                    </a:lnTo>
                    <a:lnTo>
                      <a:pt x="360" y="265"/>
                    </a:lnTo>
                    <a:lnTo>
                      <a:pt x="432" y="275"/>
                    </a:lnTo>
                    <a:lnTo>
                      <a:pt x="460" y="195"/>
                    </a:lnTo>
                    <a:lnTo>
                      <a:pt x="42" y="0"/>
                    </a:lnTo>
                    <a:lnTo>
                      <a:pt x="0" y="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</p:grpSp>
        <p:sp>
          <p:nvSpPr>
            <p:cNvPr id="240655" name="Freeform 15"/>
            <p:cNvSpPr>
              <a:spLocks/>
            </p:cNvSpPr>
            <p:nvPr/>
          </p:nvSpPr>
          <p:spPr bwMode="auto">
            <a:xfrm flipH="1">
              <a:off x="1535" y="2219"/>
              <a:ext cx="149" cy="441"/>
            </a:xfrm>
            <a:custGeom>
              <a:avLst/>
              <a:gdLst>
                <a:gd name="T0" fmla="*/ 95 w 802"/>
                <a:gd name="T1" fmla="*/ 5 h 3017"/>
                <a:gd name="T2" fmla="*/ 150 w 802"/>
                <a:gd name="T3" fmla="*/ 0 h 3017"/>
                <a:gd name="T4" fmla="*/ 217 w 802"/>
                <a:gd name="T5" fmla="*/ 52 h 3017"/>
                <a:gd name="T6" fmla="*/ 262 w 802"/>
                <a:gd name="T7" fmla="*/ 97 h 3017"/>
                <a:gd name="T8" fmla="*/ 305 w 802"/>
                <a:gd name="T9" fmla="*/ 160 h 3017"/>
                <a:gd name="T10" fmla="*/ 355 w 802"/>
                <a:gd name="T11" fmla="*/ 255 h 3017"/>
                <a:gd name="T12" fmla="*/ 400 w 802"/>
                <a:gd name="T13" fmla="*/ 318 h 3017"/>
                <a:gd name="T14" fmla="*/ 442 w 802"/>
                <a:gd name="T15" fmla="*/ 423 h 3017"/>
                <a:gd name="T16" fmla="*/ 480 w 802"/>
                <a:gd name="T17" fmla="*/ 535 h 3017"/>
                <a:gd name="T18" fmla="*/ 512 w 802"/>
                <a:gd name="T19" fmla="*/ 668 h 3017"/>
                <a:gd name="T20" fmla="*/ 675 w 802"/>
                <a:gd name="T21" fmla="*/ 1273 h 3017"/>
                <a:gd name="T22" fmla="*/ 780 w 802"/>
                <a:gd name="T23" fmla="*/ 1609 h 3017"/>
                <a:gd name="T24" fmla="*/ 802 w 802"/>
                <a:gd name="T25" fmla="*/ 1769 h 3017"/>
                <a:gd name="T26" fmla="*/ 780 w 802"/>
                <a:gd name="T27" fmla="*/ 1919 h 3017"/>
                <a:gd name="T28" fmla="*/ 780 w 802"/>
                <a:gd name="T29" fmla="*/ 1987 h 3017"/>
                <a:gd name="T30" fmla="*/ 632 w 802"/>
                <a:gd name="T31" fmla="*/ 2682 h 3017"/>
                <a:gd name="T32" fmla="*/ 552 w 802"/>
                <a:gd name="T33" fmla="*/ 3017 h 3017"/>
                <a:gd name="T34" fmla="*/ 425 w 802"/>
                <a:gd name="T35" fmla="*/ 2992 h 3017"/>
                <a:gd name="T36" fmla="*/ 345 w 802"/>
                <a:gd name="T37" fmla="*/ 2970 h 3017"/>
                <a:gd name="T38" fmla="*/ 250 w 802"/>
                <a:gd name="T39" fmla="*/ 2932 h 3017"/>
                <a:gd name="T40" fmla="*/ 55 w 802"/>
                <a:gd name="T41" fmla="*/ 2837 h 3017"/>
                <a:gd name="T42" fmla="*/ 260 w 802"/>
                <a:gd name="T43" fmla="*/ 1919 h 3017"/>
                <a:gd name="T44" fmla="*/ 272 w 802"/>
                <a:gd name="T45" fmla="*/ 1596 h 3017"/>
                <a:gd name="T46" fmla="*/ 57 w 802"/>
                <a:gd name="T47" fmla="*/ 963 h 3017"/>
                <a:gd name="T48" fmla="*/ 5 w 802"/>
                <a:gd name="T49" fmla="*/ 603 h 3017"/>
                <a:gd name="T50" fmla="*/ 0 w 802"/>
                <a:gd name="T51" fmla="*/ 435 h 3017"/>
                <a:gd name="T52" fmla="*/ 25 w 802"/>
                <a:gd name="T53" fmla="*/ 303 h 3017"/>
                <a:gd name="T54" fmla="*/ 52 w 802"/>
                <a:gd name="T55" fmla="*/ 135 h 3017"/>
                <a:gd name="T56" fmla="*/ 95 w 802"/>
                <a:gd name="T57" fmla="*/ 5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02" h="3017">
                  <a:moveTo>
                    <a:pt x="95" y="5"/>
                  </a:moveTo>
                  <a:lnTo>
                    <a:pt x="150" y="0"/>
                  </a:lnTo>
                  <a:lnTo>
                    <a:pt x="217" y="52"/>
                  </a:lnTo>
                  <a:lnTo>
                    <a:pt x="262" y="97"/>
                  </a:lnTo>
                  <a:lnTo>
                    <a:pt x="305" y="160"/>
                  </a:lnTo>
                  <a:lnTo>
                    <a:pt x="355" y="255"/>
                  </a:lnTo>
                  <a:lnTo>
                    <a:pt x="400" y="318"/>
                  </a:lnTo>
                  <a:lnTo>
                    <a:pt x="442" y="423"/>
                  </a:lnTo>
                  <a:lnTo>
                    <a:pt x="480" y="535"/>
                  </a:lnTo>
                  <a:lnTo>
                    <a:pt x="512" y="668"/>
                  </a:lnTo>
                  <a:lnTo>
                    <a:pt x="675" y="1273"/>
                  </a:lnTo>
                  <a:lnTo>
                    <a:pt x="780" y="1609"/>
                  </a:lnTo>
                  <a:lnTo>
                    <a:pt x="802" y="1769"/>
                  </a:lnTo>
                  <a:lnTo>
                    <a:pt x="780" y="1919"/>
                  </a:lnTo>
                  <a:lnTo>
                    <a:pt x="780" y="1987"/>
                  </a:lnTo>
                  <a:lnTo>
                    <a:pt x="632" y="2682"/>
                  </a:lnTo>
                  <a:lnTo>
                    <a:pt x="552" y="3017"/>
                  </a:lnTo>
                  <a:lnTo>
                    <a:pt x="425" y="2992"/>
                  </a:lnTo>
                  <a:lnTo>
                    <a:pt x="345" y="2970"/>
                  </a:lnTo>
                  <a:lnTo>
                    <a:pt x="250" y="2932"/>
                  </a:lnTo>
                  <a:lnTo>
                    <a:pt x="55" y="2837"/>
                  </a:lnTo>
                  <a:lnTo>
                    <a:pt x="260" y="1919"/>
                  </a:lnTo>
                  <a:lnTo>
                    <a:pt x="272" y="1596"/>
                  </a:lnTo>
                  <a:lnTo>
                    <a:pt x="57" y="963"/>
                  </a:lnTo>
                  <a:lnTo>
                    <a:pt x="5" y="603"/>
                  </a:lnTo>
                  <a:lnTo>
                    <a:pt x="0" y="435"/>
                  </a:lnTo>
                  <a:lnTo>
                    <a:pt x="25" y="303"/>
                  </a:lnTo>
                  <a:lnTo>
                    <a:pt x="52" y="135"/>
                  </a:lnTo>
                  <a:lnTo>
                    <a:pt x="95" y="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grpSp>
          <p:nvGrpSpPr>
            <p:cNvPr id="51265" name="Group 16"/>
            <p:cNvGrpSpPr>
              <a:grpSpLocks/>
            </p:cNvGrpSpPr>
            <p:nvPr/>
          </p:nvGrpSpPr>
          <p:grpSpPr bwMode="auto">
            <a:xfrm flipH="1" flipV="1">
              <a:off x="2167" y="2528"/>
              <a:ext cx="224" cy="101"/>
              <a:chOff x="1177" y="8699"/>
              <a:chExt cx="1312" cy="586"/>
            </a:xfrm>
          </p:grpSpPr>
          <p:sp>
            <p:nvSpPr>
              <p:cNvPr id="240657" name="Freeform 17"/>
              <p:cNvSpPr>
                <a:spLocks/>
              </p:cNvSpPr>
              <p:nvPr/>
            </p:nvSpPr>
            <p:spPr bwMode="auto">
              <a:xfrm>
                <a:off x="1177" y="8700"/>
                <a:ext cx="1311" cy="585"/>
              </a:xfrm>
              <a:custGeom>
                <a:avLst/>
                <a:gdLst>
                  <a:gd name="T0" fmla="*/ 1112 w 1312"/>
                  <a:gd name="T1" fmla="*/ 168 h 586"/>
                  <a:gd name="T2" fmla="*/ 972 w 1312"/>
                  <a:gd name="T3" fmla="*/ 168 h 586"/>
                  <a:gd name="T4" fmla="*/ 907 w 1312"/>
                  <a:gd name="T5" fmla="*/ 140 h 586"/>
                  <a:gd name="T6" fmla="*/ 849 w 1312"/>
                  <a:gd name="T7" fmla="*/ 118 h 586"/>
                  <a:gd name="T8" fmla="*/ 769 w 1312"/>
                  <a:gd name="T9" fmla="*/ 103 h 586"/>
                  <a:gd name="T10" fmla="*/ 722 w 1312"/>
                  <a:gd name="T11" fmla="*/ 103 h 586"/>
                  <a:gd name="T12" fmla="*/ 654 w 1312"/>
                  <a:gd name="T13" fmla="*/ 103 h 586"/>
                  <a:gd name="T14" fmla="*/ 579 w 1312"/>
                  <a:gd name="T15" fmla="*/ 75 h 586"/>
                  <a:gd name="T16" fmla="*/ 479 w 1312"/>
                  <a:gd name="T17" fmla="*/ 38 h 586"/>
                  <a:gd name="T18" fmla="*/ 449 w 1312"/>
                  <a:gd name="T19" fmla="*/ 23 h 586"/>
                  <a:gd name="T20" fmla="*/ 412 w 1312"/>
                  <a:gd name="T21" fmla="*/ 0 h 586"/>
                  <a:gd name="T22" fmla="*/ 389 w 1312"/>
                  <a:gd name="T23" fmla="*/ 0 h 586"/>
                  <a:gd name="T24" fmla="*/ 379 w 1312"/>
                  <a:gd name="T25" fmla="*/ 15 h 586"/>
                  <a:gd name="T26" fmla="*/ 379 w 1312"/>
                  <a:gd name="T27" fmla="*/ 38 h 586"/>
                  <a:gd name="T28" fmla="*/ 394 w 1312"/>
                  <a:gd name="T29" fmla="*/ 65 h 586"/>
                  <a:gd name="T30" fmla="*/ 429 w 1312"/>
                  <a:gd name="T31" fmla="*/ 103 h 586"/>
                  <a:gd name="T32" fmla="*/ 469 w 1312"/>
                  <a:gd name="T33" fmla="*/ 135 h 586"/>
                  <a:gd name="T34" fmla="*/ 519 w 1312"/>
                  <a:gd name="T35" fmla="*/ 175 h 586"/>
                  <a:gd name="T36" fmla="*/ 497 w 1312"/>
                  <a:gd name="T37" fmla="*/ 213 h 586"/>
                  <a:gd name="T38" fmla="*/ 469 w 1312"/>
                  <a:gd name="T39" fmla="*/ 233 h 586"/>
                  <a:gd name="T40" fmla="*/ 422 w 1312"/>
                  <a:gd name="T41" fmla="*/ 263 h 586"/>
                  <a:gd name="T42" fmla="*/ 322 w 1312"/>
                  <a:gd name="T43" fmla="*/ 296 h 586"/>
                  <a:gd name="T44" fmla="*/ 135 w 1312"/>
                  <a:gd name="T45" fmla="*/ 296 h 586"/>
                  <a:gd name="T46" fmla="*/ 97 w 1312"/>
                  <a:gd name="T47" fmla="*/ 291 h 586"/>
                  <a:gd name="T48" fmla="*/ 47 w 1312"/>
                  <a:gd name="T49" fmla="*/ 281 h 586"/>
                  <a:gd name="T50" fmla="*/ 27 w 1312"/>
                  <a:gd name="T51" fmla="*/ 278 h 586"/>
                  <a:gd name="T52" fmla="*/ 10 w 1312"/>
                  <a:gd name="T53" fmla="*/ 283 h 586"/>
                  <a:gd name="T54" fmla="*/ 0 w 1312"/>
                  <a:gd name="T55" fmla="*/ 308 h 586"/>
                  <a:gd name="T56" fmla="*/ 15 w 1312"/>
                  <a:gd name="T57" fmla="*/ 333 h 586"/>
                  <a:gd name="T58" fmla="*/ 42 w 1312"/>
                  <a:gd name="T59" fmla="*/ 371 h 586"/>
                  <a:gd name="T60" fmla="*/ 80 w 1312"/>
                  <a:gd name="T61" fmla="*/ 446 h 586"/>
                  <a:gd name="T62" fmla="*/ 180 w 1312"/>
                  <a:gd name="T63" fmla="*/ 511 h 586"/>
                  <a:gd name="T64" fmla="*/ 417 w 1312"/>
                  <a:gd name="T65" fmla="*/ 576 h 586"/>
                  <a:gd name="T66" fmla="*/ 529 w 1312"/>
                  <a:gd name="T67" fmla="*/ 586 h 586"/>
                  <a:gd name="T68" fmla="*/ 657 w 1312"/>
                  <a:gd name="T69" fmla="*/ 583 h 586"/>
                  <a:gd name="T70" fmla="*/ 982 w 1312"/>
                  <a:gd name="T71" fmla="*/ 498 h 586"/>
                  <a:gd name="T72" fmla="*/ 1149 w 1312"/>
                  <a:gd name="T73" fmla="*/ 411 h 586"/>
                  <a:gd name="T74" fmla="*/ 1312 w 1312"/>
                  <a:gd name="T75" fmla="*/ 336 h 586"/>
                  <a:gd name="T76" fmla="*/ 1297 w 1312"/>
                  <a:gd name="T77" fmla="*/ 143 h 586"/>
                  <a:gd name="T78" fmla="*/ 1112 w 1312"/>
                  <a:gd name="T79" fmla="*/ 168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12" h="586">
                    <a:moveTo>
                      <a:pt x="1112" y="168"/>
                    </a:moveTo>
                    <a:lnTo>
                      <a:pt x="972" y="168"/>
                    </a:lnTo>
                    <a:lnTo>
                      <a:pt x="907" y="140"/>
                    </a:lnTo>
                    <a:lnTo>
                      <a:pt x="849" y="118"/>
                    </a:lnTo>
                    <a:lnTo>
                      <a:pt x="769" y="103"/>
                    </a:lnTo>
                    <a:lnTo>
                      <a:pt x="722" y="103"/>
                    </a:lnTo>
                    <a:lnTo>
                      <a:pt x="654" y="103"/>
                    </a:lnTo>
                    <a:lnTo>
                      <a:pt x="579" y="75"/>
                    </a:lnTo>
                    <a:lnTo>
                      <a:pt x="479" y="38"/>
                    </a:lnTo>
                    <a:lnTo>
                      <a:pt x="449" y="23"/>
                    </a:lnTo>
                    <a:lnTo>
                      <a:pt x="412" y="0"/>
                    </a:lnTo>
                    <a:lnTo>
                      <a:pt x="389" y="0"/>
                    </a:lnTo>
                    <a:lnTo>
                      <a:pt x="379" y="15"/>
                    </a:lnTo>
                    <a:lnTo>
                      <a:pt x="379" y="38"/>
                    </a:lnTo>
                    <a:lnTo>
                      <a:pt x="394" y="65"/>
                    </a:lnTo>
                    <a:lnTo>
                      <a:pt x="429" y="103"/>
                    </a:lnTo>
                    <a:lnTo>
                      <a:pt x="469" y="135"/>
                    </a:lnTo>
                    <a:lnTo>
                      <a:pt x="519" y="175"/>
                    </a:lnTo>
                    <a:lnTo>
                      <a:pt x="497" y="213"/>
                    </a:lnTo>
                    <a:lnTo>
                      <a:pt x="469" y="233"/>
                    </a:lnTo>
                    <a:lnTo>
                      <a:pt x="422" y="263"/>
                    </a:lnTo>
                    <a:lnTo>
                      <a:pt x="322" y="296"/>
                    </a:lnTo>
                    <a:lnTo>
                      <a:pt x="135" y="296"/>
                    </a:lnTo>
                    <a:lnTo>
                      <a:pt x="97" y="291"/>
                    </a:lnTo>
                    <a:lnTo>
                      <a:pt x="47" y="281"/>
                    </a:lnTo>
                    <a:lnTo>
                      <a:pt x="27" y="278"/>
                    </a:lnTo>
                    <a:lnTo>
                      <a:pt x="10" y="283"/>
                    </a:lnTo>
                    <a:lnTo>
                      <a:pt x="0" y="308"/>
                    </a:lnTo>
                    <a:lnTo>
                      <a:pt x="15" y="333"/>
                    </a:lnTo>
                    <a:lnTo>
                      <a:pt x="42" y="371"/>
                    </a:lnTo>
                    <a:lnTo>
                      <a:pt x="80" y="446"/>
                    </a:lnTo>
                    <a:lnTo>
                      <a:pt x="180" y="511"/>
                    </a:lnTo>
                    <a:lnTo>
                      <a:pt x="417" y="576"/>
                    </a:lnTo>
                    <a:lnTo>
                      <a:pt x="529" y="586"/>
                    </a:lnTo>
                    <a:lnTo>
                      <a:pt x="657" y="583"/>
                    </a:lnTo>
                    <a:lnTo>
                      <a:pt x="982" y="498"/>
                    </a:lnTo>
                    <a:lnTo>
                      <a:pt x="1149" y="411"/>
                    </a:lnTo>
                    <a:lnTo>
                      <a:pt x="1312" y="336"/>
                    </a:lnTo>
                    <a:lnTo>
                      <a:pt x="1297" y="143"/>
                    </a:lnTo>
                    <a:lnTo>
                      <a:pt x="1112" y="16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  <p:sp>
            <p:nvSpPr>
              <p:cNvPr id="240658" name="Freeform 18"/>
              <p:cNvSpPr>
                <a:spLocks/>
              </p:cNvSpPr>
              <p:nvPr/>
            </p:nvSpPr>
            <p:spPr bwMode="auto">
              <a:xfrm>
                <a:off x="2145" y="8727"/>
                <a:ext cx="216" cy="549"/>
              </a:xfrm>
              <a:custGeom>
                <a:avLst/>
                <a:gdLst>
                  <a:gd name="T0" fmla="*/ 8 w 215"/>
                  <a:gd name="T1" fmla="*/ 3 h 551"/>
                  <a:gd name="T2" fmla="*/ 0 w 215"/>
                  <a:gd name="T3" fmla="*/ 258 h 551"/>
                  <a:gd name="T4" fmla="*/ 5 w 215"/>
                  <a:gd name="T5" fmla="*/ 396 h 551"/>
                  <a:gd name="T6" fmla="*/ 18 w 215"/>
                  <a:gd name="T7" fmla="*/ 471 h 551"/>
                  <a:gd name="T8" fmla="*/ 38 w 215"/>
                  <a:gd name="T9" fmla="*/ 551 h 551"/>
                  <a:gd name="T10" fmla="*/ 215 w 215"/>
                  <a:gd name="T11" fmla="*/ 481 h 551"/>
                  <a:gd name="T12" fmla="*/ 155 w 215"/>
                  <a:gd name="T13" fmla="*/ 0 h 551"/>
                  <a:gd name="T14" fmla="*/ 8 w 215"/>
                  <a:gd name="T15" fmla="*/ 3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551">
                    <a:moveTo>
                      <a:pt x="8" y="3"/>
                    </a:moveTo>
                    <a:lnTo>
                      <a:pt x="0" y="258"/>
                    </a:lnTo>
                    <a:lnTo>
                      <a:pt x="5" y="396"/>
                    </a:lnTo>
                    <a:lnTo>
                      <a:pt x="18" y="471"/>
                    </a:lnTo>
                    <a:lnTo>
                      <a:pt x="38" y="551"/>
                    </a:lnTo>
                    <a:lnTo>
                      <a:pt x="215" y="481"/>
                    </a:lnTo>
                    <a:lnTo>
                      <a:pt x="155" y="0"/>
                    </a:lnTo>
                    <a:lnTo>
                      <a:pt x="8" y="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</p:grpSp>
        <p:sp>
          <p:nvSpPr>
            <p:cNvPr id="240659" name="Freeform 19"/>
            <p:cNvSpPr>
              <a:spLocks/>
            </p:cNvSpPr>
            <p:nvPr/>
          </p:nvSpPr>
          <p:spPr bwMode="auto">
            <a:xfrm flipH="1">
              <a:off x="1859" y="2215"/>
              <a:ext cx="338" cy="599"/>
            </a:xfrm>
            <a:custGeom>
              <a:avLst/>
              <a:gdLst>
                <a:gd name="T0" fmla="*/ 1722 w 1982"/>
                <a:gd name="T1" fmla="*/ 85 h 3798"/>
                <a:gd name="T2" fmla="*/ 1620 w 1982"/>
                <a:gd name="T3" fmla="*/ 140 h 3798"/>
                <a:gd name="T4" fmla="*/ 1537 w 1982"/>
                <a:gd name="T5" fmla="*/ 182 h 3798"/>
                <a:gd name="T6" fmla="*/ 1447 w 1982"/>
                <a:gd name="T7" fmla="*/ 232 h 3798"/>
                <a:gd name="T8" fmla="*/ 1362 w 1982"/>
                <a:gd name="T9" fmla="*/ 282 h 3798"/>
                <a:gd name="T10" fmla="*/ 1287 w 1982"/>
                <a:gd name="T11" fmla="*/ 327 h 3798"/>
                <a:gd name="T12" fmla="*/ 1220 w 1982"/>
                <a:gd name="T13" fmla="*/ 380 h 3798"/>
                <a:gd name="T14" fmla="*/ 1175 w 1982"/>
                <a:gd name="T15" fmla="*/ 425 h 3798"/>
                <a:gd name="T16" fmla="*/ 1142 w 1982"/>
                <a:gd name="T17" fmla="*/ 463 h 3798"/>
                <a:gd name="T18" fmla="*/ 1115 w 1982"/>
                <a:gd name="T19" fmla="*/ 508 h 3798"/>
                <a:gd name="T20" fmla="*/ 1092 w 1982"/>
                <a:gd name="T21" fmla="*/ 568 h 3798"/>
                <a:gd name="T22" fmla="*/ 1077 w 1982"/>
                <a:gd name="T23" fmla="*/ 658 h 3798"/>
                <a:gd name="T24" fmla="*/ 955 w 1982"/>
                <a:gd name="T25" fmla="*/ 1348 h 3798"/>
                <a:gd name="T26" fmla="*/ 852 w 1982"/>
                <a:gd name="T27" fmla="*/ 1641 h 3798"/>
                <a:gd name="T28" fmla="*/ 807 w 1982"/>
                <a:gd name="T29" fmla="*/ 1699 h 3798"/>
                <a:gd name="T30" fmla="*/ 780 w 1982"/>
                <a:gd name="T31" fmla="*/ 1721 h 3798"/>
                <a:gd name="T32" fmla="*/ 700 w 1982"/>
                <a:gd name="T33" fmla="*/ 1759 h 3798"/>
                <a:gd name="T34" fmla="*/ 565 w 1982"/>
                <a:gd name="T35" fmla="*/ 1809 h 3798"/>
                <a:gd name="T36" fmla="*/ 403 w 1982"/>
                <a:gd name="T37" fmla="*/ 1861 h 3798"/>
                <a:gd name="T38" fmla="*/ 235 w 1982"/>
                <a:gd name="T39" fmla="*/ 1901 h 3798"/>
                <a:gd name="T40" fmla="*/ 105 w 1982"/>
                <a:gd name="T41" fmla="*/ 1929 h 3798"/>
                <a:gd name="T42" fmla="*/ 0 w 1982"/>
                <a:gd name="T43" fmla="*/ 1944 h 3798"/>
                <a:gd name="T44" fmla="*/ 0 w 1982"/>
                <a:gd name="T45" fmla="*/ 2054 h 3798"/>
                <a:gd name="T46" fmla="*/ 0 w 1982"/>
                <a:gd name="T47" fmla="*/ 2182 h 3798"/>
                <a:gd name="T48" fmla="*/ 5 w 1982"/>
                <a:gd name="T49" fmla="*/ 2264 h 3798"/>
                <a:gd name="T50" fmla="*/ 20 w 1982"/>
                <a:gd name="T51" fmla="*/ 2362 h 3798"/>
                <a:gd name="T52" fmla="*/ 63 w 1982"/>
                <a:gd name="T53" fmla="*/ 2517 h 3798"/>
                <a:gd name="T54" fmla="*/ 268 w 1982"/>
                <a:gd name="T55" fmla="*/ 2472 h 3798"/>
                <a:gd name="T56" fmla="*/ 612 w 1982"/>
                <a:gd name="T57" fmla="*/ 2382 h 3798"/>
                <a:gd name="T58" fmla="*/ 1032 w 1982"/>
                <a:gd name="T59" fmla="*/ 2249 h 3798"/>
                <a:gd name="T60" fmla="*/ 1135 w 1982"/>
                <a:gd name="T61" fmla="*/ 2189 h 3798"/>
                <a:gd name="T62" fmla="*/ 1240 w 1982"/>
                <a:gd name="T63" fmla="*/ 2129 h 3798"/>
                <a:gd name="T64" fmla="*/ 1305 w 1982"/>
                <a:gd name="T65" fmla="*/ 2036 h 3798"/>
                <a:gd name="T66" fmla="*/ 1327 w 1982"/>
                <a:gd name="T67" fmla="*/ 2006 h 3798"/>
                <a:gd name="T68" fmla="*/ 1400 w 1982"/>
                <a:gd name="T69" fmla="*/ 1814 h 3798"/>
                <a:gd name="T70" fmla="*/ 1430 w 1982"/>
                <a:gd name="T71" fmla="*/ 1529 h 3798"/>
                <a:gd name="T72" fmla="*/ 1375 w 1982"/>
                <a:gd name="T73" fmla="*/ 1931 h 3798"/>
                <a:gd name="T74" fmla="*/ 1375 w 1982"/>
                <a:gd name="T75" fmla="*/ 2091 h 3798"/>
                <a:gd name="T76" fmla="*/ 1355 w 1982"/>
                <a:gd name="T77" fmla="*/ 2309 h 3798"/>
                <a:gd name="T78" fmla="*/ 1330 w 1982"/>
                <a:gd name="T79" fmla="*/ 2607 h 3798"/>
                <a:gd name="T80" fmla="*/ 1285 w 1982"/>
                <a:gd name="T81" fmla="*/ 2907 h 3798"/>
                <a:gd name="T82" fmla="*/ 1255 w 1982"/>
                <a:gd name="T83" fmla="*/ 3260 h 3798"/>
                <a:gd name="T84" fmla="*/ 1225 w 1982"/>
                <a:gd name="T85" fmla="*/ 3798 h 3798"/>
                <a:gd name="T86" fmla="*/ 1352 w 1982"/>
                <a:gd name="T87" fmla="*/ 3783 h 3798"/>
                <a:gd name="T88" fmla="*/ 1465 w 1982"/>
                <a:gd name="T89" fmla="*/ 3768 h 3798"/>
                <a:gd name="T90" fmla="*/ 1622 w 1982"/>
                <a:gd name="T91" fmla="*/ 3718 h 3798"/>
                <a:gd name="T92" fmla="*/ 1719 w 1982"/>
                <a:gd name="T93" fmla="*/ 3658 h 3798"/>
                <a:gd name="T94" fmla="*/ 1779 w 1982"/>
                <a:gd name="T95" fmla="*/ 3598 h 3798"/>
                <a:gd name="T96" fmla="*/ 1839 w 1982"/>
                <a:gd name="T97" fmla="*/ 3388 h 3798"/>
                <a:gd name="T98" fmla="*/ 1867 w 1982"/>
                <a:gd name="T99" fmla="*/ 2997 h 3798"/>
                <a:gd name="T100" fmla="*/ 1897 w 1982"/>
                <a:gd name="T101" fmla="*/ 2622 h 3798"/>
                <a:gd name="T102" fmla="*/ 1897 w 1982"/>
                <a:gd name="T103" fmla="*/ 2322 h 3798"/>
                <a:gd name="T104" fmla="*/ 1854 w 1982"/>
                <a:gd name="T105" fmla="*/ 1769 h 3798"/>
                <a:gd name="T106" fmla="*/ 1889 w 1982"/>
                <a:gd name="T107" fmla="*/ 1251 h 3798"/>
                <a:gd name="T108" fmla="*/ 1952 w 1982"/>
                <a:gd name="T109" fmla="*/ 900 h 3798"/>
                <a:gd name="T110" fmla="*/ 1982 w 1982"/>
                <a:gd name="T111" fmla="*/ 453 h 3798"/>
                <a:gd name="T112" fmla="*/ 1944 w 1982"/>
                <a:gd name="T113" fmla="*/ 205 h 3798"/>
                <a:gd name="T114" fmla="*/ 1907 w 1982"/>
                <a:gd name="T115" fmla="*/ 0 h 3798"/>
                <a:gd name="T116" fmla="*/ 1722 w 1982"/>
                <a:gd name="T117" fmla="*/ 85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2" h="3798">
                  <a:moveTo>
                    <a:pt x="1722" y="85"/>
                  </a:moveTo>
                  <a:lnTo>
                    <a:pt x="1620" y="140"/>
                  </a:lnTo>
                  <a:lnTo>
                    <a:pt x="1537" y="182"/>
                  </a:lnTo>
                  <a:lnTo>
                    <a:pt x="1447" y="232"/>
                  </a:lnTo>
                  <a:lnTo>
                    <a:pt x="1362" y="282"/>
                  </a:lnTo>
                  <a:lnTo>
                    <a:pt x="1287" y="327"/>
                  </a:lnTo>
                  <a:lnTo>
                    <a:pt x="1220" y="380"/>
                  </a:lnTo>
                  <a:lnTo>
                    <a:pt x="1175" y="425"/>
                  </a:lnTo>
                  <a:lnTo>
                    <a:pt x="1142" y="463"/>
                  </a:lnTo>
                  <a:lnTo>
                    <a:pt x="1115" y="508"/>
                  </a:lnTo>
                  <a:lnTo>
                    <a:pt x="1092" y="568"/>
                  </a:lnTo>
                  <a:lnTo>
                    <a:pt x="1077" y="658"/>
                  </a:lnTo>
                  <a:lnTo>
                    <a:pt x="955" y="1348"/>
                  </a:lnTo>
                  <a:lnTo>
                    <a:pt x="852" y="1641"/>
                  </a:lnTo>
                  <a:lnTo>
                    <a:pt x="807" y="1699"/>
                  </a:lnTo>
                  <a:lnTo>
                    <a:pt x="780" y="1721"/>
                  </a:lnTo>
                  <a:lnTo>
                    <a:pt x="700" y="1759"/>
                  </a:lnTo>
                  <a:lnTo>
                    <a:pt x="565" y="1809"/>
                  </a:lnTo>
                  <a:lnTo>
                    <a:pt x="403" y="1861"/>
                  </a:lnTo>
                  <a:lnTo>
                    <a:pt x="235" y="1901"/>
                  </a:lnTo>
                  <a:lnTo>
                    <a:pt x="105" y="1929"/>
                  </a:lnTo>
                  <a:lnTo>
                    <a:pt x="0" y="1944"/>
                  </a:lnTo>
                  <a:lnTo>
                    <a:pt x="0" y="2054"/>
                  </a:lnTo>
                  <a:lnTo>
                    <a:pt x="0" y="2182"/>
                  </a:lnTo>
                  <a:lnTo>
                    <a:pt x="5" y="2264"/>
                  </a:lnTo>
                  <a:lnTo>
                    <a:pt x="20" y="2362"/>
                  </a:lnTo>
                  <a:lnTo>
                    <a:pt x="63" y="2517"/>
                  </a:lnTo>
                  <a:lnTo>
                    <a:pt x="268" y="2472"/>
                  </a:lnTo>
                  <a:lnTo>
                    <a:pt x="612" y="2382"/>
                  </a:lnTo>
                  <a:lnTo>
                    <a:pt x="1032" y="2249"/>
                  </a:lnTo>
                  <a:lnTo>
                    <a:pt x="1135" y="2189"/>
                  </a:lnTo>
                  <a:lnTo>
                    <a:pt x="1240" y="2129"/>
                  </a:lnTo>
                  <a:lnTo>
                    <a:pt x="1305" y="2036"/>
                  </a:lnTo>
                  <a:lnTo>
                    <a:pt x="1327" y="2006"/>
                  </a:lnTo>
                  <a:lnTo>
                    <a:pt x="1400" y="1814"/>
                  </a:lnTo>
                  <a:lnTo>
                    <a:pt x="1430" y="1529"/>
                  </a:lnTo>
                  <a:lnTo>
                    <a:pt x="1375" y="1931"/>
                  </a:lnTo>
                  <a:lnTo>
                    <a:pt x="1375" y="2091"/>
                  </a:lnTo>
                  <a:lnTo>
                    <a:pt x="1355" y="2309"/>
                  </a:lnTo>
                  <a:lnTo>
                    <a:pt x="1330" y="2607"/>
                  </a:lnTo>
                  <a:lnTo>
                    <a:pt x="1285" y="2907"/>
                  </a:lnTo>
                  <a:lnTo>
                    <a:pt x="1255" y="3260"/>
                  </a:lnTo>
                  <a:lnTo>
                    <a:pt x="1225" y="3798"/>
                  </a:lnTo>
                  <a:lnTo>
                    <a:pt x="1352" y="3783"/>
                  </a:lnTo>
                  <a:lnTo>
                    <a:pt x="1465" y="3768"/>
                  </a:lnTo>
                  <a:lnTo>
                    <a:pt x="1622" y="3718"/>
                  </a:lnTo>
                  <a:lnTo>
                    <a:pt x="1719" y="3658"/>
                  </a:lnTo>
                  <a:lnTo>
                    <a:pt x="1779" y="3598"/>
                  </a:lnTo>
                  <a:lnTo>
                    <a:pt x="1839" y="3388"/>
                  </a:lnTo>
                  <a:lnTo>
                    <a:pt x="1867" y="2997"/>
                  </a:lnTo>
                  <a:lnTo>
                    <a:pt x="1897" y="2622"/>
                  </a:lnTo>
                  <a:lnTo>
                    <a:pt x="1897" y="2322"/>
                  </a:lnTo>
                  <a:lnTo>
                    <a:pt x="1854" y="1769"/>
                  </a:lnTo>
                  <a:lnTo>
                    <a:pt x="1889" y="1251"/>
                  </a:lnTo>
                  <a:lnTo>
                    <a:pt x="1952" y="900"/>
                  </a:lnTo>
                  <a:lnTo>
                    <a:pt x="1982" y="453"/>
                  </a:lnTo>
                  <a:lnTo>
                    <a:pt x="1944" y="205"/>
                  </a:lnTo>
                  <a:lnTo>
                    <a:pt x="1907" y="0"/>
                  </a:lnTo>
                  <a:lnTo>
                    <a:pt x="1722" y="8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240660" name="Freeform 20"/>
            <p:cNvSpPr>
              <a:spLocks/>
            </p:cNvSpPr>
            <p:nvPr/>
          </p:nvSpPr>
          <p:spPr bwMode="auto">
            <a:xfrm flipH="1">
              <a:off x="1999" y="2497"/>
              <a:ext cx="61" cy="51"/>
            </a:xfrm>
            <a:custGeom>
              <a:avLst/>
              <a:gdLst>
                <a:gd name="T0" fmla="*/ 45 w 355"/>
                <a:gd name="T1" fmla="*/ 2 h 297"/>
                <a:gd name="T2" fmla="*/ 68 w 355"/>
                <a:gd name="T3" fmla="*/ 0 h 297"/>
                <a:gd name="T4" fmla="*/ 90 w 355"/>
                <a:gd name="T5" fmla="*/ 2 h 297"/>
                <a:gd name="T6" fmla="*/ 115 w 355"/>
                <a:gd name="T7" fmla="*/ 7 h 297"/>
                <a:gd name="T8" fmla="*/ 153 w 355"/>
                <a:gd name="T9" fmla="*/ 27 h 297"/>
                <a:gd name="T10" fmla="*/ 355 w 355"/>
                <a:gd name="T11" fmla="*/ 165 h 297"/>
                <a:gd name="T12" fmla="*/ 155 w 355"/>
                <a:gd name="T13" fmla="*/ 62 h 297"/>
                <a:gd name="T14" fmla="*/ 108 w 355"/>
                <a:gd name="T15" fmla="*/ 47 h 297"/>
                <a:gd name="T16" fmla="*/ 75 w 355"/>
                <a:gd name="T17" fmla="*/ 45 h 297"/>
                <a:gd name="T18" fmla="*/ 48 w 355"/>
                <a:gd name="T19" fmla="*/ 45 h 297"/>
                <a:gd name="T20" fmla="*/ 83 w 355"/>
                <a:gd name="T21" fmla="*/ 85 h 297"/>
                <a:gd name="T22" fmla="*/ 110 w 355"/>
                <a:gd name="T23" fmla="*/ 112 h 297"/>
                <a:gd name="T24" fmla="*/ 125 w 355"/>
                <a:gd name="T25" fmla="*/ 142 h 297"/>
                <a:gd name="T26" fmla="*/ 170 w 355"/>
                <a:gd name="T27" fmla="*/ 297 h 297"/>
                <a:gd name="T28" fmla="*/ 103 w 355"/>
                <a:gd name="T29" fmla="*/ 152 h 297"/>
                <a:gd name="T30" fmla="*/ 73 w 355"/>
                <a:gd name="T31" fmla="*/ 112 h 297"/>
                <a:gd name="T32" fmla="*/ 35 w 355"/>
                <a:gd name="T33" fmla="*/ 75 h 297"/>
                <a:gd name="T34" fmla="*/ 0 w 355"/>
                <a:gd name="T35" fmla="*/ 60 h 297"/>
                <a:gd name="T36" fmla="*/ 45 w 355"/>
                <a:gd name="T37" fmla="*/ 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5" h="297">
                  <a:moveTo>
                    <a:pt x="45" y="2"/>
                  </a:moveTo>
                  <a:lnTo>
                    <a:pt x="68" y="0"/>
                  </a:lnTo>
                  <a:lnTo>
                    <a:pt x="90" y="2"/>
                  </a:lnTo>
                  <a:lnTo>
                    <a:pt x="115" y="7"/>
                  </a:lnTo>
                  <a:lnTo>
                    <a:pt x="153" y="27"/>
                  </a:lnTo>
                  <a:lnTo>
                    <a:pt x="355" y="165"/>
                  </a:lnTo>
                  <a:lnTo>
                    <a:pt x="155" y="62"/>
                  </a:lnTo>
                  <a:lnTo>
                    <a:pt x="108" y="47"/>
                  </a:lnTo>
                  <a:lnTo>
                    <a:pt x="75" y="45"/>
                  </a:lnTo>
                  <a:lnTo>
                    <a:pt x="48" y="45"/>
                  </a:lnTo>
                  <a:lnTo>
                    <a:pt x="83" y="85"/>
                  </a:lnTo>
                  <a:lnTo>
                    <a:pt x="110" y="112"/>
                  </a:lnTo>
                  <a:lnTo>
                    <a:pt x="125" y="142"/>
                  </a:lnTo>
                  <a:lnTo>
                    <a:pt x="170" y="297"/>
                  </a:lnTo>
                  <a:lnTo>
                    <a:pt x="103" y="152"/>
                  </a:lnTo>
                  <a:lnTo>
                    <a:pt x="73" y="112"/>
                  </a:lnTo>
                  <a:lnTo>
                    <a:pt x="35" y="75"/>
                  </a:lnTo>
                  <a:lnTo>
                    <a:pt x="0" y="60"/>
                  </a:lnTo>
                  <a:lnTo>
                    <a:pt x="45" y="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</p:grpSp>
      <p:sp>
        <p:nvSpPr>
          <p:cNvPr id="51203" name="Freeform 21"/>
          <p:cNvSpPr>
            <a:spLocks/>
          </p:cNvSpPr>
          <p:nvPr/>
        </p:nvSpPr>
        <p:spPr bwMode="auto">
          <a:xfrm flipV="1">
            <a:off x="3517900" y="3827463"/>
            <a:ext cx="1846263" cy="234950"/>
          </a:xfrm>
          <a:custGeom>
            <a:avLst/>
            <a:gdLst>
              <a:gd name="T0" fmla="*/ 0 w 4620"/>
              <a:gd name="T1" fmla="*/ 0 h 1"/>
              <a:gd name="T2" fmla="*/ 1846263 w 462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620" h="1">
                <a:moveTo>
                  <a:pt x="0" y="0"/>
                </a:moveTo>
                <a:lnTo>
                  <a:pt x="4620" y="0"/>
                </a:lnTo>
              </a:path>
            </a:pathLst>
          </a:custGeom>
          <a:noFill/>
          <a:ln w="50800" cmpd="sng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204" name="AutoShape 22"/>
          <p:cNvSpPr>
            <a:spLocks noChangeArrowheads="1"/>
          </p:cNvSpPr>
          <p:nvPr/>
        </p:nvSpPr>
        <p:spPr bwMode="auto">
          <a:xfrm rot="-5412519">
            <a:off x="4344194" y="2885282"/>
            <a:ext cx="466725" cy="1849437"/>
          </a:xfrm>
          <a:prstGeom prst="can">
            <a:avLst>
              <a:gd name="adj" fmla="val 62007"/>
            </a:avLst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205" name="WordArt 23"/>
          <p:cNvSpPr>
            <a:spLocks noChangeArrowheads="1" noChangeShapeType="1" noTextEdit="1"/>
          </p:cNvSpPr>
          <p:nvPr/>
        </p:nvSpPr>
        <p:spPr bwMode="auto">
          <a:xfrm>
            <a:off x="4087813" y="3667125"/>
            <a:ext cx="1227137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стек</a:t>
            </a:r>
          </a:p>
        </p:txBody>
      </p:sp>
      <p:sp>
        <p:nvSpPr>
          <p:cNvPr id="51206" name="Text Box 24"/>
          <p:cNvSpPr txBox="1">
            <a:spLocks noChangeArrowheads="1"/>
          </p:cNvSpPr>
          <p:nvPr/>
        </p:nvSpPr>
        <p:spPr bwMode="auto">
          <a:xfrm>
            <a:off x="3070225" y="4321175"/>
            <a:ext cx="1250950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2400" b="0">
                <a:latin typeface="Times New Roman" pitchFamily="18" charset="0"/>
              </a:rPr>
              <a:t>вход</a:t>
            </a:r>
            <a:endParaRPr lang="en-US" altLang="bg-BG" sz="2400"/>
          </a:p>
        </p:txBody>
      </p:sp>
      <p:sp>
        <p:nvSpPr>
          <p:cNvPr id="240665" name="AutoShape 25"/>
          <p:cNvSpPr>
            <a:spLocks noChangeArrowheads="1"/>
          </p:cNvSpPr>
          <p:nvPr/>
        </p:nvSpPr>
        <p:spPr bwMode="auto">
          <a:xfrm rot="16200000" flipH="1">
            <a:off x="697707" y="3050381"/>
            <a:ext cx="749300" cy="985837"/>
          </a:xfrm>
          <a:prstGeom prst="flowChartDelay">
            <a:avLst/>
          </a:prstGeom>
          <a:gradFill rotWithShape="0">
            <a:gsLst>
              <a:gs pos="0">
                <a:srgbClr val="FFFFFF"/>
              </a:gs>
              <a:gs pos="100000">
                <a:srgbClr val="000000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endParaRPr lang="bg-BG" altLang="bg-BG" b="0"/>
          </a:p>
        </p:txBody>
      </p:sp>
      <p:sp>
        <p:nvSpPr>
          <p:cNvPr id="240666" name="Rectangle 26"/>
          <p:cNvSpPr>
            <a:spLocks noChangeArrowheads="1"/>
          </p:cNvSpPr>
          <p:nvPr/>
        </p:nvSpPr>
        <p:spPr bwMode="auto">
          <a:xfrm flipH="1">
            <a:off x="561975" y="2908300"/>
            <a:ext cx="1030288" cy="611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0667" name="Oval 27"/>
          <p:cNvSpPr>
            <a:spLocks noChangeArrowheads="1"/>
          </p:cNvSpPr>
          <p:nvPr/>
        </p:nvSpPr>
        <p:spPr bwMode="auto">
          <a:xfrm flipH="1">
            <a:off x="569913" y="3182938"/>
            <a:ext cx="985837" cy="341312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668" name="Oval 28"/>
          <p:cNvSpPr>
            <a:spLocks noChangeArrowheads="1"/>
          </p:cNvSpPr>
          <p:nvPr/>
        </p:nvSpPr>
        <p:spPr bwMode="auto">
          <a:xfrm flipH="1" flipV="1">
            <a:off x="1066800" y="3149600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669" name="Oval 29"/>
          <p:cNvSpPr>
            <a:spLocks noChangeArrowheads="1"/>
          </p:cNvSpPr>
          <p:nvPr/>
        </p:nvSpPr>
        <p:spPr bwMode="auto">
          <a:xfrm flipH="1" flipV="1">
            <a:off x="935038" y="31496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670" name="Oval 30"/>
          <p:cNvSpPr>
            <a:spLocks noChangeArrowheads="1"/>
          </p:cNvSpPr>
          <p:nvPr/>
        </p:nvSpPr>
        <p:spPr bwMode="auto">
          <a:xfrm flipH="1" flipV="1">
            <a:off x="1198563" y="3354388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671" name="Oval 31"/>
          <p:cNvSpPr>
            <a:spLocks noChangeArrowheads="1"/>
          </p:cNvSpPr>
          <p:nvPr/>
        </p:nvSpPr>
        <p:spPr bwMode="auto">
          <a:xfrm flipH="1" flipV="1">
            <a:off x="803275" y="335438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672" name="Oval 32"/>
          <p:cNvSpPr>
            <a:spLocks noChangeArrowheads="1"/>
          </p:cNvSpPr>
          <p:nvPr/>
        </p:nvSpPr>
        <p:spPr bwMode="auto">
          <a:xfrm flipH="1" flipV="1">
            <a:off x="1066800" y="335438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673" name="Oval 33"/>
          <p:cNvSpPr>
            <a:spLocks noChangeArrowheads="1"/>
          </p:cNvSpPr>
          <p:nvPr/>
        </p:nvSpPr>
        <p:spPr bwMode="auto">
          <a:xfrm flipH="1" flipV="1">
            <a:off x="935038" y="3354388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674" name="Oval 34"/>
          <p:cNvSpPr>
            <a:spLocks noChangeArrowheads="1"/>
          </p:cNvSpPr>
          <p:nvPr/>
        </p:nvSpPr>
        <p:spPr bwMode="auto">
          <a:xfrm flipH="1" flipV="1">
            <a:off x="1417638" y="321786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675" name="Oval 35"/>
          <p:cNvSpPr>
            <a:spLocks noChangeArrowheads="1"/>
          </p:cNvSpPr>
          <p:nvPr/>
        </p:nvSpPr>
        <p:spPr bwMode="auto">
          <a:xfrm flipH="1" flipV="1">
            <a:off x="1263650" y="3241675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676" name="Oval 36"/>
          <p:cNvSpPr>
            <a:spLocks noChangeArrowheads="1"/>
          </p:cNvSpPr>
          <p:nvPr/>
        </p:nvSpPr>
        <p:spPr bwMode="auto">
          <a:xfrm flipH="1" flipV="1">
            <a:off x="1131888" y="324167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677" name="Oval 37"/>
          <p:cNvSpPr>
            <a:spLocks noChangeArrowheads="1"/>
          </p:cNvSpPr>
          <p:nvPr/>
        </p:nvSpPr>
        <p:spPr bwMode="auto">
          <a:xfrm flipH="1" flipV="1">
            <a:off x="868363" y="324167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678" name="Oval 38"/>
          <p:cNvSpPr>
            <a:spLocks noChangeArrowheads="1"/>
          </p:cNvSpPr>
          <p:nvPr/>
        </p:nvSpPr>
        <p:spPr bwMode="auto">
          <a:xfrm flipH="1" flipV="1">
            <a:off x="1001713" y="324167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679" name="Oval 39"/>
          <p:cNvSpPr>
            <a:spLocks noChangeArrowheads="1"/>
          </p:cNvSpPr>
          <p:nvPr/>
        </p:nvSpPr>
        <p:spPr bwMode="auto">
          <a:xfrm flipH="1" flipV="1">
            <a:off x="736600" y="321786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680" name="Oval 40"/>
          <p:cNvSpPr>
            <a:spLocks noChangeArrowheads="1"/>
          </p:cNvSpPr>
          <p:nvPr/>
        </p:nvSpPr>
        <p:spPr bwMode="auto">
          <a:xfrm flipH="1" flipV="1">
            <a:off x="671513" y="3286125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681" name="Oval 41"/>
          <p:cNvSpPr>
            <a:spLocks noChangeArrowheads="1"/>
          </p:cNvSpPr>
          <p:nvPr/>
        </p:nvSpPr>
        <p:spPr bwMode="auto">
          <a:xfrm flipH="1" flipV="1">
            <a:off x="1330325" y="330993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682" name="Oval 42"/>
          <p:cNvSpPr>
            <a:spLocks noChangeArrowheads="1"/>
          </p:cNvSpPr>
          <p:nvPr/>
        </p:nvSpPr>
        <p:spPr bwMode="auto">
          <a:xfrm flipH="1" flipV="1">
            <a:off x="1198563" y="31496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683" name="Text Box 43"/>
          <p:cNvSpPr txBox="1">
            <a:spLocks noChangeArrowheads="1"/>
          </p:cNvSpPr>
          <p:nvPr/>
        </p:nvSpPr>
        <p:spPr bwMode="auto">
          <a:xfrm flipH="1">
            <a:off x="636588" y="3509963"/>
            <a:ext cx="8477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200">
                <a:solidFill>
                  <a:srgbClr val="FFFFFF"/>
                </a:solidFill>
                <a:latin typeface="Times New Roman" pitchFamily="18" charset="0"/>
              </a:rPr>
              <a:t>ДАННИ</a:t>
            </a:r>
            <a:endParaRPr lang="en-US" altLang="bg-BG" sz="1200"/>
          </a:p>
        </p:txBody>
      </p:sp>
      <p:sp>
        <p:nvSpPr>
          <p:cNvPr id="240684" name="Oval 44"/>
          <p:cNvSpPr>
            <a:spLocks noChangeArrowheads="1"/>
          </p:cNvSpPr>
          <p:nvPr/>
        </p:nvSpPr>
        <p:spPr bwMode="auto">
          <a:xfrm flipH="1" flipV="1">
            <a:off x="1381125" y="324643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685" name="Oval 45"/>
          <p:cNvSpPr>
            <a:spLocks noChangeArrowheads="1"/>
          </p:cNvSpPr>
          <p:nvPr/>
        </p:nvSpPr>
        <p:spPr bwMode="auto">
          <a:xfrm flipH="1" flipV="1">
            <a:off x="1217613" y="32004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686" name="Oval 46"/>
          <p:cNvSpPr>
            <a:spLocks noChangeArrowheads="1"/>
          </p:cNvSpPr>
          <p:nvPr/>
        </p:nvSpPr>
        <p:spPr bwMode="auto">
          <a:xfrm flipH="1" flipV="1">
            <a:off x="1117600" y="327025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687" name="Oval 47"/>
          <p:cNvSpPr>
            <a:spLocks noChangeArrowheads="1"/>
          </p:cNvSpPr>
          <p:nvPr/>
        </p:nvSpPr>
        <p:spPr bwMode="auto">
          <a:xfrm flipV="1">
            <a:off x="800100" y="3189288"/>
            <a:ext cx="111125" cy="1254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688" name="Oval 48"/>
          <p:cNvSpPr>
            <a:spLocks noChangeArrowheads="1"/>
          </p:cNvSpPr>
          <p:nvPr/>
        </p:nvSpPr>
        <p:spPr bwMode="auto">
          <a:xfrm flipH="1" flipV="1">
            <a:off x="955675" y="3246438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689" name="Oval 49"/>
          <p:cNvSpPr>
            <a:spLocks noChangeArrowheads="1"/>
          </p:cNvSpPr>
          <p:nvPr/>
        </p:nvSpPr>
        <p:spPr bwMode="auto">
          <a:xfrm flipH="1" flipV="1">
            <a:off x="752475" y="327025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690" name="Oval 50"/>
          <p:cNvSpPr>
            <a:spLocks noChangeArrowheads="1"/>
          </p:cNvSpPr>
          <p:nvPr/>
        </p:nvSpPr>
        <p:spPr bwMode="auto">
          <a:xfrm flipH="1" flipV="1">
            <a:off x="568325" y="336391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691" name="Oval 51"/>
          <p:cNvSpPr>
            <a:spLocks noChangeArrowheads="1"/>
          </p:cNvSpPr>
          <p:nvPr/>
        </p:nvSpPr>
        <p:spPr bwMode="auto">
          <a:xfrm flipH="1" flipV="1">
            <a:off x="1314450" y="3224213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692" name="Oval 52"/>
          <p:cNvSpPr>
            <a:spLocks noChangeArrowheads="1"/>
          </p:cNvSpPr>
          <p:nvPr/>
        </p:nvSpPr>
        <p:spPr bwMode="auto">
          <a:xfrm flipH="1" flipV="1">
            <a:off x="1103313" y="3359150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693" name="Oval 53"/>
          <p:cNvSpPr>
            <a:spLocks noChangeArrowheads="1"/>
          </p:cNvSpPr>
          <p:nvPr/>
        </p:nvSpPr>
        <p:spPr bwMode="auto">
          <a:xfrm flipH="1" flipV="1">
            <a:off x="971550" y="327025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694" name="Oval 54"/>
          <p:cNvSpPr>
            <a:spLocks noChangeArrowheads="1"/>
          </p:cNvSpPr>
          <p:nvPr/>
        </p:nvSpPr>
        <p:spPr bwMode="auto">
          <a:xfrm flipH="1" flipV="1">
            <a:off x="1454150" y="325913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695" name="Oval 55"/>
          <p:cNvSpPr>
            <a:spLocks noChangeArrowheads="1"/>
          </p:cNvSpPr>
          <p:nvPr/>
        </p:nvSpPr>
        <p:spPr bwMode="auto">
          <a:xfrm flipH="1" flipV="1">
            <a:off x="1300163" y="328136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696" name="Oval 56"/>
          <p:cNvSpPr>
            <a:spLocks noChangeArrowheads="1"/>
          </p:cNvSpPr>
          <p:nvPr/>
        </p:nvSpPr>
        <p:spPr bwMode="auto">
          <a:xfrm flipH="1" flipV="1">
            <a:off x="1168400" y="328136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697" name="Oval 57"/>
          <p:cNvSpPr>
            <a:spLocks noChangeArrowheads="1"/>
          </p:cNvSpPr>
          <p:nvPr/>
        </p:nvSpPr>
        <p:spPr bwMode="auto">
          <a:xfrm flipH="1" flipV="1">
            <a:off x="906463" y="328136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698" name="Oval 58"/>
          <p:cNvSpPr>
            <a:spLocks noChangeArrowheads="1"/>
          </p:cNvSpPr>
          <p:nvPr/>
        </p:nvSpPr>
        <p:spPr bwMode="auto">
          <a:xfrm flipH="1" flipV="1">
            <a:off x="1038225" y="328136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699" name="Oval 59"/>
          <p:cNvSpPr>
            <a:spLocks noChangeArrowheads="1"/>
          </p:cNvSpPr>
          <p:nvPr/>
        </p:nvSpPr>
        <p:spPr bwMode="auto">
          <a:xfrm flipH="1" flipV="1">
            <a:off x="773113" y="325913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700" name="Oval 60"/>
          <p:cNvSpPr>
            <a:spLocks noChangeArrowheads="1"/>
          </p:cNvSpPr>
          <p:nvPr/>
        </p:nvSpPr>
        <p:spPr bwMode="auto">
          <a:xfrm flipH="1" flipV="1">
            <a:off x="708025" y="3327400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701" name="Oval 61"/>
          <p:cNvSpPr>
            <a:spLocks noChangeArrowheads="1"/>
          </p:cNvSpPr>
          <p:nvPr/>
        </p:nvSpPr>
        <p:spPr bwMode="auto">
          <a:xfrm flipH="1" flipV="1">
            <a:off x="1306513" y="333851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702" name="Oval 62"/>
          <p:cNvSpPr>
            <a:spLocks noChangeArrowheads="1"/>
          </p:cNvSpPr>
          <p:nvPr/>
        </p:nvSpPr>
        <p:spPr bwMode="auto">
          <a:xfrm flipH="1" flipV="1">
            <a:off x="1235075" y="3190875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703" name="Oval 63"/>
          <p:cNvSpPr>
            <a:spLocks noChangeArrowheads="1"/>
          </p:cNvSpPr>
          <p:nvPr/>
        </p:nvSpPr>
        <p:spPr bwMode="auto">
          <a:xfrm flipH="1" flipV="1">
            <a:off x="1417638" y="328771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704" name="Oval 64"/>
          <p:cNvSpPr>
            <a:spLocks noChangeArrowheads="1"/>
          </p:cNvSpPr>
          <p:nvPr/>
        </p:nvSpPr>
        <p:spPr bwMode="auto">
          <a:xfrm flipH="1" flipV="1">
            <a:off x="1020763" y="325278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705" name="Oval 65"/>
          <p:cNvSpPr>
            <a:spLocks noChangeArrowheads="1"/>
          </p:cNvSpPr>
          <p:nvPr/>
        </p:nvSpPr>
        <p:spPr bwMode="auto">
          <a:xfrm flipH="1" flipV="1">
            <a:off x="1154113" y="330993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706" name="Oval 66"/>
          <p:cNvSpPr>
            <a:spLocks noChangeArrowheads="1"/>
          </p:cNvSpPr>
          <p:nvPr/>
        </p:nvSpPr>
        <p:spPr bwMode="auto">
          <a:xfrm flipV="1">
            <a:off x="838200" y="3230563"/>
            <a:ext cx="109538" cy="1254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707" name="Oval 67"/>
          <p:cNvSpPr>
            <a:spLocks noChangeArrowheads="1"/>
          </p:cNvSpPr>
          <p:nvPr/>
        </p:nvSpPr>
        <p:spPr bwMode="auto">
          <a:xfrm flipH="1" flipV="1">
            <a:off x="911225" y="3344863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708" name="Oval 68"/>
          <p:cNvSpPr>
            <a:spLocks noChangeArrowheads="1"/>
          </p:cNvSpPr>
          <p:nvPr/>
        </p:nvSpPr>
        <p:spPr bwMode="auto">
          <a:xfrm flipH="1" flipV="1">
            <a:off x="788988" y="330993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709" name="Oval 69"/>
          <p:cNvSpPr>
            <a:spLocks noChangeArrowheads="1"/>
          </p:cNvSpPr>
          <p:nvPr/>
        </p:nvSpPr>
        <p:spPr bwMode="auto">
          <a:xfrm flipH="1" flipV="1">
            <a:off x="661988" y="328771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0710" name="Oval 70"/>
          <p:cNvSpPr>
            <a:spLocks noChangeArrowheads="1"/>
          </p:cNvSpPr>
          <p:nvPr/>
        </p:nvSpPr>
        <p:spPr bwMode="auto">
          <a:xfrm flipH="1" flipV="1">
            <a:off x="993775" y="3355975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253" name="Rectangle 71"/>
          <p:cNvSpPr>
            <a:spLocks noChangeArrowheads="1"/>
          </p:cNvSpPr>
          <p:nvPr/>
        </p:nvSpPr>
        <p:spPr bwMode="auto">
          <a:xfrm>
            <a:off x="3167063" y="430213"/>
            <a:ext cx="2127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fr-FR" altLang="bg-BG" sz="2000"/>
              <a:t>Last In First Out</a:t>
            </a:r>
            <a:endParaRPr lang="en-US" altLang="bg-BG" sz="2000"/>
          </a:p>
        </p:txBody>
      </p:sp>
      <p:sp>
        <p:nvSpPr>
          <p:cNvPr id="240712" name="Oval 72"/>
          <p:cNvSpPr>
            <a:spLocks noChangeArrowheads="1"/>
          </p:cNvSpPr>
          <p:nvPr/>
        </p:nvSpPr>
        <p:spPr bwMode="auto">
          <a:xfrm>
            <a:off x="3498850" y="3654425"/>
            <a:ext cx="412750" cy="3365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D3D3D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255" name="Oval 73"/>
          <p:cNvSpPr>
            <a:spLocks noChangeArrowheads="1"/>
          </p:cNvSpPr>
          <p:nvPr/>
        </p:nvSpPr>
        <p:spPr bwMode="auto">
          <a:xfrm>
            <a:off x="3211513" y="3571875"/>
            <a:ext cx="546100" cy="4968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842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6 C 0.01354 -0.02129 0.02726 -0.04236 0.03993 -0.05764 C 0.0526 -0.07268 0.05538 -0.08865 0.07569 -0.09051 C 0.09653 -0.09259 0.13368 -0.09884 0.16285 -0.06921 C 0.19201 -0.03958 0.22153 0.02361 0.25139 0.0875 " pathEditMode="relative" rAng="0" ptsTypes="aaaaA">
                                      <p:cBhvr>
                                        <p:cTn id="97" dur="500" fill="hold"/>
                                        <p:tgtEl>
                                          <p:spTgt spid="240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9" y="-57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2406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240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2406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240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240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240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240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240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240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240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240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240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240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240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240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240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240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240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240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240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240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240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240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240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240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240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240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500"/>
                                        <p:tgtEl>
                                          <p:spTgt spid="240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240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6" dur="500"/>
                                        <p:tgtEl>
                                          <p:spTgt spid="240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240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2" dur="500"/>
                                        <p:tgtEl>
                                          <p:spTgt spid="240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5" dur="500"/>
                                        <p:tgtEl>
                                          <p:spTgt spid="2406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240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1" dur="500"/>
                                        <p:tgtEl>
                                          <p:spTgt spid="240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4" dur="500"/>
                                        <p:tgtEl>
                                          <p:spTgt spid="240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7" dur="500"/>
                                        <p:tgtEl>
                                          <p:spTgt spid="240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0" dur="500"/>
                                        <p:tgtEl>
                                          <p:spTgt spid="240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240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240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9" dur="500"/>
                                        <p:tgtEl>
                                          <p:spTgt spid="240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240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5" dur="500"/>
                                        <p:tgtEl>
                                          <p:spTgt spid="240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8" dur="500"/>
                                        <p:tgtEl>
                                          <p:spTgt spid="240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240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65" grpId="0" animBg="1"/>
      <p:bldP spid="240665" grpId="1" animBg="1"/>
      <p:bldP spid="240666" grpId="0" animBg="1"/>
      <p:bldP spid="240667" grpId="0" animBg="1"/>
      <p:bldP spid="240667" grpId="1" animBg="1"/>
      <p:bldP spid="240668" grpId="0" animBg="1"/>
      <p:bldP spid="240668" grpId="1" animBg="1"/>
      <p:bldP spid="240669" grpId="0" animBg="1"/>
      <p:bldP spid="240669" grpId="1" animBg="1"/>
      <p:bldP spid="240670" grpId="0" animBg="1"/>
      <p:bldP spid="240670" grpId="1" animBg="1"/>
      <p:bldP spid="240671" grpId="0" animBg="1"/>
      <p:bldP spid="240671" grpId="1" animBg="1"/>
      <p:bldP spid="240672" grpId="0" animBg="1"/>
      <p:bldP spid="240672" grpId="1" animBg="1"/>
      <p:bldP spid="240673" grpId="0" animBg="1"/>
      <p:bldP spid="240673" grpId="1" animBg="1"/>
      <p:bldP spid="240674" grpId="0" animBg="1"/>
      <p:bldP spid="240674" grpId="1" animBg="1"/>
      <p:bldP spid="240675" grpId="0" animBg="1"/>
      <p:bldP spid="240675" grpId="1" animBg="1"/>
      <p:bldP spid="240676" grpId="0" animBg="1"/>
      <p:bldP spid="240676" grpId="1" animBg="1"/>
      <p:bldP spid="240677" grpId="0" animBg="1"/>
      <p:bldP spid="240677" grpId="1" animBg="1"/>
      <p:bldP spid="240678" grpId="0" animBg="1"/>
      <p:bldP spid="240678" grpId="1" animBg="1"/>
      <p:bldP spid="240679" grpId="0" animBg="1"/>
      <p:bldP spid="240679" grpId="1" animBg="1"/>
      <p:bldP spid="240680" grpId="0" animBg="1"/>
      <p:bldP spid="240680" grpId="1" animBg="1"/>
      <p:bldP spid="240681" grpId="0" animBg="1"/>
      <p:bldP spid="240681" grpId="1" animBg="1"/>
      <p:bldP spid="240682" grpId="0" animBg="1"/>
      <p:bldP spid="240682" grpId="1" animBg="1"/>
      <p:bldP spid="240683" grpId="0"/>
      <p:bldP spid="240683" grpId="1"/>
      <p:bldP spid="240684" grpId="0" animBg="1"/>
      <p:bldP spid="240684" grpId="1" animBg="1"/>
      <p:bldP spid="240685" grpId="0" animBg="1"/>
      <p:bldP spid="240685" grpId="1" animBg="1"/>
      <p:bldP spid="240686" grpId="0" animBg="1"/>
      <p:bldP spid="240686" grpId="1" animBg="1"/>
      <p:bldP spid="240687" grpId="0" animBg="1"/>
      <p:bldP spid="240687" grpId="1" animBg="1"/>
      <p:bldP spid="240688" grpId="0" animBg="1"/>
      <p:bldP spid="240688" grpId="1" animBg="1"/>
      <p:bldP spid="240689" grpId="0" animBg="1"/>
      <p:bldP spid="240689" grpId="1" animBg="1"/>
      <p:bldP spid="240690" grpId="0" animBg="1"/>
      <p:bldP spid="240690" grpId="1" animBg="1"/>
      <p:bldP spid="240691" grpId="0" animBg="1"/>
      <p:bldP spid="240691" grpId="1" animBg="1"/>
      <p:bldP spid="240692" grpId="0" animBg="1"/>
      <p:bldP spid="240692" grpId="1" animBg="1"/>
      <p:bldP spid="240693" grpId="0" animBg="1"/>
      <p:bldP spid="240693" grpId="1" animBg="1"/>
      <p:bldP spid="240694" grpId="0" animBg="1"/>
      <p:bldP spid="240694" grpId="1" animBg="1"/>
      <p:bldP spid="240695" grpId="0" animBg="1"/>
      <p:bldP spid="240695" grpId="1" animBg="1"/>
      <p:bldP spid="240696" grpId="0" animBg="1"/>
      <p:bldP spid="240696" grpId="1" animBg="1"/>
      <p:bldP spid="240697" grpId="0" animBg="1"/>
      <p:bldP spid="240697" grpId="1" animBg="1"/>
      <p:bldP spid="240698" grpId="0" animBg="1"/>
      <p:bldP spid="240698" grpId="1" animBg="1"/>
      <p:bldP spid="240699" grpId="0" animBg="1"/>
      <p:bldP spid="240699" grpId="1" animBg="1"/>
      <p:bldP spid="240700" grpId="0" animBg="1"/>
      <p:bldP spid="240700" grpId="1" animBg="1"/>
      <p:bldP spid="240701" grpId="0" animBg="1"/>
      <p:bldP spid="240701" grpId="1" animBg="1"/>
      <p:bldP spid="240702" grpId="0" animBg="1"/>
      <p:bldP spid="240702" grpId="1" animBg="1"/>
      <p:bldP spid="240703" grpId="0" animBg="1"/>
      <p:bldP spid="240703" grpId="1" animBg="1"/>
      <p:bldP spid="240704" grpId="0" animBg="1"/>
      <p:bldP spid="240704" grpId="1" animBg="1"/>
      <p:bldP spid="240705" grpId="0" animBg="1"/>
      <p:bldP spid="240705" grpId="1" animBg="1"/>
      <p:bldP spid="240706" grpId="0" animBg="1"/>
      <p:bldP spid="240706" grpId="1" animBg="1"/>
      <p:bldP spid="240707" grpId="0" animBg="1"/>
      <p:bldP spid="240707" grpId="1" animBg="1"/>
      <p:bldP spid="240708" grpId="0" animBg="1"/>
      <p:bldP spid="240708" grpId="1" animBg="1"/>
      <p:bldP spid="240709" grpId="0" animBg="1"/>
      <p:bldP spid="240709" grpId="1" animBg="1"/>
      <p:bldP spid="240710" grpId="0" animBg="1"/>
      <p:bldP spid="240710" grpId="1" animBg="1"/>
      <p:bldP spid="2407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1954213" y="2309813"/>
            <a:ext cx="1949450" cy="1722437"/>
            <a:chOff x="1535" y="1973"/>
            <a:chExt cx="856" cy="841"/>
          </a:xfrm>
        </p:grpSpPr>
        <p:sp>
          <p:nvSpPr>
            <p:cNvPr id="241667" name="Freeform 3"/>
            <p:cNvSpPr>
              <a:spLocks/>
            </p:cNvSpPr>
            <p:nvPr/>
          </p:nvSpPr>
          <p:spPr bwMode="auto">
            <a:xfrm flipH="1">
              <a:off x="1668" y="2202"/>
              <a:ext cx="267" cy="505"/>
            </a:xfrm>
            <a:custGeom>
              <a:avLst/>
              <a:gdLst>
                <a:gd name="T0" fmla="*/ 457 w 1564"/>
                <a:gd name="T1" fmla="*/ 45 h 2938"/>
                <a:gd name="T2" fmla="*/ 404 w 1564"/>
                <a:gd name="T3" fmla="*/ 75 h 2938"/>
                <a:gd name="T4" fmla="*/ 0 w 1564"/>
                <a:gd name="T5" fmla="*/ 343 h 2938"/>
                <a:gd name="T6" fmla="*/ 107 w 1564"/>
                <a:gd name="T7" fmla="*/ 2272 h 2938"/>
                <a:gd name="T8" fmla="*/ 107 w 1564"/>
                <a:gd name="T9" fmla="*/ 2375 h 2938"/>
                <a:gd name="T10" fmla="*/ 129 w 1564"/>
                <a:gd name="T11" fmla="*/ 2555 h 2938"/>
                <a:gd name="T12" fmla="*/ 122 w 1564"/>
                <a:gd name="T13" fmla="*/ 2757 h 2938"/>
                <a:gd name="T14" fmla="*/ 444 w 1564"/>
                <a:gd name="T15" fmla="*/ 2883 h 2938"/>
                <a:gd name="T16" fmla="*/ 784 w 1564"/>
                <a:gd name="T17" fmla="*/ 2938 h 2938"/>
                <a:gd name="T18" fmla="*/ 1194 w 1564"/>
                <a:gd name="T19" fmla="*/ 2900 h 2938"/>
                <a:gd name="T20" fmla="*/ 1534 w 1564"/>
                <a:gd name="T21" fmla="*/ 2775 h 2938"/>
                <a:gd name="T22" fmla="*/ 1564 w 1564"/>
                <a:gd name="T23" fmla="*/ 2412 h 2938"/>
                <a:gd name="T24" fmla="*/ 1534 w 1564"/>
                <a:gd name="T25" fmla="*/ 1486 h 2938"/>
                <a:gd name="T26" fmla="*/ 1281 w 1564"/>
                <a:gd name="T27" fmla="*/ 305 h 2938"/>
                <a:gd name="T28" fmla="*/ 944 w 1564"/>
                <a:gd name="T29" fmla="*/ 30 h 2938"/>
                <a:gd name="T30" fmla="*/ 847 w 1564"/>
                <a:gd name="T31" fmla="*/ 0 h 2938"/>
                <a:gd name="T32" fmla="*/ 697 w 1564"/>
                <a:gd name="T33" fmla="*/ 8 h 2938"/>
                <a:gd name="T34" fmla="*/ 592 w 1564"/>
                <a:gd name="T35" fmla="*/ 8 h 2938"/>
                <a:gd name="T36" fmla="*/ 524 w 1564"/>
                <a:gd name="T37" fmla="*/ 38 h 2938"/>
                <a:gd name="T38" fmla="*/ 457 w 1564"/>
                <a:gd name="T39" fmla="*/ 45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4" h="2938">
                  <a:moveTo>
                    <a:pt x="457" y="45"/>
                  </a:moveTo>
                  <a:lnTo>
                    <a:pt x="404" y="75"/>
                  </a:lnTo>
                  <a:lnTo>
                    <a:pt x="0" y="343"/>
                  </a:lnTo>
                  <a:lnTo>
                    <a:pt x="107" y="2272"/>
                  </a:lnTo>
                  <a:lnTo>
                    <a:pt x="107" y="2375"/>
                  </a:lnTo>
                  <a:lnTo>
                    <a:pt x="129" y="2555"/>
                  </a:lnTo>
                  <a:lnTo>
                    <a:pt x="122" y="2757"/>
                  </a:lnTo>
                  <a:lnTo>
                    <a:pt x="444" y="2883"/>
                  </a:lnTo>
                  <a:lnTo>
                    <a:pt x="784" y="2938"/>
                  </a:lnTo>
                  <a:lnTo>
                    <a:pt x="1194" y="2900"/>
                  </a:lnTo>
                  <a:lnTo>
                    <a:pt x="1534" y="2775"/>
                  </a:lnTo>
                  <a:lnTo>
                    <a:pt x="1564" y="2412"/>
                  </a:lnTo>
                  <a:lnTo>
                    <a:pt x="1534" y="1486"/>
                  </a:lnTo>
                  <a:lnTo>
                    <a:pt x="1281" y="305"/>
                  </a:lnTo>
                  <a:lnTo>
                    <a:pt x="944" y="30"/>
                  </a:lnTo>
                  <a:lnTo>
                    <a:pt x="847" y="0"/>
                  </a:lnTo>
                  <a:lnTo>
                    <a:pt x="697" y="8"/>
                  </a:lnTo>
                  <a:lnTo>
                    <a:pt x="592" y="8"/>
                  </a:lnTo>
                  <a:lnTo>
                    <a:pt x="524" y="38"/>
                  </a:lnTo>
                  <a:lnTo>
                    <a:pt x="457" y="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241668" name="Freeform 4"/>
            <p:cNvSpPr>
              <a:spLocks/>
            </p:cNvSpPr>
            <p:nvPr/>
          </p:nvSpPr>
          <p:spPr bwMode="auto">
            <a:xfrm flipH="1">
              <a:off x="1772" y="2160"/>
              <a:ext cx="100" cy="88"/>
            </a:xfrm>
            <a:custGeom>
              <a:avLst/>
              <a:gdLst>
                <a:gd name="T0" fmla="*/ 540 w 583"/>
                <a:gd name="T1" fmla="*/ 0 h 511"/>
                <a:gd name="T2" fmla="*/ 560 w 583"/>
                <a:gd name="T3" fmla="*/ 116 h 511"/>
                <a:gd name="T4" fmla="*/ 563 w 583"/>
                <a:gd name="T5" fmla="*/ 173 h 511"/>
                <a:gd name="T6" fmla="*/ 570 w 583"/>
                <a:gd name="T7" fmla="*/ 248 h 511"/>
                <a:gd name="T8" fmla="*/ 583 w 583"/>
                <a:gd name="T9" fmla="*/ 321 h 511"/>
                <a:gd name="T10" fmla="*/ 548 w 583"/>
                <a:gd name="T11" fmla="*/ 383 h 511"/>
                <a:gd name="T12" fmla="*/ 503 w 583"/>
                <a:gd name="T13" fmla="*/ 453 h 511"/>
                <a:gd name="T14" fmla="*/ 453 w 583"/>
                <a:gd name="T15" fmla="*/ 488 h 511"/>
                <a:gd name="T16" fmla="*/ 385 w 583"/>
                <a:gd name="T17" fmla="*/ 508 h 511"/>
                <a:gd name="T18" fmla="*/ 305 w 583"/>
                <a:gd name="T19" fmla="*/ 511 h 511"/>
                <a:gd name="T20" fmla="*/ 220 w 583"/>
                <a:gd name="T21" fmla="*/ 503 h 511"/>
                <a:gd name="T22" fmla="*/ 160 w 583"/>
                <a:gd name="T23" fmla="*/ 481 h 511"/>
                <a:gd name="T24" fmla="*/ 108 w 583"/>
                <a:gd name="T25" fmla="*/ 456 h 511"/>
                <a:gd name="T26" fmla="*/ 70 w 583"/>
                <a:gd name="T27" fmla="*/ 426 h 511"/>
                <a:gd name="T28" fmla="*/ 33 w 583"/>
                <a:gd name="T29" fmla="*/ 373 h 511"/>
                <a:gd name="T30" fmla="*/ 15 w 583"/>
                <a:gd name="T31" fmla="*/ 321 h 511"/>
                <a:gd name="T32" fmla="*/ 8 w 583"/>
                <a:gd name="T33" fmla="*/ 271 h 511"/>
                <a:gd name="T34" fmla="*/ 0 w 583"/>
                <a:gd name="T35" fmla="*/ 116 h 511"/>
                <a:gd name="T36" fmla="*/ 540 w 583"/>
                <a:gd name="T37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3" h="511">
                  <a:moveTo>
                    <a:pt x="540" y="0"/>
                  </a:moveTo>
                  <a:lnTo>
                    <a:pt x="560" y="116"/>
                  </a:lnTo>
                  <a:lnTo>
                    <a:pt x="563" y="173"/>
                  </a:lnTo>
                  <a:lnTo>
                    <a:pt x="570" y="248"/>
                  </a:lnTo>
                  <a:lnTo>
                    <a:pt x="583" y="321"/>
                  </a:lnTo>
                  <a:lnTo>
                    <a:pt x="548" y="383"/>
                  </a:lnTo>
                  <a:lnTo>
                    <a:pt x="503" y="453"/>
                  </a:lnTo>
                  <a:lnTo>
                    <a:pt x="453" y="488"/>
                  </a:lnTo>
                  <a:lnTo>
                    <a:pt x="385" y="508"/>
                  </a:lnTo>
                  <a:lnTo>
                    <a:pt x="305" y="511"/>
                  </a:lnTo>
                  <a:lnTo>
                    <a:pt x="220" y="503"/>
                  </a:lnTo>
                  <a:lnTo>
                    <a:pt x="160" y="481"/>
                  </a:lnTo>
                  <a:lnTo>
                    <a:pt x="108" y="456"/>
                  </a:lnTo>
                  <a:lnTo>
                    <a:pt x="70" y="426"/>
                  </a:lnTo>
                  <a:lnTo>
                    <a:pt x="33" y="373"/>
                  </a:lnTo>
                  <a:lnTo>
                    <a:pt x="15" y="321"/>
                  </a:lnTo>
                  <a:lnTo>
                    <a:pt x="8" y="271"/>
                  </a:lnTo>
                  <a:lnTo>
                    <a:pt x="0" y="116"/>
                  </a:lnTo>
                  <a:lnTo>
                    <a:pt x="5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grpSp>
          <p:nvGrpSpPr>
            <p:cNvPr id="52282" name="Group 5"/>
            <p:cNvGrpSpPr>
              <a:grpSpLocks/>
            </p:cNvGrpSpPr>
            <p:nvPr/>
          </p:nvGrpSpPr>
          <p:grpSpPr bwMode="auto">
            <a:xfrm flipH="1">
              <a:off x="1890" y="2008"/>
              <a:ext cx="29" cy="124"/>
              <a:chOff x="3858" y="5552"/>
              <a:chExt cx="167" cy="720"/>
            </a:xfrm>
          </p:grpSpPr>
          <p:sp>
            <p:nvSpPr>
              <p:cNvPr id="241670" name="Freeform 6"/>
              <p:cNvSpPr>
                <a:spLocks/>
              </p:cNvSpPr>
              <p:nvPr/>
            </p:nvSpPr>
            <p:spPr bwMode="auto">
              <a:xfrm>
                <a:off x="3858" y="5551"/>
                <a:ext cx="169" cy="504"/>
              </a:xfrm>
              <a:custGeom>
                <a:avLst/>
                <a:gdLst>
                  <a:gd name="T0" fmla="*/ 85 w 167"/>
                  <a:gd name="T1" fmla="*/ 0 h 503"/>
                  <a:gd name="T2" fmla="*/ 37 w 167"/>
                  <a:gd name="T3" fmla="*/ 55 h 503"/>
                  <a:gd name="T4" fmla="*/ 7 w 167"/>
                  <a:gd name="T5" fmla="*/ 120 h 503"/>
                  <a:gd name="T6" fmla="*/ 0 w 167"/>
                  <a:gd name="T7" fmla="*/ 195 h 503"/>
                  <a:gd name="T8" fmla="*/ 0 w 167"/>
                  <a:gd name="T9" fmla="*/ 247 h 503"/>
                  <a:gd name="T10" fmla="*/ 15 w 167"/>
                  <a:gd name="T11" fmla="*/ 345 h 503"/>
                  <a:gd name="T12" fmla="*/ 22 w 167"/>
                  <a:gd name="T13" fmla="*/ 400 h 503"/>
                  <a:gd name="T14" fmla="*/ 37 w 167"/>
                  <a:gd name="T15" fmla="*/ 428 h 503"/>
                  <a:gd name="T16" fmla="*/ 67 w 167"/>
                  <a:gd name="T17" fmla="*/ 445 h 503"/>
                  <a:gd name="T18" fmla="*/ 92 w 167"/>
                  <a:gd name="T19" fmla="*/ 503 h 503"/>
                  <a:gd name="T20" fmla="*/ 100 w 167"/>
                  <a:gd name="T21" fmla="*/ 420 h 503"/>
                  <a:gd name="T22" fmla="*/ 112 w 167"/>
                  <a:gd name="T23" fmla="*/ 360 h 503"/>
                  <a:gd name="T24" fmla="*/ 142 w 167"/>
                  <a:gd name="T25" fmla="*/ 280 h 503"/>
                  <a:gd name="T26" fmla="*/ 137 w 167"/>
                  <a:gd name="T27" fmla="*/ 217 h 503"/>
                  <a:gd name="T28" fmla="*/ 167 w 167"/>
                  <a:gd name="T29" fmla="*/ 175 h 503"/>
                  <a:gd name="T30" fmla="*/ 112 w 167"/>
                  <a:gd name="T31" fmla="*/ 142 h 503"/>
                  <a:gd name="T32" fmla="*/ 90 w 167"/>
                  <a:gd name="T33" fmla="*/ 107 h 503"/>
                  <a:gd name="T34" fmla="*/ 85 w 167"/>
                  <a:gd name="T35" fmla="*/ 0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503">
                    <a:moveTo>
                      <a:pt x="85" y="0"/>
                    </a:moveTo>
                    <a:lnTo>
                      <a:pt x="37" y="55"/>
                    </a:lnTo>
                    <a:lnTo>
                      <a:pt x="7" y="120"/>
                    </a:lnTo>
                    <a:lnTo>
                      <a:pt x="0" y="195"/>
                    </a:lnTo>
                    <a:lnTo>
                      <a:pt x="0" y="247"/>
                    </a:lnTo>
                    <a:lnTo>
                      <a:pt x="15" y="345"/>
                    </a:lnTo>
                    <a:lnTo>
                      <a:pt x="22" y="400"/>
                    </a:lnTo>
                    <a:lnTo>
                      <a:pt x="37" y="428"/>
                    </a:lnTo>
                    <a:lnTo>
                      <a:pt x="67" y="445"/>
                    </a:lnTo>
                    <a:lnTo>
                      <a:pt x="92" y="503"/>
                    </a:lnTo>
                    <a:lnTo>
                      <a:pt x="100" y="420"/>
                    </a:lnTo>
                    <a:lnTo>
                      <a:pt x="112" y="360"/>
                    </a:lnTo>
                    <a:lnTo>
                      <a:pt x="142" y="280"/>
                    </a:lnTo>
                    <a:lnTo>
                      <a:pt x="137" y="217"/>
                    </a:lnTo>
                    <a:lnTo>
                      <a:pt x="167" y="175"/>
                    </a:lnTo>
                    <a:lnTo>
                      <a:pt x="112" y="142"/>
                    </a:lnTo>
                    <a:lnTo>
                      <a:pt x="90" y="107"/>
                    </a:lnTo>
                    <a:lnTo>
                      <a:pt x="8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  <p:sp>
            <p:nvSpPr>
              <p:cNvPr id="241671" name="Freeform 7"/>
              <p:cNvSpPr>
                <a:spLocks/>
              </p:cNvSpPr>
              <p:nvPr/>
            </p:nvSpPr>
            <p:spPr bwMode="auto">
              <a:xfrm>
                <a:off x="3874" y="5974"/>
                <a:ext cx="96" cy="297"/>
              </a:xfrm>
              <a:custGeom>
                <a:avLst/>
                <a:gdLst>
                  <a:gd name="T0" fmla="*/ 68 w 93"/>
                  <a:gd name="T1" fmla="*/ 28 h 295"/>
                  <a:gd name="T2" fmla="*/ 45 w 93"/>
                  <a:gd name="T3" fmla="*/ 5 h 295"/>
                  <a:gd name="T4" fmla="*/ 25 w 93"/>
                  <a:gd name="T5" fmla="*/ 0 h 295"/>
                  <a:gd name="T6" fmla="*/ 8 w 93"/>
                  <a:gd name="T7" fmla="*/ 23 h 295"/>
                  <a:gd name="T8" fmla="*/ 0 w 93"/>
                  <a:gd name="T9" fmla="*/ 70 h 295"/>
                  <a:gd name="T10" fmla="*/ 5 w 93"/>
                  <a:gd name="T11" fmla="*/ 115 h 295"/>
                  <a:gd name="T12" fmla="*/ 8 w 93"/>
                  <a:gd name="T13" fmla="*/ 158 h 295"/>
                  <a:gd name="T14" fmla="*/ 20 w 93"/>
                  <a:gd name="T15" fmla="*/ 198 h 295"/>
                  <a:gd name="T16" fmla="*/ 30 w 93"/>
                  <a:gd name="T17" fmla="*/ 248 h 295"/>
                  <a:gd name="T18" fmla="*/ 35 w 93"/>
                  <a:gd name="T19" fmla="*/ 265 h 295"/>
                  <a:gd name="T20" fmla="*/ 45 w 93"/>
                  <a:gd name="T21" fmla="*/ 295 h 295"/>
                  <a:gd name="T22" fmla="*/ 58 w 93"/>
                  <a:gd name="T23" fmla="*/ 280 h 295"/>
                  <a:gd name="T24" fmla="*/ 68 w 93"/>
                  <a:gd name="T25" fmla="*/ 295 h 295"/>
                  <a:gd name="T26" fmla="*/ 88 w 93"/>
                  <a:gd name="T27" fmla="*/ 260 h 295"/>
                  <a:gd name="T28" fmla="*/ 93 w 93"/>
                  <a:gd name="T29" fmla="*/ 203 h 295"/>
                  <a:gd name="T30" fmla="*/ 93 w 93"/>
                  <a:gd name="T31" fmla="*/ 98 h 295"/>
                  <a:gd name="T32" fmla="*/ 68 w 93"/>
                  <a:gd name="T33" fmla="*/ 28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295">
                    <a:moveTo>
                      <a:pt x="68" y="28"/>
                    </a:moveTo>
                    <a:lnTo>
                      <a:pt x="45" y="5"/>
                    </a:lnTo>
                    <a:lnTo>
                      <a:pt x="25" y="0"/>
                    </a:lnTo>
                    <a:lnTo>
                      <a:pt x="8" y="23"/>
                    </a:lnTo>
                    <a:lnTo>
                      <a:pt x="0" y="70"/>
                    </a:lnTo>
                    <a:lnTo>
                      <a:pt x="5" y="115"/>
                    </a:lnTo>
                    <a:lnTo>
                      <a:pt x="8" y="158"/>
                    </a:lnTo>
                    <a:lnTo>
                      <a:pt x="20" y="198"/>
                    </a:lnTo>
                    <a:lnTo>
                      <a:pt x="30" y="248"/>
                    </a:lnTo>
                    <a:lnTo>
                      <a:pt x="35" y="265"/>
                    </a:lnTo>
                    <a:lnTo>
                      <a:pt x="45" y="295"/>
                    </a:lnTo>
                    <a:lnTo>
                      <a:pt x="58" y="280"/>
                    </a:lnTo>
                    <a:lnTo>
                      <a:pt x="68" y="295"/>
                    </a:lnTo>
                    <a:lnTo>
                      <a:pt x="88" y="260"/>
                    </a:lnTo>
                    <a:lnTo>
                      <a:pt x="93" y="203"/>
                    </a:lnTo>
                    <a:lnTo>
                      <a:pt x="93" y="98"/>
                    </a:lnTo>
                    <a:lnTo>
                      <a:pt x="6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</p:grpSp>
        <p:sp>
          <p:nvSpPr>
            <p:cNvPr id="241672" name="Freeform 8"/>
            <p:cNvSpPr>
              <a:spLocks/>
            </p:cNvSpPr>
            <p:nvPr/>
          </p:nvSpPr>
          <p:spPr bwMode="auto">
            <a:xfrm flipH="1">
              <a:off x="1742" y="2001"/>
              <a:ext cx="162" cy="225"/>
            </a:xfrm>
            <a:custGeom>
              <a:avLst/>
              <a:gdLst>
                <a:gd name="T0" fmla="*/ 52 w 947"/>
                <a:gd name="T1" fmla="*/ 192 h 1308"/>
                <a:gd name="T2" fmla="*/ 12 w 947"/>
                <a:gd name="T3" fmla="*/ 370 h 1308"/>
                <a:gd name="T4" fmla="*/ 15 w 947"/>
                <a:gd name="T5" fmla="*/ 523 h 1308"/>
                <a:gd name="T6" fmla="*/ 0 w 947"/>
                <a:gd name="T7" fmla="*/ 658 h 1308"/>
                <a:gd name="T8" fmla="*/ 5 w 947"/>
                <a:gd name="T9" fmla="*/ 753 h 1308"/>
                <a:gd name="T10" fmla="*/ 27 w 947"/>
                <a:gd name="T11" fmla="*/ 850 h 1308"/>
                <a:gd name="T12" fmla="*/ 87 w 947"/>
                <a:gd name="T13" fmla="*/ 998 h 1308"/>
                <a:gd name="T14" fmla="*/ 142 w 947"/>
                <a:gd name="T15" fmla="*/ 1121 h 1308"/>
                <a:gd name="T16" fmla="*/ 190 w 947"/>
                <a:gd name="T17" fmla="*/ 1226 h 1308"/>
                <a:gd name="T18" fmla="*/ 290 w 947"/>
                <a:gd name="T19" fmla="*/ 1293 h 1308"/>
                <a:gd name="T20" fmla="*/ 425 w 947"/>
                <a:gd name="T21" fmla="*/ 1308 h 1308"/>
                <a:gd name="T22" fmla="*/ 515 w 947"/>
                <a:gd name="T23" fmla="*/ 1303 h 1308"/>
                <a:gd name="T24" fmla="*/ 590 w 947"/>
                <a:gd name="T25" fmla="*/ 1273 h 1308"/>
                <a:gd name="T26" fmla="*/ 662 w 947"/>
                <a:gd name="T27" fmla="*/ 1226 h 1308"/>
                <a:gd name="T28" fmla="*/ 752 w 947"/>
                <a:gd name="T29" fmla="*/ 1121 h 1308"/>
                <a:gd name="T30" fmla="*/ 812 w 947"/>
                <a:gd name="T31" fmla="*/ 980 h 1308"/>
                <a:gd name="T32" fmla="*/ 835 w 947"/>
                <a:gd name="T33" fmla="*/ 873 h 1308"/>
                <a:gd name="T34" fmla="*/ 845 w 947"/>
                <a:gd name="T35" fmla="*/ 793 h 1308"/>
                <a:gd name="T36" fmla="*/ 880 w 947"/>
                <a:gd name="T37" fmla="*/ 768 h 1308"/>
                <a:gd name="T38" fmla="*/ 910 w 947"/>
                <a:gd name="T39" fmla="*/ 710 h 1308"/>
                <a:gd name="T40" fmla="*/ 940 w 947"/>
                <a:gd name="T41" fmla="*/ 625 h 1308"/>
                <a:gd name="T42" fmla="*/ 947 w 947"/>
                <a:gd name="T43" fmla="*/ 538 h 1308"/>
                <a:gd name="T44" fmla="*/ 925 w 947"/>
                <a:gd name="T45" fmla="*/ 478 h 1308"/>
                <a:gd name="T46" fmla="*/ 872 w 947"/>
                <a:gd name="T47" fmla="*/ 478 h 1308"/>
                <a:gd name="T48" fmla="*/ 822 w 947"/>
                <a:gd name="T49" fmla="*/ 493 h 1308"/>
                <a:gd name="T50" fmla="*/ 827 w 947"/>
                <a:gd name="T51" fmla="*/ 347 h 1308"/>
                <a:gd name="T52" fmla="*/ 807 w 947"/>
                <a:gd name="T53" fmla="*/ 205 h 1308"/>
                <a:gd name="T54" fmla="*/ 737 w 947"/>
                <a:gd name="T55" fmla="*/ 90 h 1308"/>
                <a:gd name="T56" fmla="*/ 602 w 947"/>
                <a:gd name="T57" fmla="*/ 17 h 1308"/>
                <a:gd name="T58" fmla="*/ 400 w 947"/>
                <a:gd name="T59" fmla="*/ 0 h 1308"/>
                <a:gd name="T60" fmla="*/ 200 w 947"/>
                <a:gd name="T61" fmla="*/ 32 h 1308"/>
                <a:gd name="T62" fmla="*/ 77 w 947"/>
                <a:gd name="T63" fmla="*/ 137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47" h="1308">
                  <a:moveTo>
                    <a:pt x="77" y="137"/>
                  </a:moveTo>
                  <a:lnTo>
                    <a:pt x="52" y="192"/>
                  </a:lnTo>
                  <a:lnTo>
                    <a:pt x="27" y="282"/>
                  </a:lnTo>
                  <a:lnTo>
                    <a:pt x="12" y="370"/>
                  </a:lnTo>
                  <a:lnTo>
                    <a:pt x="5" y="440"/>
                  </a:lnTo>
                  <a:lnTo>
                    <a:pt x="15" y="523"/>
                  </a:lnTo>
                  <a:lnTo>
                    <a:pt x="10" y="578"/>
                  </a:lnTo>
                  <a:lnTo>
                    <a:pt x="0" y="658"/>
                  </a:lnTo>
                  <a:lnTo>
                    <a:pt x="0" y="708"/>
                  </a:lnTo>
                  <a:lnTo>
                    <a:pt x="5" y="753"/>
                  </a:lnTo>
                  <a:lnTo>
                    <a:pt x="12" y="805"/>
                  </a:lnTo>
                  <a:lnTo>
                    <a:pt x="27" y="850"/>
                  </a:lnTo>
                  <a:lnTo>
                    <a:pt x="60" y="933"/>
                  </a:lnTo>
                  <a:lnTo>
                    <a:pt x="87" y="998"/>
                  </a:lnTo>
                  <a:lnTo>
                    <a:pt x="117" y="1066"/>
                  </a:lnTo>
                  <a:lnTo>
                    <a:pt x="142" y="1121"/>
                  </a:lnTo>
                  <a:lnTo>
                    <a:pt x="160" y="1171"/>
                  </a:lnTo>
                  <a:lnTo>
                    <a:pt x="190" y="1226"/>
                  </a:lnTo>
                  <a:lnTo>
                    <a:pt x="235" y="1271"/>
                  </a:lnTo>
                  <a:lnTo>
                    <a:pt x="290" y="1293"/>
                  </a:lnTo>
                  <a:lnTo>
                    <a:pt x="362" y="1308"/>
                  </a:lnTo>
                  <a:lnTo>
                    <a:pt x="425" y="1308"/>
                  </a:lnTo>
                  <a:lnTo>
                    <a:pt x="475" y="1308"/>
                  </a:lnTo>
                  <a:lnTo>
                    <a:pt x="515" y="1303"/>
                  </a:lnTo>
                  <a:lnTo>
                    <a:pt x="552" y="1293"/>
                  </a:lnTo>
                  <a:lnTo>
                    <a:pt x="590" y="1273"/>
                  </a:lnTo>
                  <a:lnTo>
                    <a:pt x="625" y="1256"/>
                  </a:lnTo>
                  <a:lnTo>
                    <a:pt x="662" y="1226"/>
                  </a:lnTo>
                  <a:lnTo>
                    <a:pt x="700" y="1183"/>
                  </a:lnTo>
                  <a:lnTo>
                    <a:pt x="752" y="1121"/>
                  </a:lnTo>
                  <a:lnTo>
                    <a:pt x="782" y="1063"/>
                  </a:lnTo>
                  <a:lnTo>
                    <a:pt x="812" y="980"/>
                  </a:lnTo>
                  <a:lnTo>
                    <a:pt x="827" y="925"/>
                  </a:lnTo>
                  <a:lnTo>
                    <a:pt x="835" y="873"/>
                  </a:lnTo>
                  <a:lnTo>
                    <a:pt x="842" y="830"/>
                  </a:lnTo>
                  <a:lnTo>
                    <a:pt x="845" y="793"/>
                  </a:lnTo>
                  <a:lnTo>
                    <a:pt x="860" y="783"/>
                  </a:lnTo>
                  <a:lnTo>
                    <a:pt x="880" y="768"/>
                  </a:lnTo>
                  <a:lnTo>
                    <a:pt x="895" y="738"/>
                  </a:lnTo>
                  <a:lnTo>
                    <a:pt x="910" y="710"/>
                  </a:lnTo>
                  <a:lnTo>
                    <a:pt x="925" y="678"/>
                  </a:lnTo>
                  <a:lnTo>
                    <a:pt x="940" y="625"/>
                  </a:lnTo>
                  <a:lnTo>
                    <a:pt x="942" y="583"/>
                  </a:lnTo>
                  <a:lnTo>
                    <a:pt x="947" y="538"/>
                  </a:lnTo>
                  <a:lnTo>
                    <a:pt x="940" y="510"/>
                  </a:lnTo>
                  <a:lnTo>
                    <a:pt x="925" y="478"/>
                  </a:lnTo>
                  <a:lnTo>
                    <a:pt x="890" y="478"/>
                  </a:lnTo>
                  <a:lnTo>
                    <a:pt x="872" y="478"/>
                  </a:lnTo>
                  <a:lnTo>
                    <a:pt x="850" y="500"/>
                  </a:lnTo>
                  <a:lnTo>
                    <a:pt x="822" y="493"/>
                  </a:lnTo>
                  <a:lnTo>
                    <a:pt x="827" y="420"/>
                  </a:lnTo>
                  <a:lnTo>
                    <a:pt x="827" y="347"/>
                  </a:lnTo>
                  <a:lnTo>
                    <a:pt x="822" y="290"/>
                  </a:lnTo>
                  <a:lnTo>
                    <a:pt x="807" y="205"/>
                  </a:lnTo>
                  <a:lnTo>
                    <a:pt x="777" y="140"/>
                  </a:lnTo>
                  <a:lnTo>
                    <a:pt x="737" y="90"/>
                  </a:lnTo>
                  <a:lnTo>
                    <a:pt x="672" y="45"/>
                  </a:lnTo>
                  <a:lnTo>
                    <a:pt x="602" y="17"/>
                  </a:lnTo>
                  <a:lnTo>
                    <a:pt x="502" y="0"/>
                  </a:lnTo>
                  <a:lnTo>
                    <a:pt x="400" y="0"/>
                  </a:lnTo>
                  <a:lnTo>
                    <a:pt x="297" y="7"/>
                  </a:lnTo>
                  <a:lnTo>
                    <a:pt x="200" y="32"/>
                  </a:lnTo>
                  <a:lnTo>
                    <a:pt x="135" y="80"/>
                  </a:lnTo>
                  <a:lnTo>
                    <a:pt x="77" y="137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241673" name="Freeform 9"/>
            <p:cNvSpPr>
              <a:spLocks/>
            </p:cNvSpPr>
            <p:nvPr/>
          </p:nvSpPr>
          <p:spPr bwMode="auto">
            <a:xfrm flipH="1">
              <a:off x="1737" y="1973"/>
              <a:ext cx="166" cy="125"/>
            </a:xfrm>
            <a:custGeom>
              <a:avLst/>
              <a:gdLst>
                <a:gd name="T0" fmla="*/ 60 w 970"/>
                <a:gd name="T1" fmla="*/ 373 h 728"/>
                <a:gd name="T2" fmla="*/ 42 w 970"/>
                <a:gd name="T3" fmla="*/ 345 h 728"/>
                <a:gd name="T4" fmla="*/ 25 w 970"/>
                <a:gd name="T5" fmla="*/ 295 h 728"/>
                <a:gd name="T6" fmla="*/ 25 w 970"/>
                <a:gd name="T7" fmla="*/ 235 h 728"/>
                <a:gd name="T8" fmla="*/ 15 w 970"/>
                <a:gd name="T9" fmla="*/ 205 h 728"/>
                <a:gd name="T10" fmla="*/ 0 w 970"/>
                <a:gd name="T11" fmla="*/ 178 h 728"/>
                <a:gd name="T12" fmla="*/ 42 w 970"/>
                <a:gd name="T13" fmla="*/ 130 h 728"/>
                <a:gd name="T14" fmla="*/ 97 w 970"/>
                <a:gd name="T15" fmla="*/ 100 h 728"/>
                <a:gd name="T16" fmla="*/ 160 w 970"/>
                <a:gd name="T17" fmla="*/ 45 h 728"/>
                <a:gd name="T18" fmla="*/ 272 w 970"/>
                <a:gd name="T19" fmla="*/ 18 h 728"/>
                <a:gd name="T20" fmla="*/ 355 w 970"/>
                <a:gd name="T21" fmla="*/ 8 h 728"/>
                <a:gd name="T22" fmla="*/ 477 w 970"/>
                <a:gd name="T23" fmla="*/ 0 h 728"/>
                <a:gd name="T24" fmla="*/ 612 w 970"/>
                <a:gd name="T25" fmla="*/ 3 h 728"/>
                <a:gd name="T26" fmla="*/ 577 w 970"/>
                <a:gd name="T27" fmla="*/ 65 h 728"/>
                <a:gd name="T28" fmla="*/ 650 w 970"/>
                <a:gd name="T29" fmla="*/ 60 h 728"/>
                <a:gd name="T30" fmla="*/ 707 w 970"/>
                <a:gd name="T31" fmla="*/ 60 h 728"/>
                <a:gd name="T32" fmla="*/ 775 w 970"/>
                <a:gd name="T33" fmla="*/ 75 h 728"/>
                <a:gd name="T34" fmla="*/ 850 w 970"/>
                <a:gd name="T35" fmla="*/ 105 h 728"/>
                <a:gd name="T36" fmla="*/ 897 w 970"/>
                <a:gd name="T37" fmla="*/ 143 h 728"/>
                <a:gd name="T38" fmla="*/ 910 w 970"/>
                <a:gd name="T39" fmla="*/ 195 h 728"/>
                <a:gd name="T40" fmla="*/ 882 w 970"/>
                <a:gd name="T41" fmla="*/ 240 h 728"/>
                <a:gd name="T42" fmla="*/ 917 w 970"/>
                <a:gd name="T43" fmla="*/ 288 h 728"/>
                <a:gd name="T44" fmla="*/ 950 w 970"/>
                <a:gd name="T45" fmla="*/ 368 h 728"/>
                <a:gd name="T46" fmla="*/ 962 w 970"/>
                <a:gd name="T47" fmla="*/ 443 h 728"/>
                <a:gd name="T48" fmla="*/ 970 w 970"/>
                <a:gd name="T49" fmla="*/ 503 h 728"/>
                <a:gd name="T50" fmla="*/ 965 w 970"/>
                <a:gd name="T51" fmla="*/ 601 h 728"/>
                <a:gd name="T52" fmla="*/ 950 w 970"/>
                <a:gd name="T53" fmla="*/ 686 h 728"/>
                <a:gd name="T54" fmla="*/ 890 w 970"/>
                <a:gd name="T55" fmla="*/ 631 h 728"/>
                <a:gd name="T56" fmla="*/ 860 w 970"/>
                <a:gd name="T57" fmla="*/ 653 h 728"/>
                <a:gd name="T58" fmla="*/ 852 w 970"/>
                <a:gd name="T59" fmla="*/ 671 h 728"/>
                <a:gd name="T60" fmla="*/ 835 w 970"/>
                <a:gd name="T61" fmla="*/ 706 h 728"/>
                <a:gd name="T62" fmla="*/ 827 w 970"/>
                <a:gd name="T63" fmla="*/ 728 h 728"/>
                <a:gd name="T64" fmla="*/ 785 w 970"/>
                <a:gd name="T65" fmla="*/ 713 h 728"/>
                <a:gd name="T66" fmla="*/ 797 w 970"/>
                <a:gd name="T67" fmla="*/ 616 h 728"/>
                <a:gd name="T68" fmla="*/ 797 w 970"/>
                <a:gd name="T69" fmla="*/ 525 h 728"/>
                <a:gd name="T70" fmla="*/ 740 w 970"/>
                <a:gd name="T71" fmla="*/ 475 h 728"/>
                <a:gd name="T72" fmla="*/ 720 w 970"/>
                <a:gd name="T73" fmla="*/ 388 h 728"/>
                <a:gd name="T74" fmla="*/ 707 w 970"/>
                <a:gd name="T75" fmla="*/ 303 h 728"/>
                <a:gd name="T76" fmla="*/ 622 w 970"/>
                <a:gd name="T77" fmla="*/ 335 h 728"/>
                <a:gd name="T78" fmla="*/ 535 w 970"/>
                <a:gd name="T79" fmla="*/ 353 h 728"/>
                <a:gd name="T80" fmla="*/ 590 w 970"/>
                <a:gd name="T81" fmla="*/ 373 h 728"/>
                <a:gd name="T82" fmla="*/ 487 w 970"/>
                <a:gd name="T83" fmla="*/ 378 h 728"/>
                <a:gd name="T84" fmla="*/ 392 w 970"/>
                <a:gd name="T85" fmla="*/ 373 h 728"/>
                <a:gd name="T86" fmla="*/ 357 w 970"/>
                <a:gd name="T87" fmla="*/ 373 h 728"/>
                <a:gd name="T88" fmla="*/ 302 w 970"/>
                <a:gd name="T89" fmla="*/ 385 h 728"/>
                <a:gd name="T90" fmla="*/ 235 w 970"/>
                <a:gd name="T91" fmla="*/ 360 h 728"/>
                <a:gd name="T92" fmla="*/ 190 w 970"/>
                <a:gd name="T93" fmla="*/ 358 h 728"/>
                <a:gd name="T94" fmla="*/ 142 w 970"/>
                <a:gd name="T95" fmla="*/ 353 h 728"/>
                <a:gd name="T96" fmla="*/ 100 w 970"/>
                <a:gd name="T97" fmla="*/ 365 h 728"/>
                <a:gd name="T98" fmla="*/ 60 w 970"/>
                <a:gd name="T99" fmla="*/ 373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0" h="728">
                  <a:moveTo>
                    <a:pt x="60" y="373"/>
                  </a:moveTo>
                  <a:lnTo>
                    <a:pt x="42" y="345"/>
                  </a:lnTo>
                  <a:lnTo>
                    <a:pt x="25" y="295"/>
                  </a:lnTo>
                  <a:lnTo>
                    <a:pt x="25" y="235"/>
                  </a:lnTo>
                  <a:lnTo>
                    <a:pt x="15" y="205"/>
                  </a:lnTo>
                  <a:lnTo>
                    <a:pt x="0" y="178"/>
                  </a:lnTo>
                  <a:lnTo>
                    <a:pt x="42" y="130"/>
                  </a:lnTo>
                  <a:lnTo>
                    <a:pt x="97" y="100"/>
                  </a:lnTo>
                  <a:lnTo>
                    <a:pt x="160" y="45"/>
                  </a:lnTo>
                  <a:lnTo>
                    <a:pt x="272" y="18"/>
                  </a:lnTo>
                  <a:lnTo>
                    <a:pt x="355" y="8"/>
                  </a:lnTo>
                  <a:lnTo>
                    <a:pt x="477" y="0"/>
                  </a:lnTo>
                  <a:lnTo>
                    <a:pt x="612" y="3"/>
                  </a:lnTo>
                  <a:lnTo>
                    <a:pt x="577" y="65"/>
                  </a:lnTo>
                  <a:lnTo>
                    <a:pt x="650" y="60"/>
                  </a:lnTo>
                  <a:lnTo>
                    <a:pt x="707" y="60"/>
                  </a:lnTo>
                  <a:lnTo>
                    <a:pt x="775" y="75"/>
                  </a:lnTo>
                  <a:lnTo>
                    <a:pt x="850" y="105"/>
                  </a:lnTo>
                  <a:lnTo>
                    <a:pt x="897" y="143"/>
                  </a:lnTo>
                  <a:lnTo>
                    <a:pt x="910" y="195"/>
                  </a:lnTo>
                  <a:lnTo>
                    <a:pt x="882" y="240"/>
                  </a:lnTo>
                  <a:lnTo>
                    <a:pt x="917" y="288"/>
                  </a:lnTo>
                  <a:lnTo>
                    <a:pt x="950" y="368"/>
                  </a:lnTo>
                  <a:lnTo>
                    <a:pt x="962" y="443"/>
                  </a:lnTo>
                  <a:lnTo>
                    <a:pt x="970" y="503"/>
                  </a:lnTo>
                  <a:lnTo>
                    <a:pt x="965" y="601"/>
                  </a:lnTo>
                  <a:lnTo>
                    <a:pt x="950" y="686"/>
                  </a:lnTo>
                  <a:lnTo>
                    <a:pt x="890" y="631"/>
                  </a:lnTo>
                  <a:lnTo>
                    <a:pt x="860" y="653"/>
                  </a:lnTo>
                  <a:lnTo>
                    <a:pt x="852" y="671"/>
                  </a:lnTo>
                  <a:lnTo>
                    <a:pt x="835" y="706"/>
                  </a:lnTo>
                  <a:lnTo>
                    <a:pt x="827" y="728"/>
                  </a:lnTo>
                  <a:lnTo>
                    <a:pt x="785" y="713"/>
                  </a:lnTo>
                  <a:lnTo>
                    <a:pt x="797" y="616"/>
                  </a:lnTo>
                  <a:lnTo>
                    <a:pt x="797" y="525"/>
                  </a:lnTo>
                  <a:lnTo>
                    <a:pt x="740" y="475"/>
                  </a:lnTo>
                  <a:lnTo>
                    <a:pt x="720" y="388"/>
                  </a:lnTo>
                  <a:lnTo>
                    <a:pt x="707" y="303"/>
                  </a:lnTo>
                  <a:lnTo>
                    <a:pt x="622" y="335"/>
                  </a:lnTo>
                  <a:lnTo>
                    <a:pt x="535" y="353"/>
                  </a:lnTo>
                  <a:lnTo>
                    <a:pt x="590" y="373"/>
                  </a:lnTo>
                  <a:lnTo>
                    <a:pt x="487" y="378"/>
                  </a:lnTo>
                  <a:lnTo>
                    <a:pt x="392" y="373"/>
                  </a:lnTo>
                  <a:lnTo>
                    <a:pt x="357" y="373"/>
                  </a:lnTo>
                  <a:lnTo>
                    <a:pt x="302" y="385"/>
                  </a:lnTo>
                  <a:lnTo>
                    <a:pt x="235" y="360"/>
                  </a:lnTo>
                  <a:lnTo>
                    <a:pt x="190" y="358"/>
                  </a:lnTo>
                  <a:lnTo>
                    <a:pt x="142" y="353"/>
                  </a:lnTo>
                  <a:lnTo>
                    <a:pt x="100" y="365"/>
                  </a:lnTo>
                  <a:lnTo>
                    <a:pt x="60" y="37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241674" name="Freeform 10"/>
            <p:cNvSpPr>
              <a:spLocks/>
            </p:cNvSpPr>
            <p:nvPr/>
          </p:nvSpPr>
          <p:spPr bwMode="auto">
            <a:xfrm flipH="1">
              <a:off x="1576" y="2187"/>
              <a:ext cx="196" cy="603"/>
            </a:xfrm>
            <a:custGeom>
              <a:avLst/>
              <a:gdLst>
                <a:gd name="T0" fmla="*/ 95 w 1285"/>
                <a:gd name="T1" fmla="*/ 0 h 3853"/>
                <a:gd name="T2" fmla="*/ 143 w 1285"/>
                <a:gd name="T3" fmla="*/ 32 h 3853"/>
                <a:gd name="T4" fmla="*/ 180 w 1285"/>
                <a:gd name="T5" fmla="*/ 55 h 3853"/>
                <a:gd name="T6" fmla="*/ 238 w 1285"/>
                <a:gd name="T7" fmla="*/ 82 h 3853"/>
                <a:gd name="T8" fmla="*/ 305 w 1285"/>
                <a:gd name="T9" fmla="*/ 110 h 3853"/>
                <a:gd name="T10" fmla="*/ 383 w 1285"/>
                <a:gd name="T11" fmla="*/ 135 h 3853"/>
                <a:gd name="T12" fmla="*/ 525 w 1285"/>
                <a:gd name="T13" fmla="*/ 167 h 3853"/>
                <a:gd name="T14" fmla="*/ 855 w 1285"/>
                <a:gd name="T15" fmla="*/ 220 h 3853"/>
                <a:gd name="T16" fmla="*/ 895 w 1285"/>
                <a:gd name="T17" fmla="*/ 365 h 3853"/>
                <a:gd name="T18" fmla="*/ 945 w 1285"/>
                <a:gd name="T19" fmla="*/ 460 h 3853"/>
                <a:gd name="T20" fmla="*/ 1105 w 1285"/>
                <a:gd name="T21" fmla="*/ 873 h 3853"/>
                <a:gd name="T22" fmla="*/ 1265 w 1285"/>
                <a:gd name="T23" fmla="*/ 1478 h 3853"/>
                <a:gd name="T24" fmla="*/ 1285 w 1285"/>
                <a:gd name="T25" fmla="*/ 1809 h 3853"/>
                <a:gd name="T26" fmla="*/ 1270 w 1285"/>
                <a:gd name="T27" fmla="*/ 2116 h 3853"/>
                <a:gd name="T28" fmla="*/ 1247 w 1285"/>
                <a:gd name="T29" fmla="*/ 2347 h 3853"/>
                <a:gd name="T30" fmla="*/ 1200 w 1285"/>
                <a:gd name="T31" fmla="*/ 2704 h 3853"/>
                <a:gd name="T32" fmla="*/ 1187 w 1285"/>
                <a:gd name="T33" fmla="*/ 2880 h 3853"/>
                <a:gd name="T34" fmla="*/ 1165 w 1285"/>
                <a:gd name="T35" fmla="*/ 3062 h 3853"/>
                <a:gd name="T36" fmla="*/ 1165 w 1285"/>
                <a:gd name="T37" fmla="*/ 3277 h 3853"/>
                <a:gd name="T38" fmla="*/ 1232 w 1285"/>
                <a:gd name="T39" fmla="*/ 3615 h 3853"/>
                <a:gd name="T40" fmla="*/ 1115 w 1285"/>
                <a:gd name="T41" fmla="*/ 3705 h 3853"/>
                <a:gd name="T42" fmla="*/ 912 w 1285"/>
                <a:gd name="T43" fmla="*/ 3800 h 3853"/>
                <a:gd name="T44" fmla="*/ 740 w 1285"/>
                <a:gd name="T45" fmla="*/ 3845 h 3853"/>
                <a:gd name="T46" fmla="*/ 575 w 1285"/>
                <a:gd name="T47" fmla="*/ 3853 h 3853"/>
                <a:gd name="T48" fmla="*/ 440 w 1285"/>
                <a:gd name="T49" fmla="*/ 3845 h 3853"/>
                <a:gd name="T50" fmla="*/ 350 w 1285"/>
                <a:gd name="T51" fmla="*/ 3830 h 3853"/>
                <a:gd name="T52" fmla="*/ 278 w 1285"/>
                <a:gd name="T53" fmla="*/ 3758 h 3853"/>
                <a:gd name="T54" fmla="*/ 263 w 1285"/>
                <a:gd name="T55" fmla="*/ 3638 h 3853"/>
                <a:gd name="T56" fmla="*/ 258 w 1285"/>
                <a:gd name="T57" fmla="*/ 3493 h 3853"/>
                <a:gd name="T58" fmla="*/ 248 w 1285"/>
                <a:gd name="T59" fmla="*/ 3292 h 3853"/>
                <a:gd name="T60" fmla="*/ 225 w 1285"/>
                <a:gd name="T61" fmla="*/ 3052 h 3853"/>
                <a:gd name="T62" fmla="*/ 210 w 1285"/>
                <a:gd name="T63" fmla="*/ 2752 h 3853"/>
                <a:gd name="T64" fmla="*/ 190 w 1285"/>
                <a:gd name="T65" fmla="*/ 2334 h 3853"/>
                <a:gd name="T66" fmla="*/ 153 w 1285"/>
                <a:gd name="T67" fmla="*/ 1856 h 3853"/>
                <a:gd name="T68" fmla="*/ 70 w 1285"/>
                <a:gd name="T69" fmla="*/ 1241 h 3853"/>
                <a:gd name="T70" fmla="*/ 15 w 1285"/>
                <a:gd name="T71" fmla="*/ 905 h 3853"/>
                <a:gd name="T72" fmla="*/ 8 w 1285"/>
                <a:gd name="T73" fmla="*/ 793 h 3853"/>
                <a:gd name="T74" fmla="*/ 8 w 1285"/>
                <a:gd name="T75" fmla="*/ 665 h 3853"/>
                <a:gd name="T76" fmla="*/ 8 w 1285"/>
                <a:gd name="T77" fmla="*/ 553 h 3853"/>
                <a:gd name="T78" fmla="*/ 0 w 1285"/>
                <a:gd name="T79" fmla="*/ 420 h 3853"/>
                <a:gd name="T80" fmla="*/ 15 w 1285"/>
                <a:gd name="T81" fmla="*/ 297 h 3853"/>
                <a:gd name="T82" fmla="*/ 35 w 1285"/>
                <a:gd name="T83" fmla="*/ 227 h 3853"/>
                <a:gd name="T84" fmla="*/ 63 w 1285"/>
                <a:gd name="T85" fmla="*/ 140 h 3853"/>
                <a:gd name="T86" fmla="*/ 83 w 1285"/>
                <a:gd name="T87" fmla="*/ 67 h 3853"/>
                <a:gd name="T88" fmla="*/ 95 w 1285"/>
                <a:gd name="T89" fmla="*/ 0 h 3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5" h="3853">
                  <a:moveTo>
                    <a:pt x="95" y="0"/>
                  </a:moveTo>
                  <a:lnTo>
                    <a:pt x="143" y="32"/>
                  </a:lnTo>
                  <a:lnTo>
                    <a:pt x="180" y="55"/>
                  </a:lnTo>
                  <a:lnTo>
                    <a:pt x="238" y="82"/>
                  </a:lnTo>
                  <a:lnTo>
                    <a:pt x="305" y="110"/>
                  </a:lnTo>
                  <a:lnTo>
                    <a:pt x="383" y="135"/>
                  </a:lnTo>
                  <a:lnTo>
                    <a:pt x="525" y="167"/>
                  </a:lnTo>
                  <a:lnTo>
                    <a:pt x="855" y="220"/>
                  </a:lnTo>
                  <a:lnTo>
                    <a:pt x="895" y="365"/>
                  </a:lnTo>
                  <a:lnTo>
                    <a:pt x="945" y="460"/>
                  </a:lnTo>
                  <a:lnTo>
                    <a:pt x="1105" y="873"/>
                  </a:lnTo>
                  <a:lnTo>
                    <a:pt x="1265" y="1478"/>
                  </a:lnTo>
                  <a:lnTo>
                    <a:pt x="1285" y="1809"/>
                  </a:lnTo>
                  <a:lnTo>
                    <a:pt x="1270" y="2116"/>
                  </a:lnTo>
                  <a:lnTo>
                    <a:pt x="1247" y="2347"/>
                  </a:lnTo>
                  <a:lnTo>
                    <a:pt x="1200" y="2704"/>
                  </a:lnTo>
                  <a:lnTo>
                    <a:pt x="1187" y="2880"/>
                  </a:lnTo>
                  <a:lnTo>
                    <a:pt x="1165" y="3062"/>
                  </a:lnTo>
                  <a:lnTo>
                    <a:pt x="1165" y="3277"/>
                  </a:lnTo>
                  <a:lnTo>
                    <a:pt x="1232" y="3615"/>
                  </a:lnTo>
                  <a:lnTo>
                    <a:pt x="1115" y="3705"/>
                  </a:lnTo>
                  <a:lnTo>
                    <a:pt x="912" y="3800"/>
                  </a:lnTo>
                  <a:lnTo>
                    <a:pt x="740" y="3845"/>
                  </a:lnTo>
                  <a:lnTo>
                    <a:pt x="575" y="3853"/>
                  </a:lnTo>
                  <a:lnTo>
                    <a:pt x="440" y="3845"/>
                  </a:lnTo>
                  <a:lnTo>
                    <a:pt x="350" y="3830"/>
                  </a:lnTo>
                  <a:lnTo>
                    <a:pt x="278" y="3758"/>
                  </a:lnTo>
                  <a:lnTo>
                    <a:pt x="263" y="3638"/>
                  </a:lnTo>
                  <a:lnTo>
                    <a:pt x="258" y="3493"/>
                  </a:lnTo>
                  <a:lnTo>
                    <a:pt x="248" y="3292"/>
                  </a:lnTo>
                  <a:lnTo>
                    <a:pt x="225" y="3052"/>
                  </a:lnTo>
                  <a:lnTo>
                    <a:pt x="210" y="2752"/>
                  </a:lnTo>
                  <a:lnTo>
                    <a:pt x="190" y="2334"/>
                  </a:lnTo>
                  <a:lnTo>
                    <a:pt x="153" y="1856"/>
                  </a:lnTo>
                  <a:lnTo>
                    <a:pt x="70" y="1241"/>
                  </a:lnTo>
                  <a:lnTo>
                    <a:pt x="15" y="905"/>
                  </a:lnTo>
                  <a:lnTo>
                    <a:pt x="8" y="793"/>
                  </a:lnTo>
                  <a:lnTo>
                    <a:pt x="8" y="665"/>
                  </a:lnTo>
                  <a:lnTo>
                    <a:pt x="8" y="553"/>
                  </a:lnTo>
                  <a:lnTo>
                    <a:pt x="0" y="420"/>
                  </a:lnTo>
                  <a:lnTo>
                    <a:pt x="15" y="297"/>
                  </a:lnTo>
                  <a:lnTo>
                    <a:pt x="35" y="227"/>
                  </a:lnTo>
                  <a:lnTo>
                    <a:pt x="63" y="140"/>
                  </a:lnTo>
                  <a:lnTo>
                    <a:pt x="83" y="67"/>
                  </a:lnTo>
                  <a:lnTo>
                    <a:pt x="9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241675" name="Freeform 11"/>
            <p:cNvSpPr>
              <a:spLocks/>
            </p:cNvSpPr>
            <p:nvPr/>
          </p:nvSpPr>
          <p:spPr bwMode="auto">
            <a:xfrm flipH="1">
              <a:off x="1619" y="2412"/>
              <a:ext cx="45" cy="257"/>
            </a:xfrm>
            <a:custGeom>
              <a:avLst/>
              <a:gdLst>
                <a:gd name="T0" fmla="*/ 40 w 260"/>
                <a:gd name="T1" fmla="*/ 0 h 1486"/>
                <a:gd name="T2" fmla="*/ 77 w 260"/>
                <a:gd name="T3" fmla="*/ 456 h 1486"/>
                <a:gd name="T4" fmla="*/ 65 w 260"/>
                <a:gd name="T5" fmla="*/ 616 h 1486"/>
                <a:gd name="T6" fmla="*/ 0 w 260"/>
                <a:gd name="T7" fmla="*/ 818 h 1486"/>
                <a:gd name="T8" fmla="*/ 27 w 260"/>
                <a:gd name="T9" fmla="*/ 966 h 1486"/>
                <a:gd name="T10" fmla="*/ 92 w 260"/>
                <a:gd name="T11" fmla="*/ 1086 h 1486"/>
                <a:gd name="T12" fmla="*/ 117 w 260"/>
                <a:gd name="T13" fmla="*/ 1351 h 1486"/>
                <a:gd name="T14" fmla="*/ 127 w 260"/>
                <a:gd name="T15" fmla="*/ 1486 h 1486"/>
                <a:gd name="T16" fmla="*/ 237 w 260"/>
                <a:gd name="T17" fmla="*/ 928 h 1486"/>
                <a:gd name="T18" fmla="*/ 260 w 260"/>
                <a:gd name="T19" fmla="*/ 623 h 1486"/>
                <a:gd name="T20" fmla="*/ 40 w 260"/>
                <a:gd name="T21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1486">
                  <a:moveTo>
                    <a:pt x="40" y="0"/>
                  </a:moveTo>
                  <a:lnTo>
                    <a:pt x="77" y="456"/>
                  </a:lnTo>
                  <a:lnTo>
                    <a:pt x="65" y="616"/>
                  </a:lnTo>
                  <a:lnTo>
                    <a:pt x="0" y="818"/>
                  </a:lnTo>
                  <a:lnTo>
                    <a:pt x="27" y="966"/>
                  </a:lnTo>
                  <a:lnTo>
                    <a:pt x="92" y="1086"/>
                  </a:lnTo>
                  <a:lnTo>
                    <a:pt x="117" y="1351"/>
                  </a:lnTo>
                  <a:lnTo>
                    <a:pt x="127" y="1486"/>
                  </a:lnTo>
                  <a:lnTo>
                    <a:pt x="237" y="928"/>
                  </a:lnTo>
                  <a:lnTo>
                    <a:pt x="260" y="623"/>
                  </a:lnTo>
                  <a:lnTo>
                    <a:pt x="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grpSp>
          <p:nvGrpSpPr>
            <p:cNvPr id="52287" name="Group 12"/>
            <p:cNvGrpSpPr>
              <a:grpSpLocks/>
            </p:cNvGrpSpPr>
            <p:nvPr/>
          </p:nvGrpSpPr>
          <p:grpSpPr bwMode="auto">
            <a:xfrm flipH="1">
              <a:off x="1576" y="2620"/>
              <a:ext cx="113" cy="127"/>
              <a:chOff x="5182" y="9758"/>
              <a:chExt cx="658" cy="738"/>
            </a:xfrm>
          </p:grpSpPr>
          <p:sp>
            <p:nvSpPr>
              <p:cNvPr id="241677" name="Freeform 13"/>
              <p:cNvSpPr>
                <a:spLocks/>
              </p:cNvSpPr>
              <p:nvPr/>
            </p:nvSpPr>
            <p:spPr bwMode="auto">
              <a:xfrm>
                <a:off x="5182" y="9840"/>
                <a:ext cx="576" cy="658"/>
              </a:xfrm>
              <a:custGeom>
                <a:avLst/>
                <a:gdLst>
                  <a:gd name="T0" fmla="*/ 563 w 578"/>
                  <a:gd name="T1" fmla="*/ 195 h 656"/>
                  <a:gd name="T2" fmla="*/ 558 w 578"/>
                  <a:gd name="T3" fmla="*/ 361 h 656"/>
                  <a:gd name="T4" fmla="*/ 550 w 578"/>
                  <a:gd name="T5" fmla="*/ 448 h 656"/>
                  <a:gd name="T6" fmla="*/ 543 w 578"/>
                  <a:gd name="T7" fmla="*/ 503 h 656"/>
                  <a:gd name="T8" fmla="*/ 528 w 578"/>
                  <a:gd name="T9" fmla="*/ 563 h 656"/>
                  <a:gd name="T10" fmla="*/ 505 w 578"/>
                  <a:gd name="T11" fmla="*/ 588 h 656"/>
                  <a:gd name="T12" fmla="*/ 480 w 578"/>
                  <a:gd name="T13" fmla="*/ 596 h 656"/>
                  <a:gd name="T14" fmla="*/ 455 w 578"/>
                  <a:gd name="T15" fmla="*/ 606 h 656"/>
                  <a:gd name="T16" fmla="*/ 438 w 578"/>
                  <a:gd name="T17" fmla="*/ 621 h 656"/>
                  <a:gd name="T18" fmla="*/ 410 w 578"/>
                  <a:gd name="T19" fmla="*/ 636 h 656"/>
                  <a:gd name="T20" fmla="*/ 383 w 578"/>
                  <a:gd name="T21" fmla="*/ 648 h 656"/>
                  <a:gd name="T22" fmla="*/ 345 w 578"/>
                  <a:gd name="T23" fmla="*/ 656 h 656"/>
                  <a:gd name="T24" fmla="*/ 318 w 578"/>
                  <a:gd name="T25" fmla="*/ 653 h 656"/>
                  <a:gd name="T26" fmla="*/ 290 w 578"/>
                  <a:gd name="T27" fmla="*/ 638 h 656"/>
                  <a:gd name="T28" fmla="*/ 263 w 578"/>
                  <a:gd name="T29" fmla="*/ 638 h 656"/>
                  <a:gd name="T30" fmla="*/ 223 w 578"/>
                  <a:gd name="T31" fmla="*/ 633 h 656"/>
                  <a:gd name="T32" fmla="*/ 185 w 578"/>
                  <a:gd name="T33" fmla="*/ 631 h 656"/>
                  <a:gd name="T34" fmla="*/ 143 w 578"/>
                  <a:gd name="T35" fmla="*/ 613 h 656"/>
                  <a:gd name="T36" fmla="*/ 113 w 578"/>
                  <a:gd name="T37" fmla="*/ 608 h 656"/>
                  <a:gd name="T38" fmla="*/ 78 w 578"/>
                  <a:gd name="T39" fmla="*/ 556 h 656"/>
                  <a:gd name="T40" fmla="*/ 70 w 578"/>
                  <a:gd name="T41" fmla="*/ 526 h 656"/>
                  <a:gd name="T42" fmla="*/ 60 w 578"/>
                  <a:gd name="T43" fmla="*/ 478 h 656"/>
                  <a:gd name="T44" fmla="*/ 60 w 578"/>
                  <a:gd name="T45" fmla="*/ 391 h 656"/>
                  <a:gd name="T46" fmla="*/ 45 w 578"/>
                  <a:gd name="T47" fmla="*/ 396 h 656"/>
                  <a:gd name="T48" fmla="*/ 30 w 578"/>
                  <a:gd name="T49" fmla="*/ 388 h 656"/>
                  <a:gd name="T50" fmla="*/ 23 w 578"/>
                  <a:gd name="T51" fmla="*/ 371 h 656"/>
                  <a:gd name="T52" fmla="*/ 5 w 578"/>
                  <a:gd name="T53" fmla="*/ 316 h 656"/>
                  <a:gd name="T54" fmla="*/ 0 w 578"/>
                  <a:gd name="T55" fmla="*/ 268 h 656"/>
                  <a:gd name="T56" fmla="*/ 30 w 578"/>
                  <a:gd name="T57" fmla="*/ 205 h 656"/>
                  <a:gd name="T58" fmla="*/ 65 w 578"/>
                  <a:gd name="T59" fmla="*/ 163 h 656"/>
                  <a:gd name="T60" fmla="*/ 120 w 578"/>
                  <a:gd name="T61" fmla="*/ 95 h 656"/>
                  <a:gd name="T62" fmla="*/ 148 w 578"/>
                  <a:gd name="T63" fmla="*/ 78 h 656"/>
                  <a:gd name="T64" fmla="*/ 183 w 578"/>
                  <a:gd name="T65" fmla="*/ 65 h 656"/>
                  <a:gd name="T66" fmla="*/ 220 w 578"/>
                  <a:gd name="T67" fmla="*/ 60 h 656"/>
                  <a:gd name="T68" fmla="*/ 268 w 578"/>
                  <a:gd name="T69" fmla="*/ 45 h 656"/>
                  <a:gd name="T70" fmla="*/ 330 w 578"/>
                  <a:gd name="T71" fmla="*/ 0 h 656"/>
                  <a:gd name="T72" fmla="*/ 578 w 578"/>
                  <a:gd name="T73" fmla="*/ 88 h 656"/>
                  <a:gd name="T74" fmla="*/ 563 w 578"/>
                  <a:gd name="T75" fmla="*/ 195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8" h="656">
                    <a:moveTo>
                      <a:pt x="563" y="195"/>
                    </a:moveTo>
                    <a:lnTo>
                      <a:pt x="558" y="361"/>
                    </a:lnTo>
                    <a:lnTo>
                      <a:pt x="550" y="448"/>
                    </a:lnTo>
                    <a:lnTo>
                      <a:pt x="543" y="503"/>
                    </a:lnTo>
                    <a:lnTo>
                      <a:pt x="528" y="563"/>
                    </a:lnTo>
                    <a:lnTo>
                      <a:pt x="505" y="588"/>
                    </a:lnTo>
                    <a:lnTo>
                      <a:pt x="480" y="596"/>
                    </a:lnTo>
                    <a:lnTo>
                      <a:pt x="455" y="606"/>
                    </a:lnTo>
                    <a:lnTo>
                      <a:pt x="438" y="621"/>
                    </a:lnTo>
                    <a:lnTo>
                      <a:pt x="410" y="636"/>
                    </a:lnTo>
                    <a:lnTo>
                      <a:pt x="383" y="648"/>
                    </a:lnTo>
                    <a:lnTo>
                      <a:pt x="345" y="656"/>
                    </a:lnTo>
                    <a:lnTo>
                      <a:pt x="318" y="653"/>
                    </a:lnTo>
                    <a:lnTo>
                      <a:pt x="290" y="638"/>
                    </a:lnTo>
                    <a:lnTo>
                      <a:pt x="263" y="638"/>
                    </a:lnTo>
                    <a:lnTo>
                      <a:pt x="223" y="633"/>
                    </a:lnTo>
                    <a:lnTo>
                      <a:pt x="185" y="631"/>
                    </a:lnTo>
                    <a:lnTo>
                      <a:pt x="143" y="613"/>
                    </a:lnTo>
                    <a:lnTo>
                      <a:pt x="113" y="608"/>
                    </a:lnTo>
                    <a:lnTo>
                      <a:pt x="78" y="556"/>
                    </a:lnTo>
                    <a:lnTo>
                      <a:pt x="70" y="526"/>
                    </a:lnTo>
                    <a:lnTo>
                      <a:pt x="60" y="478"/>
                    </a:lnTo>
                    <a:lnTo>
                      <a:pt x="60" y="391"/>
                    </a:lnTo>
                    <a:lnTo>
                      <a:pt x="45" y="396"/>
                    </a:lnTo>
                    <a:lnTo>
                      <a:pt x="30" y="388"/>
                    </a:lnTo>
                    <a:lnTo>
                      <a:pt x="23" y="371"/>
                    </a:lnTo>
                    <a:lnTo>
                      <a:pt x="5" y="316"/>
                    </a:lnTo>
                    <a:lnTo>
                      <a:pt x="0" y="268"/>
                    </a:lnTo>
                    <a:lnTo>
                      <a:pt x="30" y="205"/>
                    </a:lnTo>
                    <a:lnTo>
                      <a:pt x="65" y="163"/>
                    </a:lnTo>
                    <a:lnTo>
                      <a:pt x="120" y="95"/>
                    </a:lnTo>
                    <a:lnTo>
                      <a:pt x="148" y="78"/>
                    </a:lnTo>
                    <a:lnTo>
                      <a:pt x="183" y="65"/>
                    </a:lnTo>
                    <a:lnTo>
                      <a:pt x="220" y="60"/>
                    </a:lnTo>
                    <a:lnTo>
                      <a:pt x="268" y="45"/>
                    </a:lnTo>
                    <a:lnTo>
                      <a:pt x="330" y="0"/>
                    </a:lnTo>
                    <a:lnTo>
                      <a:pt x="578" y="88"/>
                    </a:lnTo>
                    <a:lnTo>
                      <a:pt x="563" y="19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  <p:sp>
            <p:nvSpPr>
              <p:cNvPr id="241678" name="Freeform 14"/>
              <p:cNvSpPr>
                <a:spLocks/>
              </p:cNvSpPr>
              <p:nvPr/>
            </p:nvSpPr>
            <p:spPr bwMode="auto">
              <a:xfrm>
                <a:off x="5381" y="9759"/>
                <a:ext cx="459" cy="275"/>
              </a:xfrm>
              <a:custGeom>
                <a:avLst/>
                <a:gdLst>
                  <a:gd name="T0" fmla="*/ 0 w 460"/>
                  <a:gd name="T1" fmla="*/ 92 h 275"/>
                  <a:gd name="T2" fmla="*/ 22 w 460"/>
                  <a:gd name="T3" fmla="*/ 120 h 275"/>
                  <a:gd name="T4" fmla="*/ 42 w 460"/>
                  <a:gd name="T5" fmla="*/ 137 h 275"/>
                  <a:gd name="T6" fmla="*/ 90 w 460"/>
                  <a:gd name="T7" fmla="*/ 157 h 275"/>
                  <a:gd name="T8" fmla="*/ 137 w 460"/>
                  <a:gd name="T9" fmla="*/ 187 h 275"/>
                  <a:gd name="T10" fmla="*/ 217 w 460"/>
                  <a:gd name="T11" fmla="*/ 220 h 275"/>
                  <a:gd name="T12" fmla="*/ 285 w 460"/>
                  <a:gd name="T13" fmla="*/ 245 h 275"/>
                  <a:gd name="T14" fmla="*/ 360 w 460"/>
                  <a:gd name="T15" fmla="*/ 265 h 275"/>
                  <a:gd name="T16" fmla="*/ 432 w 460"/>
                  <a:gd name="T17" fmla="*/ 275 h 275"/>
                  <a:gd name="T18" fmla="*/ 460 w 460"/>
                  <a:gd name="T19" fmla="*/ 195 h 275"/>
                  <a:gd name="T20" fmla="*/ 42 w 460"/>
                  <a:gd name="T21" fmla="*/ 0 h 275"/>
                  <a:gd name="T22" fmla="*/ 0 w 460"/>
                  <a:gd name="T23" fmla="*/ 9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0" h="275">
                    <a:moveTo>
                      <a:pt x="0" y="92"/>
                    </a:moveTo>
                    <a:lnTo>
                      <a:pt x="22" y="120"/>
                    </a:lnTo>
                    <a:lnTo>
                      <a:pt x="42" y="137"/>
                    </a:lnTo>
                    <a:lnTo>
                      <a:pt x="90" y="157"/>
                    </a:lnTo>
                    <a:lnTo>
                      <a:pt x="137" y="187"/>
                    </a:lnTo>
                    <a:lnTo>
                      <a:pt x="217" y="220"/>
                    </a:lnTo>
                    <a:lnTo>
                      <a:pt x="285" y="245"/>
                    </a:lnTo>
                    <a:lnTo>
                      <a:pt x="360" y="265"/>
                    </a:lnTo>
                    <a:lnTo>
                      <a:pt x="432" y="275"/>
                    </a:lnTo>
                    <a:lnTo>
                      <a:pt x="460" y="195"/>
                    </a:lnTo>
                    <a:lnTo>
                      <a:pt x="42" y="0"/>
                    </a:lnTo>
                    <a:lnTo>
                      <a:pt x="0" y="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</p:grpSp>
        <p:sp>
          <p:nvSpPr>
            <p:cNvPr id="241679" name="Freeform 15"/>
            <p:cNvSpPr>
              <a:spLocks/>
            </p:cNvSpPr>
            <p:nvPr/>
          </p:nvSpPr>
          <p:spPr bwMode="auto">
            <a:xfrm flipH="1">
              <a:off x="1535" y="2219"/>
              <a:ext cx="149" cy="441"/>
            </a:xfrm>
            <a:custGeom>
              <a:avLst/>
              <a:gdLst>
                <a:gd name="T0" fmla="*/ 95 w 802"/>
                <a:gd name="T1" fmla="*/ 5 h 3017"/>
                <a:gd name="T2" fmla="*/ 150 w 802"/>
                <a:gd name="T3" fmla="*/ 0 h 3017"/>
                <a:gd name="T4" fmla="*/ 217 w 802"/>
                <a:gd name="T5" fmla="*/ 52 h 3017"/>
                <a:gd name="T6" fmla="*/ 262 w 802"/>
                <a:gd name="T7" fmla="*/ 97 h 3017"/>
                <a:gd name="T8" fmla="*/ 305 w 802"/>
                <a:gd name="T9" fmla="*/ 160 h 3017"/>
                <a:gd name="T10" fmla="*/ 355 w 802"/>
                <a:gd name="T11" fmla="*/ 255 h 3017"/>
                <a:gd name="T12" fmla="*/ 400 w 802"/>
                <a:gd name="T13" fmla="*/ 318 h 3017"/>
                <a:gd name="T14" fmla="*/ 442 w 802"/>
                <a:gd name="T15" fmla="*/ 423 h 3017"/>
                <a:gd name="T16" fmla="*/ 480 w 802"/>
                <a:gd name="T17" fmla="*/ 535 h 3017"/>
                <a:gd name="T18" fmla="*/ 512 w 802"/>
                <a:gd name="T19" fmla="*/ 668 h 3017"/>
                <a:gd name="T20" fmla="*/ 675 w 802"/>
                <a:gd name="T21" fmla="*/ 1273 h 3017"/>
                <a:gd name="T22" fmla="*/ 780 w 802"/>
                <a:gd name="T23" fmla="*/ 1609 h 3017"/>
                <a:gd name="T24" fmla="*/ 802 w 802"/>
                <a:gd name="T25" fmla="*/ 1769 h 3017"/>
                <a:gd name="T26" fmla="*/ 780 w 802"/>
                <a:gd name="T27" fmla="*/ 1919 h 3017"/>
                <a:gd name="T28" fmla="*/ 780 w 802"/>
                <a:gd name="T29" fmla="*/ 1987 h 3017"/>
                <a:gd name="T30" fmla="*/ 632 w 802"/>
                <a:gd name="T31" fmla="*/ 2682 h 3017"/>
                <a:gd name="T32" fmla="*/ 552 w 802"/>
                <a:gd name="T33" fmla="*/ 3017 h 3017"/>
                <a:gd name="T34" fmla="*/ 425 w 802"/>
                <a:gd name="T35" fmla="*/ 2992 h 3017"/>
                <a:gd name="T36" fmla="*/ 345 w 802"/>
                <a:gd name="T37" fmla="*/ 2970 h 3017"/>
                <a:gd name="T38" fmla="*/ 250 w 802"/>
                <a:gd name="T39" fmla="*/ 2932 h 3017"/>
                <a:gd name="T40" fmla="*/ 55 w 802"/>
                <a:gd name="T41" fmla="*/ 2837 h 3017"/>
                <a:gd name="T42" fmla="*/ 260 w 802"/>
                <a:gd name="T43" fmla="*/ 1919 h 3017"/>
                <a:gd name="T44" fmla="*/ 272 w 802"/>
                <a:gd name="T45" fmla="*/ 1596 h 3017"/>
                <a:gd name="T46" fmla="*/ 57 w 802"/>
                <a:gd name="T47" fmla="*/ 963 h 3017"/>
                <a:gd name="T48" fmla="*/ 5 w 802"/>
                <a:gd name="T49" fmla="*/ 603 h 3017"/>
                <a:gd name="T50" fmla="*/ 0 w 802"/>
                <a:gd name="T51" fmla="*/ 435 h 3017"/>
                <a:gd name="T52" fmla="*/ 25 w 802"/>
                <a:gd name="T53" fmla="*/ 303 h 3017"/>
                <a:gd name="T54" fmla="*/ 52 w 802"/>
                <a:gd name="T55" fmla="*/ 135 h 3017"/>
                <a:gd name="T56" fmla="*/ 95 w 802"/>
                <a:gd name="T57" fmla="*/ 5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02" h="3017">
                  <a:moveTo>
                    <a:pt x="95" y="5"/>
                  </a:moveTo>
                  <a:lnTo>
                    <a:pt x="150" y="0"/>
                  </a:lnTo>
                  <a:lnTo>
                    <a:pt x="217" y="52"/>
                  </a:lnTo>
                  <a:lnTo>
                    <a:pt x="262" y="97"/>
                  </a:lnTo>
                  <a:lnTo>
                    <a:pt x="305" y="160"/>
                  </a:lnTo>
                  <a:lnTo>
                    <a:pt x="355" y="255"/>
                  </a:lnTo>
                  <a:lnTo>
                    <a:pt x="400" y="318"/>
                  </a:lnTo>
                  <a:lnTo>
                    <a:pt x="442" y="423"/>
                  </a:lnTo>
                  <a:lnTo>
                    <a:pt x="480" y="535"/>
                  </a:lnTo>
                  <a:lnTo>
                    <a:pt x="512" y="668"/>
                  </a:lnTo>
                  <a:lnTo>
                    <a:pt x="675" y="1273"/>
                  </a:lnTo>
                  <a:lnTo>
                    <a:pt x="780" y="1609"/>
                  </a:lnTo>
                  <a:lnTo>
                    <a:pt x="802" y="1769"/>
                  </a:lnTo>
                  <a:lnTo>
                    <a:pt x="780" y="1919"/>
                  </a:lnTo>
                  <a:lnTo>
                    <a:pt x="780" y="1987"/>
                  </a:lnTo>
                  <a:lnTo>
                    <a:pt x="632" y="2682"/>
                  </a:lnTo>
                  <a:lnTo>
                    <a:pt x="552" y="3017"/>
                  </a:lnTo>
                  <a:lnTo>
                    <a:pt x="425" y="2992"/>
                  </a:lnTo>
                  <a:lnTo>
                    <a:pt x="345" y="2970"/>
                  </a:lnTo>
                  <a:lnTo>
                    <a:pt x="250" y="2932"/>
                  </a:lnTo>
                  <a:lnTo>
                    <a:pt x="55" y="2837"/>
                  </a:lnTo>
                  <a:lnTo>
                    <a:pt x="260" y="1919"/>
                  </a:lnTo>
                  <a:lnTo>
                    <a:pt x="272" y="1596"/>
                  </a:lnTo>
                  <a:lnTo>
                    <a:pt x="57" y="963"/>
                  </a:lnTo>
                  <a:lnTo>
                    <a:pt x="5" y="603"/>
                  </a:lnTo>
                  <a:lnTo>
                    <a:pt x="0" y="435"/>
                  </a:lnTo>
                  <a:lnTo>
                    <a:pt x="25" y="303"/>
                  </a:lnTo>
                  <a:lnTo>
                    <a:pt x="52" y="135"/>
                  </a:lnTo>
                  <a:lnTo>
                    <a:pt x="95" y="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grpSp>
          <p:nvGrpSpPr>
            <p:cNvPr id="52289" name="Group 16"/>
            <p:cNvGrpSpPr>
              <a:grpSpLocks/>
            </p:cNvGrpSpPr>
            <p:nvPr/>
          </p:nvGrpSpPr>
          <p:grpSpPr bwMode="auto">
            <a:xfrm flipH="1" flipV="1">
              <a:off x="2167" y="2528"/>
              <a:ext cx="224" cy="101"/>
              <a:chOff x="1177" y="8699"/>
              <a:chExt cx="1312" cy="586"/>
            </a:xfrm>
          </p:grpSpPr>
          <p:sp>
            <p:nvSpPr>
              <p:cNvPr id="241681" name="Freeform 17"/>
              <p:cNvSpPr>
                <a:spLocks/>
              </p:cNvSpPr>
              <p:nvPr/>
            </p:nvSpPr>
            <p:spPr bwMode="auto">
              <a:xfrm>
                <a:off x="1177" y="8700"/>
                <a:ext cx="1311" cy="585"/>
              </a:xfrm>
              <a:custGeom>
                <a:avLst/>
                <a:gdLst>
                  <a:gd name="T0" fmla="*/ 1112 w 1312"/>
                  <a:gd name="T1" fmla="*/ 168 h 586"/>
                  <a:gd name="T2" fmla="*/ 972 w 1312"/>
                  <a:gd name="T3" fmla="*/ 168 h 586"/>
                  <a:gd name="T4" fmla="*/ 907 w 1312"/>
                  <a:gd name="T5" fmla="*/ 140 h 586"/>
                  <a:gd name="T6" fmla="*/ 849 w 1312"/>
                  <a:gd name="T7" fmla="*/ 118 h 586"/>
                  <a:gd name="T8" fmla="*/ 769 w 1312"/>
                  <a:gd name="T9" fmla="*/ 103 h 586"/>
                  <a:gd name="T10" fmla="*/ 722 w 1312"/>
                  <a:gd name="T11" fmla="*/ 103 h 586"/>
                  <a:gd name="T12" fmla="*/ 654 w 1312"/>
                  <a:gd name="T13" fmla="*/ 103 h 586"/>
                  <a:gd name="T14" fmla="*/ 579 w 1312"/>
                  <a:gd name="T15" fmla="*/ 75 h 586"/>
                  <a:gd name="T16" fmla="*/ 479 w 1312"/>
                  <a:gd name="T17" fmla="*/ 38 h 586"/>
                  <a:gd name="T18" fmla="*/ 449 w 1312"/>
                  <a:gd name="T19" fmla="*/ 23 h 586"/>
                  <a:gd name="T20" fmla="*/ 412 w 1312"/>
                  <a:gd name="T21" fmla="*/ 0 h 586"/>
                  <a:gd name="T22" fmla="*/ 389 w 1312"/>
                  <a:gd name="T23" fmla="*/ 0 h 586"/>
                  <a:gd name="T24" fmla="*/ 379 w 1312"/>
                  <a:gd name="T25" fmla="*/ 15 h 586"/>
                  <a:gd name="T26" fmla="*/ 379 w 1312"/>
                  <a:gd name="T27" fmla="*/ 38 h 586"/>
                  <a:gd name="T28" fmla="*/ 394 w 1312"/>
                  <a:gd name="T29" fmla="*/ 65 h 586"/>
                  <a:gd name="T30" fmla="*/ 429 w 1312"/>
                  <a:gd name="T31" fmla="*/ 103 h 586"/>
                  <a:gd name="T32" fmla="*/ 469 w 1312"/>
                  <a:gd name="T33" fmla="*/ 135 h 586"/>
                  <a:gd name="T34" fmla="*/ 519 w 1312"/>
                  <a:gd name="T35" fmla="*/ 175 h 586"/>
                  <a:gd name="T36" fmla="*/ 497 w 1312"/>
                  <a:gd name="T37" fmla="*/ 213 h 586"/>
                  <a:gd name="T38" fmla="*/ 469 w 1312"/>
                  <a:gd name="T39" fmla="*/ 233 h 586"/>
                  <a:gd name="T40" fmla="*/ 422 w 1312"/>
                  <a:gd name="T41" fmla="*/ 263 h 586"/>
                  <a:gd name="T42" fmla="*/ 322 w 1312"/>
                  <a:gd name="T43" fmla="*/ 296 h 586"/>
                  <a:gd name="T44" fmla="*/ 135 w 1312"/>
                  <a:gd name="T45" fmla="*/ 296 h 586"/>
                  <a:gd name="T46" fmla="*/ 97 w 1312"/>
                  <a:gd name="T47" fmla="*/ 291 h 586"/>
                  <a:gd name="T48" fmla="*/ 47 w 1312"/>
                  <a:gd name="T49" fmla="*/ 281 h 586"/>
                  <a:gd name="T50" fmla="*/ 27 w 1312"/>
                  <a:gd name="T51" fmla="*/ 278 h 586"/>
                  <a:gd name="T52" fmla="*/ 10 w 1312"/>
                  <a:gd name="T53" fmla="*/ 283 h 586"/>
                  <a:gd name="T54" fmla="*/ 0 w 1312"/>
                  <a:gd name="T55" fmla="*/ 308 h 586"/>
                  <a:gd name="T56" fmla="*/ 15 w 1312"/>
                  <a:gd name="T57" fmla="*/ 333 h 586"/>
                  <a:gd name="T58" fmla="*/ 42 w 1312"/>
                  <a:gd name="T59" fmla="*/ 371 h 586"/>
                  <a:gd name="T60" fmla="*/ 80 w 1312"/>
                  <a:gd name="T61" fmla="*/ 446 h 586"/>
                  <a:gd name="T62" fmla="*/ 180 w 1312"/>
                  <a:gd name="T63" fmla="*/ 511 h 586"/>
                  <a:gd name="T64" fmla="*/ 417 w 1312"/>
                  <a:gd name="T65" fmla="*/ 576 h 586"/>
                  <a:gd name="T66" fmla="*/ 529 w 1312"/>
                  <a:gd name="T67" fmla="*/ 586 h 586"/>
                  <a:gd name="T68" fmla="*/ 657 w 1312"/>
                  <a:gd name="T69" fmla="*/ 583 h 586"/>
                  <a:gd name="T70" fmla="*/ 982 w 1312"/>
                  <a:gd name="T71" fmla="*/ 498 h 586"/>
                  <a:gd name="T72" fmla="*/ 1149 w 1312"/>
                  <a:gd name="T73" fmla="*/ 411 h 586"/>
                  <a:gd name="T74" fmla="*/ 1312 w 1312"/>
                  <a:gd name="T75" fmla="*/ 336 h 586"/>
                  <a:gd name="T76" fmla="*/ 1297 w 1312"/>
                  <a:gd name="T77" fmla="*/ 143 h 586"/>
                  <a:gd name="T78" fmla="*/ 1112 w 1312"/>
                  <a:gd name="T79" fmla="*/ 168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12" h="586">
                    <a:moveTo>
                      <a:pt x="1112" y="168"/>
                    </a:moveTo>
                    <a:lnTo>
                      <a:pt x="972" y="168"/>
                    </a:lnTo>
                    <a:lnTo>
                      <a:pt x="907" y="140"/>
                    </a:lnTo>
                    <a:lnTo>
                      <a:pt x="849" y="118"/>
                    </a:lnTo>
                    <a:lnTo>
                      <a:pt x="769" y="103"/>
                    </a:lnTo>
                    <a:lnTo>
                      <a:pt x="722" y="103"/>
                    </a:lnTo>
                    <a:lnTo>
                      <a:pt x="654" y="103"/>
                    </a:lnTo>
                    <a:lnTo>
                      <a:pt x="579" y="75"/>
                    </a:lnTo>
                    <a:lnTo>
                      <a:pt x="479" y="38"/>
                    </a:lnTo>
                    <a:lnTo>
                      <a:pt x="449" y="23"/>
                    </a:lnTo>
                    <a:lnTo>
                      <a:pt x="412" y="0"/>
                    </a:lnTo>
                    <a:lnTo>
                      <a:pt x="389" y="0"/>
                    </a:lnTo>
                    <a:lnTo>
                      <a:pt x="379" y="15"/>
                    </a:lnTo>
                    <a:lnTo>
                      <a:pt x="379" y="38"/>
                    </a:lnTo>
                    <a:lnTo>
                      <a:pt x="394" y="65"/>
                    </a:lnTo>
                    <a:lnTo>
                      <a:pt x="429" y="103"/>
                    </a:lnTo>
                    <a:lnTo>
                      <a:pt x="469" y="135"/>
                    </a:lnTo>
                    <a:lnTo>
                      <a:pt x="519" y="175"/>
                    </a:lnTo>
                    <a:lnTo>
                      <a:pt x="497" y="213"/>
                    </a:lnTo>
                    <a:lnTo>
                      <a:pt x="469" y="233"/>
                    </a:lnTo>
                    <a:lnTo>
                      <a:pt x="422" y="263"/>
                    </a:lnTo>
                    <a:lnTo>
                      <a:pt x="322" y="296"/>
                    </a:lnTo>
                    <a:lnTo>
                      <a:pt x="135" y="296"/>
                    </a:lnTo>
                    <a:lnTo>
                      <a:pt x="97" y="291"/>
                    </a:lnTo>
                    <a:lnTo>
                      <a:pt x="47" y="281"/>
                    </a:lnTo>
                    <a:lnTo>
                      <a:pt x="27" y="278"/>
                    </a:lnTo>
                    <a:lnTo>
                      <a:pt x="10" y="283"/>
                    </a:lnTo>
                    <a:lnTo>
                      <a:pt x="0" y="308"/>
                    </a:lnTo>
                    <a:lnTo>
                      <a:pt x="15" y="333"/>
                    </a:lnTo>
                    <a:lnTo>
                      <a:pt x="42" y="371"/>
                    </a:lnTo>
                    <a:lnTo>
                      <a:pt x="80" y="446"/>
                    </a:lnTo>
                    <a:lnTo>
                      <a:pt x="180" y="511"/>
                    </a:lnTo>
                    <a:lnTo>
                      <a:pt x="417" y="576"/>
                    </a:lnTo>
                    <a:lnTo>
                      <a:pt x="529" y="586"/>
                    </a:lnTo>
                    <a:lnTo>
                      <a:pt x="657" y="583"/>
                    </a:lnTo>
                    <a:lnTo>
                      <a:pt x="982" y="498"/>
                    </a:lnTo>
                    <a:lnTo>
                      <a:pt x="1149" y="411"/>
                    </a:lnTo>
                    <a:lnTo>
                      <a:pt x="1312" y="336"/>
                    </a:lnTo>
                    <a:lnTo>
                      <a:pt x="1297" y="143"/>
                    </a:lnTo>
                    <a:lnTo>
                      <a:pt x="1112" y="16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  <p:sp>
            <p:nvSpPr>
              <p:cNvPr id="241682" name="Freeform 18"/>
              <p:cNvSpPr>
                <a:spLocks/>
              </p:cNvSpPr>
              <p:nvPr/>
            </p:nvSpPr>
            <p:spPr bwMode="auto">
              <a:xfrm>
                <a:off x="2145" y="8727"/>
                <a:ext cx="216" cy="549"/>
              </a:xfrm>
              <a:custGeom>
                <a:avLst/>
                <a:gdLst>
                  <a:gd name="T0" fmla="*/ 8 w 215"/>
                  <a:gd name="T1" fmla="*/ 3 h 551"/>
                  <a:gd name="T2" fmla="*/ 0 w 215"/>
                  <a:gd name="T3" fmla="*/ 258 h 551"/>
                  <a:gd name="T4" fmla="*/ 5 w 215"/>
                  <a:gd name="T5" fmla="*/ 396 h 551"/>
                  <a:gd name="T6" fmla="*/ 18 w 215"/>
                  <a:gd name="T7" fmla="*/ 471 h 551"/>
                  <a:gd name="T8" fmla="*/ 38 w 215"/>
                  <a:gd name="T9" fmla="*/ 551 h 551"/>
                  <a:gd name="T10" fmla="*/ 215 w 215"/>
                  <a:gd name="T11" fmla="*/ 481 h 551"/>
                  <a:gd name="T12" fmla="*/ 155 w 215"/>
                  <a:gd name="T13" fmla="*/ 0 h 551"/>
                  <a:gd name="T14" fmla="*/ 8 w 215"/>
                  <a:gd name="T15" fmla="*/ 3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551">
                    <a:moveTo>
                      <a:pt x="8" y="3"/>
                    </a:moveTo>
                    <a:lnTo>
                      <a:pt x="0" y="258"/>
                    </a:lnTo>
                    <a:lnTo>
                      <a:pt x="5" y="396"/>
                    </a:lnTo>
                    <a:lnTo>
                      <a:pt x="18" y="471"/>
                    </a:lnTo>
                    <a:lnTo>
                      <a:pt x="38" y="551"/>
                    </a:lnTo>
                    <a:lnTo>
                      <a:pt x="215" y="481"/>
                    </a:lnTo>
                    <a:lnTo>
                      <a:pt x="155" y="0"/>
                    </a:lnTo>
                    <a:lnTo>
                      <a:pt x="8" y="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</p:grpSp>
        <p:sp>
          <p:nvSpPr>
            <p:cNvPr id="241683" name="Freeform 19"/>
            <p:cNvSpPr>
              <a:spLocks/>
            </p:cNvSpPr>
            <p:nvPr/>
          </p:nvSpPr>
          <p:spPr bwMode="auto">
            <a:xfrm flipH="1">
              <a:off x="1859" y="2215"/>
              <a:ext cx="338" cy="599"/>
            </a:xfrm>
            <a:custGeom>
              <a:avLst/>
              <a:gdLst>
                <a:gd name="T0" fmla="*/ 1722 w 1982"/>
                <a:gd name="T1" fmla="*/ 85 h 3798"/>
                <a:gd name="T2" fmla="*/ 1620 w 1982"/>
                <a:gd name="T3" fmla="*/ 140 h 3798"/>
                <a:gd name="T4" fmla="*/ 1537 w 1982"/>
                <a:gd name="T5" fmla="*/ 182 h 3798"/>
                <a:gd name="T6" fmla="*/ 1447 w 1982"/>
                <a:gd name="T7" fmla="*/ 232 h 3798"/>
                <a:gd name="T8" fmla="*/ 1362 w 1982"/>
                <a:gd name="T9" fmla="*/ 282 h 3798"/>
                <a:gd name="T10" fmla="*/ 1287 w 1982"/>
                <a:gd name="T11" fmla="*/ 327 h 3798"/>
                <a:gd name="T12" fmla="*/ 1220 w 1982"/>
                <a:gd name="T13" fmla="*/ 380 h 3798"/>
                <a:gd name="T14" fmla="*/ 1175 w 1982"/>
                <a:gd name="T15" fmla="*/ 425 h 3798"/>
                <a:gd name="T16" fmla="*/ 1142 w 1982"/>
                <a:gd name="T17" fmla="*/ 463 h 3798"/>
                <a:gd name="T18" fmla="*/ 1115 w 1982"/>
                <a:gd name="T19" fmla="*/ 508 h 3798"/>
                <a:gd name="T20" fmla="*/ 1092 w 1982"/>
                <a:gd name="T21" fmla="*/ 568 h 3798"/>
                <a:gd name="T22" fmla="*/ 1077 w 1982"/>
                <a:gd name="T23" fmla="*/ 658 h 3798"/>
                <a:gd name="T24" fmla="*/ 955 w 1982"/>
                <a:gd name="T25" fmla="*/ 1348 h 3798"/>
                <a:gd name="T26" fmla="*/ 852 w 1982"/>
                <a:gd name="T27" fmla="*/ 1641 h 3798"/>
                <a:gd name="T28" fmla="*/ 807 w 1982"/>
                <a:gd name="T29" fmla="*/ 1699 h 3798"/>
                <a:gd name="T30" fmla="*/ 780 w 1982"/>
                <a:gd name="T31" fmla="*/ 1721 h 3798"/>
                <a:gd name="T32" fmla="*/ 700 w 1982"/>
                <a:gd name="T33" fmla="*/ 1759 h 3798"/>
                <a:gd name="T34" fmla="*/ 565 w 1982"/>
                <a:gd name="T35" fmla="*/ 1809 h 3798"/>
                <a:gd name="T36" fmla="*/ 403 w 1982"/>
                <a:gd name="T37" fmla="*/ 1861 h 3798"/>
                <a:gd name="T38" fmla="*/ 235 w 1982"/>
                <a:gd name="T39" fmla="*/ 1901 h 3798"/>
                <a:gd name="T40" fmla="*/ 105 w 1982"/>
                <a:gd name="T41" fmla="*/ 1929 h 3798"/>
                <a:gd name="T42" fmla="*/ 0 w 1982"/>
                <a:gd name="T43" fmla="*/ 1944 h 3798"/>
                <a:gd name="T44" fmla="*/ 0 w 1982"/>
                <a:gd name="T45" fmla="*/ 2054 h 3798"/>
                <a:gd name="T46" fmla="*/ 0 w 1982"/>
                <a:gd name="T47" fmla="*/ 2182 h 3798"/>
                <a:gd name="T48" fmla="*/ 5 w 1982"/>
                <a:gd name="T49" fmla="*/ 2264 h 3798"/>
                <a:gd name="T50" fmla="*/ 20 w 1982"/>
                <a:gd name="T51" fmla="*/ 2362 h 3798"/>
                <a:gd name="T52" fmla="*/ 63 w 1982"/>
                <a:gd name="T53" fmla="*/ 2517 h 3798"/>
                <a:gd name="T54" fmla="*/ 268 w 1982"/>
                <a:gd name="T55" fmla="*/ 2472 h 3798"/>
                <a:gd name="T56" fmla="*/ 612 w 1982"/>
                <a:gd name="T57" fmla="*/ 2382 h 3798"/>
                <a:gd name="T58" fmla="*/ 1032 w 1982"/>
                <a:gd name="T59" fmla="*/ 2249 h 3798"/>
                <a:gd name="T60" fmla="*/ 1135 w 1982"/>
                <a:gd name="T61" fmla="*/ 2189 h 3798"/>
                <a:gd name="T62" fmla="*/ 1240 w 1982"/>
                <a:gd name="T63" fmla="*/ 2129 h 3798"/>
                <a:gd name="T64" fmla="*/ 1305 w 1982"/>
                <a:gd name="T65" fmla="*/ 2036 h 3798"/>
                <a:gd name="T66" fmla="*/ 1327 w 1982"/>
                <a:gd name="T67" fmla="*/ 2006 h 3798"/>
                <a:gd name="T68" fmla="*/ 1400 w 1982"/>
                <a:gd name="T69" fmla="*/ 1814 h 3798"/>
                <a:gd name="T70" fmla="*/ 1430 w 1982"/>
                <a:gd name="T71" fmla="*/ 1529 h 3798"/>
                <a:gd name="T72" fmla="*/ 1375 w 1982"/>
                <a:gd name="T73" fmla="*/ 1931 h 3798"/>
                <a:gd name="T74" fmla="*/ 1375 w 1982"/>
                <a:gd name="T75" fmla="*/ 2091 h 3798"/>
                <a:gd name="T76" fmla="*/ 1355 w 1982"/>
                <a:gd name="T77" fmla="*/ 2309 h 3798"/>
                <a:gd name="T78" fmla="*/ 1330 w 1982"/>
                <a:gd name="T79" fmla="*/ 2607 h 3798"/>
                <a:gd name="T80" fmla="*/ 1285 w 1982"/>
                <a:gd name="T81" fmla="*/ 2907 h 3798"/>
                <a:gd name="T82" fmla="*/ 1255 w 1982"/>
                <a:gd name="T83" fmla="*/ 3260 h 3798"/>
                <a:gd name="T84" fmla="*/ 1225 w 1982"/>
                <a:gd name="T85" fmla="*/ 3798 h 3798"/>
                <a:gd name="T86" fmla="*/ 1352 w 1982"/>
                <a:gd name="T87" fmla="*/ 3783 h 3798"/>
                <a:gd name="T88" fmla="*/ 1465 w 1982"/>
                <a:gd name="T89" fmla="*/ 3768 h 3798"/>
                <a:gd name="T90" fmla="*/ 1622 w 1982"/>
                <a:gd name="T91" fmla="*/ 3718 h 3798"/>
                <a:gd name="T92" fmla="*/ 1719 w 1982"/>
                <a:gd name="T93" fmla="*/ 3658 h 3798"/>
                <a:gd name="T94" fmla="*/ 1779 w 1982"/>
                <a:gd name="T95" fmla="*/ 3598 h 3798"/>
                <a:gd name="T96" fmla="*/ 1839 w 1982"/>
                <a:gd name="T97" fmla="*/ 3388 h 3798"/>
                <a:gd name="T98" fmla="*/ 1867 w 1982"/>
                <a:gd name="T99" fmla="*/ 2997 h 3798"/>
                <a:gd name="T100" fmla="*/ 1897 w 1982"/>
                <a:gd name="T101" fmla="*/ 2622 h 3798"/>
                <a:gd name="T102" fmla="*/ 1897 w 1982"/>
                <a:gd name="T103" fmla="*/ 2322 h 3798"/>
                <a:gd name="T104" fmla="*/ 1854 w 1982"/>
                <a:gd name="T105" fmla="*/ 1769 h 3798"/>
                <a:gd name="T106" fmla="*/ 1889 w 1982"/>
                <a:gd name="T107" fmla="*/ 1251 h 3798"/>
                <a:gd name="T108" fmla="*/ 1952 w 1982"/>
                <a:gd name="T109" fmla="*/ 900 h 3798"/>
                <a:gd name="T110" fmla="*/ 1982 w 1982"/>
                <a:gd name="T111" fmla="*/ 453 h 3798"/>
                <a:gd name="T112" fmla="*/ 1944 w 1982"/>
                <a:gd name="T113" fmla="*/ 205 h 3798"/>
                <a:gd name="T114" fmla="*/ 1907 w 1982"/>
                <a:gd name="T115" fmla="*/ 0 h 3798"/>
                <a:gd name="T116" fmla="*/ 1722 w 1982"/>
                <a:gd name="T117" fmla="*/ 85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2" h="3798">
                  <a:moveTo>
                    <a:pt x="1722" y="85"/>
                  </a:moveTo>
                  <a:lnTo>
                    <a:pt x="1620" y="140"/>
                  </a:lnTo>
                  <a:lnTo>
                    <a:pt x="1537" y="182"/>
                  </a:lnTo>
                  <a:lnTo>
                    <a:pt x="1447" y="232"/>
                  </a:lnTo>
                  <a:lnTo>
                    <a:pt x="1362" y="282"/>
                  </a:lnTo>
                  <a:lnTo>
                    <a:pt x="1287" y="327"/>
                  </a:lnTo>
                  <a:lnTo>
                    <a:pt x="1220" y="380"/>
                  </a:lnTo>
                  <a:lnTo>
                    <a:pt x="1175" y="425"/>
                  </a:lnTo>
                  <a:lnTo>
                    <a:pt x="1142" y="463"/>
                  </a:lnTo>
                  <a:lnTo>
                    <a:pt x="1115" y="508"/>
                  </a:lnTo>
                  <a:lnTo>
                    <a:pt x="1092" y="568"/>
                  </a:lnTo>
                  <a:lnTo>
                    <a:pt x="1077" y="658"/>
                  </a:lnTo>
                  <a:lnTo>
                    <a:pt x="955" y="1348"/>
                  </a:lnTo>
                  <a:lnTo>
                    <a:pt x="852" y="1641"/>
                  </a:lnTo>
                  <a:lnTo>
                    <a:pt x="807" y="1699"/>
                  </a:lnTo>
                  <a:lnTo>
                    <a:pt x="780" y="1721"/>
                  </a:lnTo>
                  <a:lnTo>
                    <a:pt x="700" y="1759"/>
                  </a:lnTo>
                  <a:lnTo>
                    <a:pt x="565" y="1809"/>
                  </a:lnTo>
                  <a:lnTo>
                    <a:pt x="403" y="1861"/>
                  </a:lnTo>
                  <a:lnTo>
                    <a:pt x="235" y="1901"/>
                  </a:lnTo>
                  <a:lnTo>
                    <a:pt x="105" y="1929"/>
                  </a:lnTo>
                  <a:lnTo>
                    <a:pt x="0" y="1944"/>
                  </a:lnTo>
                  <a:lnTo>
                    <a:pt x="0" y="2054"/>
                  </a:lnTo>
                  <a:lnTo>
                    <a:pt x="0" y="2182"/>
                  </a:lnTo>
                  <a:lnTo>
                    <a:pt x="5" y="2264"/>
                  </a:lnTo>
                  <a:lnTo>
                    <a:pt x="20" y="2362"/>
                  </a:lnTo>
                  <a:lnTo>
                    <a:pt x="63" y="2517"/>
                  </a:lnTo>
                  <a:lnTo>
                    <a:pt x="268" y="2472"/>
                  </a:lnTo>
                  <a:lnTo>
                    <a:pt x="612" y="2382"/>
                  </a:lnTo>
                  <a:lnTo>
                    <a:pt x="1032" y="2249"/>
                  </a:lnTo>
                  <a:lnTo>
                    <a:pt x="1135" y="2189"/>
                  </a:lnTo>
                  <a:lnTo>
                    <a:pt x="1240" y="2129"/>
                  </a:lnTo>
                  <a:lnTo>
                    <a:pt x="1305" y="2036"/>
                  </a:lnTo>
                  <a:lnTo>
                    <a:pt x="1327" y="2006"/>
                  </a:lnTo>
                  <a:lnTo>
                    <a:pt x="1400" y="1814"/>
                  </a:lnTo>
                  <a:lnTo>
                    <a:pt x="1430" y="1529"/>
                  </a:lnTo>
                  <a:lnTo>
                    <a:pt x="1375" y="1931"/>
                  </a:lnTo>
                  <a:lnTo>
                    <a:pt x="1375" y="2091"/>
                  </a:lnTo>
                  <a:lnTo>
                    <a:pt x="1355" y="2309"/>
                  </a:lnTo>
                  <a:lnTo>
                    <a:pt x="1330" y="2607"/>
                  </a:lnTo>
                  <a:lnTo>
                    <a:pt x="1285" y="2907"/>
                  </a:lnTo>
                  <a:lnTo>
                    <a:pt x="1255" y="3260"/>
                  </a:lnTo>
                  <a:lnTo>
                    <a:pt x="1225" y="3798"/>
                  </a:lnTo>
                  <a:lnTo>
                    <a:pt x="1352" y="3783"/>
                  </a:lnTo>
                  <a:lnTo>
                    <a:pt x="1465" y="3768"/>
                  </a:lnTo>
                  <a:lnTo>
                    <a:pt x="1622" y="3718"/>
                  </a:lnTo>
                  <a:lnTo>
                    <a:pt x="1719" y="3658"/>
                  </a:lnTo>
                  <a:lnTo>
                    <a:pt x="1779" y="3598"/>
                  </a:lnTo>
                  <a:lnTo>
                    <a:pt x="1839" y="3388"/>
                  </a:lnTo>
                  <a:lnTo>
                    <a:pt x="1867" y="2997"/>
                  </a:lnTo>
                  <a:lnTo>
                    <a:pt x="1897" y="2622"/>
                  </a:lnTo>
                  <a:lnTo>
                    <a:pt x="1897" y="2322"/>
                  </a:lnTo>
                  <a:lnTo>
                    <a:pt x="1854" y="1769"/>
                  </a:lnTo>
                  <a:lnTo>
                    <a:pt x="1889" y="1251"/>
                  </a:lnTo>
                  <a:lnTo>
                    <a:pt x="1952" y="900"/>
                  </a:lnTo>
                  <a:lnTo>
                    <a:pt x="1982" y="453"/>
                  </a:lnTo>
                  <a:lnTo>
                    <a:pt x="1944" y="205"/>
                  </a:lnTo>
                  <a:lnTo>
                    <a:pt x="1907" y="0"/>
                  </a:lnTo>
                  <a:lnTo>
                    <a:pt x="1722" y="8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241684" name="Freeform 20"/>
            <p:cNvSpPr>
              <a:spLocks/>
            </p:cNvSpPr>
            <p:nvPr/>
          </p:nvSpPr>
          <p:spPr bwMode="auto">
            <a:xfrm flipH="1">
              <a:off x="1999" y="2497"/>
              <a:ext cx="61" cy="51"/>
            </a:xfrm>
            <a:custGeom>
              <a:avLst/>
              <a:gdLst>
                <a:gd name="T0" fmla="*/ 45 w 355"/>
                <a:gd name="T1" fmla="*/ 2 h 297"/>
                <a:gd name="T2" fmla="*/ 68 w 355"/>
                <a:gd name="T3" fmla="*/ 0 h 297"/>
                <a:gd name="T4" fmla="*/ 90 w 355"/>
                <a:gd name="T5" fmla="*/ 2 h 297"/>
                <a:gd name="T6" fmla="*/ 115 w 355"/>
                <a:gd name="T7" fmla="*/ 7 h 297"/>
                <a:gd name="T8" fmla="*/ 153 w 355"/>
                <a:gd name="T9" fmla="*/ 27 h 297"/>
                <a:gd name="T10" fmla="*/ 355 w 355"/>
                <a:gd name="T11" fmla="*/ 165 h 297"/>
                <a:gd name="T12" fmla="*/ 155 w 355"/>
                <a:gd name="T13" fmla="*/ 62 h 297"/>
                <a:gd name="T14" fmla="*/ 108 w 355"/>
                <a:gd name="T15" fmla="*/ 47 h 297"/>
                <a:gd name="T16" fmla="*/ 75 w 355"/>
                <a:gd name="T17" fmla="*/ 45 h 297"/>
                <a:gd name="T18" fmla="*/ 48 w 355"/>
                <a:gd name="T19" fmla="*/ 45 h 297"/>
                <a:gd name="T20" fmla="*/ 83 w 355"/>
                <a:gd name="T21" fmla="*/ 85 h 297"/>
                <a:gd name="T22" fmla="*/ 110 w 355"/>
                <a:gd name="T23" fmla="*/ 112 h 297"/>
                <a:gd name="T24" fmla="*/ 125 w 355"/>
                <a:gd name="T25" fmla="*/ 142 h 297"/>
                <a:gd name="T26" fmla="*/ 170 w 355"/>
                <a:gd name="T27" fmla="*/ 297 h 297"/>
                <a:gd name="T28" fmla="*/ 103 w 355"/>
                <a:gd name="T29" fmla="*/ 152 h 297"/>
                <a:gd name="T30" fmla="*/ 73 w 355"/>
                <a:gd name="T31" fmla="*/ 112 h 297"/>
                <a:gd name="T32" fmla="*/ 35 w 355"/>
                <a:gd name="T33" fmla="*/ 75 h 297"/>
                <a:gd name="T34" fmla="*/ 0 w 355"/>
                <a:gd name="T35" fmla="*/ 60 h 297"/>
                <a:gd name="T36" fmla="*/ 45 w 355"/>
                <a:gd name="T37" fmla="*/ 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5" h="297">
                  <a:moveTo>
                    <a:pt x="45" y="2"/>
                  </a:moveTo>
                  <a:lnTo>
                    <a:pt x="68" y="0"/>
                  </a:lnTo>
                  <a:lnTo>
                    <a:pt x="90" y="2"/>
                  </a:lnTo>
                  <a:lnTo>
                    <a:pt x="115" y="7"/>
                  </a:lnTo>
                  <a:lnTo>
                    <a:pt x="153" y="27"/>
                  </a:lnTo>
                  <a:lnTo>
                    <a:pt x="355" y="165"/>
                  </a:lnTo>
                  <a:lnTo>
                    <a:pt x="155" y="62"/>
                  </a:lnTo>
                  <a:lnTo>
                    <a:pt x="108" y="47"/>
                  </a:lnTo>
                  <a:lnTo>
                    <a:pt x="75" y="45"/>
                  </a:lnTo>
                  <a:lnTo>
                    <a:pt x="48" y="45"/>
                  </a:lnTo>
                  <a:lnTo>
                    <a:pt x="83" y="85"/>
                  </a:lnTo>
                  <a:lnTo>
                    <a:pt x="110" y="112"/>
                  </a:lnTo>
                  <a:lnTo>
                    <a:pt x="125" y="142"/>
                  </a:lnTo>
                  <a:lnTo>
                    <a:pt x="170" y="297"/>
                  </a:lnTo>
                  <a:lnTo>
                    <a:pt x="103" y="152"/>
                  </a:lnTo>
                  <a:lnTo>
                    <a:pt x="73" y="112"/>
                  </a:lnTo>
                  <a:lnTo>
                    <a:pt x="35" y="75"/>
                  </a:lnTo>
                  <a:lnTo>
                    <a:pt x="0" y="60"/>
                  </a:lnTo>
                  <a:lnTo>
                    <a:pt x="45" y="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</p:grpSp>
      <p:sp>
        <p:nvSpPr>
          <p:cNvPr id="52227" name="Freeform 21"/>
          <p:cNvSpPr>
            <a:spLocks/>
          </p:cNvSpPr>
          <p:nvPr/>
        </p:nvSpPr>
        <p:spPr bwMode="auto">
          <a:xfrm flipV="1">
            <a:off x="3517900" y="3827463"/>
            <a:ext cx="2287588" cy="234950"/>
          </a:xfrm>
          <a:custGeom>
            <a:avLst/>
            <a:gdLst>
              <a:gd name="T0" fmla="*/ 0 w 4620"/>
              <a:gd name="T1" fmla="*/ 0 h 1"/>
              <a:gd name="T2" fmla="*/ 2287588 w 462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620" h="1">
                <a:moveTo>
                  <a:pt x="0" y="0"/>
                </a:moveTo>
                <a:lnTo>
                  <a:pt x="4620" y="0"/>
                </a:lnTo>
              </a:path>
            </a:pathLst>
          </a:custGeom>
          <a:noFill/>
          <a:ln w="50800" cmpd="sng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228" name="AutoShape 22"/>
          <p:cNvSpPr>
            <a:spLocks noChangeArrowheads="1"/>
          </p:cNvSpPr>
          <p:nvPr/>
        </p:nvSpPr>
        <p:spPr bwMode="auto">
          <a:xfrm rot="-5412519">
            <a:off x="4567238" y="2662238"/>
            <a:ext cx="466725" cy="2295525"/>
          </a:xfrm>
          <a:prstGeom prst="can">
            <a:avLst>
              <a:gd name="adj" fmla="val 76963"/>
            </a:avLst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229" name="WordArt 23"/>
          <p:cNvSpPr>
            <a:spLocks noChangeArrowheads="1" noChangeShapeType="1" noTextEdit="1"/>
          </p:cNvSpPr>
          <p:nvPr/>
        </p:nvSpPr>
        <p:spPr bwMode="auto">
          <a:xfrm>
            <a:off x="4291013" y="3667125"/>
            <a:ext cx="1520825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стек</a:t>
            </a:r>
          </a:p>
        </p:txBody>
      </p:sp>
      <p:sp>
        <p:nvSpPr>
          <p:cNvPr id="52230" name="Text Box 24"/>
          <p:cNvSpPr txBox="1">
            <a:spLocks noChangeArrowheads="1"/>
          </p:cNvSpPr>
          <p:nvPr/>
        </p:nvSpPr>
        <p:spPr bwMode="auto">
          <a:xfrm>
            <a:off x="3070225" y="4321175"/>
            <a:ext cx="1250950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2400" b="0">
                <a:latin typeface="Times New Roman" pitchFamily="18" charset="0"/>
              </a:rPr>
              <a:t>вход</a:t>
            </a:r>
            <a:endParaRPr lang="en-US" altLang="bg-BG" sz="2400"/>
          </a:p>
        </p:txBody>
      </p:sp>
      <p:sp>
        <p:nvSpPr>
          <p:cNvPr id="241689" name="AutoShape 25"/>
          <p:cNvSpPr>
            <a:spLocks noChangeArrowheads="1"/>
          </p:cNvSpPr>
          <p:nvPr/>
        </p:nvSpPr>
        <p:spPr bwMode="auto">
          <a:xfrm rot="16200000" flipH="1">
            <a:off x="697707" y="3050381"/>
            <a:ext cx="749300" cy="985837"/>
          </a:xfrm>
          <a:prstGeom prst="flowChartDelay">
            <a:avLst/>
          </a:prstGeom>
          <a:gradFill rotWithShape="0">
            <a:gsLst>
              <a:gs pos="0">
                <a:srgbClr val="FFFFFF"/>
              </a:gs>
              <a:gs pos="100000">
                <a:srgbClr val="000000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endParaRPr lang="bg-BG" altLang="bg-BG" b="0"/>
          </a:p>
        </p:txBody>
      </p:sp>
      <p:sp>
        <p:nvSpPr>
          <p:cNvPr id="241690" name="Rectangle 26"/>
          <p:cNvSpPr>
            <a:spLocks noChangeArrowheads="1"/>
          </p:cNvSpPr>
          <p:nvPr/>
        </p:nvSpPr>
        <p:spPr bwMode="auto">
          <a:xfrm flipH="1">
            <a:off x="561975" y="2908300"/>
            <a:ext cx="1030288" cy="611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1691" name="Oval 27"/>
          <p:cNvSpPr>
            <a:spLocks noChangeArrowheads="1"/>
          </p:cNvSpPr>
          <p:nvPr/>
        </p:nvSpPr>
        <p:spPr bwMode="auto">
          <a:xfrm flipH="1">
            <a:off x="569913" y="3182938"/>
            <a:ext cx="985837" cy="341312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692" name="Oval 28"/>
          <p:cNvSpPr>
            <a:spLocks noChangeArrowheads="1"/>
          </p:cNvSpPr>
          <p:nvPr/>
        </p:nvSpPr>
        <p:spPr bwMode="auto">
          <a:xfrm flipH="1" flipV="1">
            <a:off x="1066800" y="3149600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693" name="Oval 29"/>
          <p:cNvSpPr>
            <a:spLocks noChangeArrowheads="1"/>
          </p:cNvSpPr>
          <p:nvPr/>
        </p:nvSpPr>
        <p:spPr bwMode="auto">
          <a:xfrm flipH="1" flipV="1">
            <a:off x="935038" y="31496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694" name="Oval 30"/>
          <p:cNvSpPr>
            <a:spLocks noChangeArrowheads="1"/>
          </p:cNvSpPr>
          <p:nvPr/>
        </p:nvSpPr>
        <p:spPr bwMode="auto">
          <a:xfrm flipH="1" flipV="1">
            <a:off x="1198563" y="3354388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695" name="Oval 31"/>
          <p:cNvSpPr>
            <a:spLocks noChangeArrowheads="1"/>
          </p:cNvSpPr>
          <p:nvPr/>
        </p:nvSpPr>
        <p:spPr bwMode="auto">
          <a:xfrm flipH="1" flipV="1">
            <a:off x="803275" y="335438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696" name="Oval 32"/>
          <p:cNvSpPr>
            <a:spLocks noChangeArrowheads="1"/>
          </p:cNvSpPr>
          <p:nvPr/>
        </p:nvSpPr>
        <p:spPr bwMode="auto">
          <a:xfrm flipH="1" flipV="1">
            <a:off x="1066800" y="335438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697" name="Oval 33"/>
          <p:cNvSpPr>
            <a:spLocks noChangeArrowheads="1"/>
          </p:cNvSpPr>
          <p:nvPr/>
        </p:nvSpPr>
        <p:spPr bwMode="auto">
          <a:xfrm flipH="1" flipV="1">
            <a:off x="935038" y="3354388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698" name="Oval 34"/>
          <p:cNvSpPr>
            <a:spLocks noChangeArrowheads="1"/>
          </p:cNvSpPr>
          <p:nvPr/>
        </p:nvSpPr>
        <p:spPr bwMode="auto">
          <a:xfrm flipH="1" flipV="1">
            <a:off x="1417638" y="321786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699" name="Oval 35"/>
          <p:cNvSpPr>
            <a:spLocks noChangeArrowheads="1"/>
          </p:cNvSpPr>
          <p:nvPr/>
        </p:nvSpPr>
        <p:spPr bwMode="auto">
          <a:xfrm flipH="1" flipV="1">
            <a:off x="1263650" y="3241675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00" name="Oval 36"/>
          <p:cNvSpPr>
            <a:spLocks noChangeArrowheads="1"/>
          </p:cNvSpPr>
          <p:nvPr/>
        </p:nvSpPr>
        <p:spPr bwMode="auto">
          <a:xfrm flipH="1" flipV="1">
            <a:off x="1131888" y="324167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01" name="Oval 37"/>
          <p:cNvSpPr>
            <a:spLocks noChangeArrowheads="1"/>
          </p:cNvSpPr>
          <p:nvPr/>
        </p:nvSpPr>
        <p:spPr bwMode="auto">
          <a:xfrm flipH="1" flipV="1">
            <a:off x="868363" y="324167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02" name="Oval 38"/>
          <p:cNvSpPr>
            <a:spLocks noChangeArrowheads="1"/>
          </p:cNvSpPr>
          <p:nvPr/>
        </p:nvSpPr>
        <p:spPr bwMode="auto">
          <a:xfrm flipH="1" flipV="1">
            <a:off x="1001713" y="324167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03" name="Oval 39"/>
          <p:cNvSpPr>
            <a:spLocks noChangeArrowheads="1"/>
          </p:cNvSpPr>
          <p:nvPr/>
        </p:nvSpPr>
        <p:spPr bwMode="auto">
          <a:xfrm flipH="1" flipV="1">
            <a:off x="736600" y="321786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04" name="Oval 40"/>
          <p:cNvSpPr>
            <a:spLocks noChangeArrowheads="1"/>
          </p:cNvSpPr>
          <p:nvPr/>
        </p:nvSpPr>
        <p:spPr bwMode="auto">
          <a:xfrm flipH="1" flipV="1">
            <a:off x="671513" y="3286125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05" name="Oval 41"/>
          <p:cNvSpPr>
            <a:spLocks noChangeArrowheads="1"/>
          </p:cNvSpPr>
          <p:nvPr/>
        </p:nvSpPr>
        <p:spPr bwMode="auto">
          <a:xfrm flipH="1" flipV="1">
            <a:off x="1330325" y="330993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06" name="Oval 42"/>
          <p:cNvSpPr>
            <a:spLocks noChangeArrowheads="1"/>
          </p:cNvSpPr>
          <p:nvPr/>
        </p:nvSpPr>
        <p:spPr bwMode="auto">
          <a:xfrm flipH="1" flipV="1">
            <a:off x="1198563" y="31496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07" name="Text Box 43"/>
          <p:cNvSpPr txBox="1">
            <a:spLocks noChangeArrowheads="1"/>
          </p:cNvSpPr>
          <p:nvPr/>
        </p:nvSpPr>
        <p:spPr bwMode="auto">
          <a:xfrm flipH="1">
            <a:off x="636588" y="3509963"/>
            <a:ext cx="8477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200">
                <a:solidFill>
                  <a:srgbClr val="FFFFFF"/>
                </a:solidFill>
                <a:latin typeface="Times New Roman" pitchFamily="18" charset="0"/>
              </a:rPr>
              <a:t>ДАННИ</a:t>
            </a:r>
            <a:endParaRPr lang="en-US" altLang="bg-BG" sz="1200"/>
          </a:p>
        </p:txBody>
      </p:sp>
      <p:sp>
        <p:nvSpPr>
          <p:cNvPr id="241708" name="Oval 44"/>
          <p:cNvSpPr>
            <a:spLocks noChangeArrowheads="1"/>
          </p:cNvSpPr>
          <p:nvPr/>
        </p:nvSpPr>
        <p:spPr bwMode="auto">
          <a:xfrm flipH="1" flipV="1">
            <a:off x="1381125" y="324643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09" name="Oval 45"/>
          <p:cNvSpPr>
            <a:spLocks noChangeArrowheads="1"/>
          </p:cNvSpPr>
          <p:nvPr/>
        </p:nvSpPr>
        <p:spPr bwMode="auto">
          <a:xfrm flipH="1" flipV="1">
            <a:off x="1217613" y="32004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10" name="Oval 46"/>
          <p:cNvSpPr>
            <a:spLocks noChangeArrowheads="1"/>
          </p:cNvSpPr>
          <p:nvPr/>
        </p:nvSpPr>
        <p:spPr bwMode="auto">
          <a:xfrm flipH="1" flipV="1">
            <a:off x="1117600" y="327025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11" name="Oval 47"/>
          <p:cNvSpPr>
            <a:spLocks noChangeArrowheads="1"/>
          </p:cNvSpPr>
          <p:nvPr/>
        </p:nvSpPr>
        <p:spPr bwMode="auto">
          <a:xfrm flipV="1">
            <a:off x="800100" y="3189288"/>
            <a:ext cx="111125" cy="1254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12" name="Oval 48"/>
          <p:cNvSpPr>
            <a:spLocks noChangeArrowheads="1"/>
          </p:cNvSpPr>
          <p:nvPr/>
        </p:nvSpPr>
        <p:spPr bwMode="auto">
          <a:xfrm flipH="1" flipV="1">
            <a:off x="955675" y="3246438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13" name="Oval 49"/>
          <p:cNvSpPr>
            <a:spLocks noChangeArrowheads="1"/>
          </p:cNvSpPr>
          <p:nvPr/>
        </p:nvSpPr>
        <p:spPr bwMode="auto">
          <a:xfrm flipH="1" flipV="1">
            <a:off x="752475" y="327025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14" name="Oval 50"/>
          <p:cNvSpPr>
            <a:spLocks noChangeArrowheads="1"/>
          </p:cNvSpPr>
          <p:nvPr/>
        </p:nvSpPr>
        <p:spPr bwMode="auto">
          <a:xfrm flipH="1" flipV="1">
            <a:off x="568325" y="336391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15" name="Oval 51"/>
          <p:cNvSpPr>
            <a:spLocks noChangeArrowheads="1"/>
          </p:cNvSpPr>
          <p:nvPr/>
        </p:nvSpPr>
        <p:spPr bwMode="auto">
          <a:xfrm flipH="1" flipV="1">
            <a:off x="1314450" y="3224213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16" name="Oval 52"/>
          <p:cNvSpPr>
            <a:spLocks noChangeArrowheads="1"/>
          </p:cNvSpPr>
          <p:nvPr/>
        </p:nvSpPr>
        <p:spPr bwMode="auto">
          <a:xfrm flipH="1" flipV="1">
            <a:off x="1103313" y="3359150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17" name="Oval 53"/>
          <p:cNvSpPr>
            <a:spLocks noChangeArrowheads="1"/>
          </p:cNvSpPr>
          <p:nvPr/>
        </p:nvSpPr>
        <p:spPr bwMode="auto">
          <a:xfrm flipH="1" flipV="1">
            <a:off x="971550" y="327025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18" name="Oval 54"/>
          <p:cNvSpPr>
            <a:spLocks noChangeArrowheads="1"/>
          </p:cNvSpPr>
          <p:nvPr/>
        </p:nvSpPr>
        <p:spPr bwMode="auto">
          <a:xfrm flipH="1" flipV="1">
            <a:off x="1454150" y="325913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19" name="Oval 55"/>
          <p:cNvSpPr>
            <a:spLocks noChangeArrowheads="1"/>
          </p:cNvSpPr>
          <p:nvPr/>
        </p:nvSpPr>
        <p:spPr bwMode="auto">
          <a:xfrm flipH="1" flipV="1">
            <a:off x="1300163" y="328136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20" name="Oval 56"/>
          <p:cNvSpPr>
            <a:spLocks noChangeArrowheads="1"/>
          </p:cNvSpPr>
          <p:nvPr/>
        </p:nvSpPr>
        <p:spPr bwMode="auto">
          <a:xfrm flipH="1" flipV="1">
            <a:off x="1168400" y="328136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21" name="Oval 57"/>
          <p:cNvSpPr>
            <a:spLocks noChangeArrowheads="1"/>
          </p:cNvSpPr>
          <p:nvPr/>
        </p:nvSpPr>
        <p:spPr bwMode="auto">
          <a:xfrm flipH="1" flipV="1">
            <a:off x="906463" y="328136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22" name="Oval 58"/>
          <p:cNvSpPr>
            <a:spLocks noChangeArrowheads="1"/>
          </p:cNvSpPr>
          <p:nvPr/>
        </p:nvSpPr>
        <p:spPr bwMode="auto">
          <a:xfrm flipH="1" flipV="1">
            <a:off x="1038225" y="328136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23" name="Oval 59"/>
          <p:cNvSpPr>
            <a:spLocks noChangeArrowheads="1"/>
          </p:cNvSpPr>
          <p:nvPr/>
        </p:nvSpPr>
        <p:spPr bwMode="auto">
          <a:xfrm flipH="1" flipV="1">
            <a:off x="773113" y="325913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24" name="Oval 60"/>
          <p:cNvSpPr>
            <a:spLocks noChangeArrowheads="1"/>
          </p:cNvSpPr>
          <p:nvPr/>
        </p:nvSpPr>
        <p:spPr bwMode="auto">
          <a:xfrm flipH="1" flipV="1">
            <a:off x="708025" y="3327400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25" name="Oval 61"/>
          <p:cNvSpPr>
            <a:spLocks noChangeArrowheads="1"/>
          </p:cNvSpPr>
          <p:nvPr/>
        </p:nvSpPr>
        <p:spPr bwMode="auto">
          <a:xfrm flipH="1" flipV="1">
            <a:off x="1306513" y="333851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26" name="Oval 62"/>
          <p:cNvSpPr>
            <a:spLocks noChangeArrowheads="1"/>
          </p:cNvSpPr>
          <p:nvPr/>
        </p:nvSpPr>
        <p:spPr bwMode="auto">
          <a:xfrm flipH="1" flipV="1">
            <a:off x="1235075" y="3190875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27" name="Oval 63"/>
          <p:cNvSpPr>
            <a:spLocks noChangeArrowheads="1"/>
          </p:cNvSpPr>
          <p:nvPr/>
        </p:nvSpPr>
        <p:spPr bwMode="auto">
          <a:xfrm flipH="1" flipV="1">
            <a:off x="1417638" y="328771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28" name="Oval 64"/>
          <p:cNvSpPr>
            <a:spLocks noChangeArrowheads="1"/>
          </p:cNvSpPr>
          <p:nvPr/>
        </p:nvSpPr>
        <p:spPr bwMode="auto">
          <a:xfrm flipH="1" flipV="1">
            <a:off x="1020763" y="325278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29" name="Oval 65"/>
          <p:cNvSpPr>
            <a:spLocks noChangeArrowheads="1"/>
          </p:cNvSpPr>
          <p:nvPr/>
        </p:nvSpPr>
        <p:spPr bwMode="auto">
          <a:xfrm flipH="1" flipV="1">
            <a:off x="1154113" y="330993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30" name="Oval 66"/>
          <p:cNvSpPr>
            <a:spLocks noChangeArrowheads="1"/>
          </p:cNvSpPr>
          <p:nvPr/>
        </p:nvSpPr>
        <p:spPr bwMode="auto">
          <a:xfrm flipV="1">
            <a:off x="838200" y="3230563"/>
            <a:ext cx="109538" cy="1254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31" name="Oval 67"/>
          <p:cNvSpPr>
            <a:spLocks noChangeArrowheads="1"/>
          </p:cNvSpPr>
          <p:nvPr/>
        </p:nvSpPr>
        <p:spPr bwMode="auto">
          <a:xfrm flipH="1" flipV="1">
            <a:off x="911225" y="3344863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32" name="Oval 68"/>
          <p:cNvSpPr>
            <a:spLocks noChangeArrowheads="1"/>
          </p:cNvSpPr>
          <p:nvPr/>
        </p:nvSpPr>
        <p:spPr bwMode="auto">
          <a:xfrm flipH="1" flipV="1">
            <a:off x="788988" y="330993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33" name="Oval 69"/>
          <p:cNvSpPr>
            <a:spLocks noChangeArrowheads="1"/>
          </p:cNvSpPr>
          <p:nvPr/>
        </p:nvSpPr>
        <p:spPr bwMode="auto">
          <a:xfrm flipH="1" flipV="1">
            <a:off x="661988" y="328771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1734" name="Oval 70"/>
          <p:cNvSpPr>
            <a:spLocks noChangeArrowheads="1"/>
          </p:cNvSpPr>
          <p:nvPr/>
        </p:nvSpPr>
        <p:spPr bwMode="auto">
          <a:xfrm flipH="1" flipV="1">
            <a:off x="993775" y="3355975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277" name="Rectangle 71"/>
          <p:cNvSpPr>
            <a:spLocks noChangeArrowheads="1"/>
          </p:cNvSpPr>
          <p:nvPr/>
        </p:nvSpPr>
        <p:spPr bwMode="auto">
          <a:xfrm>
            <a:off x="3167063" y="430213"/>
            <a:ext cx="2127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fr-FR" altLang="bg-BG" sz="2000"/>
              <a:t>Last In First Out</a:t>
            </a:r>
            <a:endParaRPr lang="en-US" altLang="bg-BG" sz="2000"/>
          </a:p>
        </p:txBody>
      </p:sp>
      <p:sp>
        <p:nvSpPr>
          <p:cNvPr id="241736" name="Oval 72"/>
          <p:cNvSpPr>
            <a:spLocks noChangeArrowheads="1"/>
          </p:cNvSpPr>
          <p:nvPr/>
        </p:nvSpPr>
        <p:spPr bwMode="auto">
          <a:xfrm>
            <a:off x="3562350" y="3667125"/>
            <a:ext cx="412750" cy="3365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D3D3D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279" name="Oval 73"/>
          <p:cNvSpPr>
            <a:spLocks noChangeArrowheads="1"/>
          </p:cNvSpPr>
          <p:nvPr/>
        </p:nvSpPr>
        <p:spPr bwMode="auto">
          <a:xfrm>
            <a:off x="3211513" y="3571875"/>
            <a:ext cx="546100" cy="4968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631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6 C 0.01354 -0.02129 0.02726 -0.04236 0.03993 -0.05764 C 0.0526 -0.07268 0.05538 -0.08865 0.07569 -0.09051 C 0.09653 -0.09259 0.13368 -0.09884 0.16285 -0.06921 C 0.19201 -0.03958 0.22153 0.02361 0.25139 0.0875 " pathEditMode="relative" rAng="0" ptsTypes="aaaaA">
                                      <p:cBhvr>
                                        <p:cTn id="97" dur="500" fill="hold"/>
                                        <p:tgtEl>
                                          <p:spTgt spid="2417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9" y="-57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241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241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241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241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241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241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241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241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2416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241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241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241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241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241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241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241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241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241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241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241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241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241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241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241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241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241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241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500"/>
                                        <p:tgtEl>
                                          <p:spTgt spid="241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2417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6" dur="500"/>
                                        <p:tgtEl>
                                          <p:spTgt spid="241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241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2" dur="500"/>
                                        <p:tgtEl>
                                          <p:spTgt spid="241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5" dur="500"/>
                                        <p:tgtEl>
                                          <p:spTgt spid="241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241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1" dur="500"/>
                                        <p:tgtEl>
                                          <p:spTgt spid="241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4" dur="500"/>
                                        <p:tgtEl>
                                          <p:spTgt spid="241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7" dur="500"/>
                                        <p:tgtEl>
                                          <p:spTgt spid="241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0" dur="500"/>
                                        <p:tgtEl>
                                          <p:spTgt spid="241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241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241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9" dur="500"/>
                                        <p:tgtEl>
                                          <p:spTgt spid="241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241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5" dur="500"/>
                                        <p:tgtEl>
                                          <p:spTgt spid="241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8" dur="500"/>
                                        <p:tgtEl>
                                          <p:spTgt spid="241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241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89" grpId="0" animBg="1"/>
      <p:bldP spid="241689" grpId="1" animBg="1"/>
      <p:bldP spid="241690" grpId="0" animBg="1"/>
      <p:bldP spid="241691" grpId="0" animBg="1"/>
      <p:bldP spid="241691" grpId="1" animBg="1"/>
      <p:bldP spid="241692" grpId="0" animBg="1"/>
      <p:bldP spid="241692" grpId="1" animBg="1"/>
      <p:bldP spid="241693" grpId="0" animBg="1"/>
      <p:bldP spid="241693" grpId="1" animBg="1"/>
      <p:bldP spid="241694" grpId="0" animBg="1"/>
      <p:bldP spid="241694" grpId="1" animBg="1"/>
      <p:bldP spid="241695" grpId="0" animBg="1"/>
      <p:bldP spid="241695" grpId="1" animBg="1"/>
      <p:bldP spid="241696" grpId="0" animBg="1"/>
      <p:bldP spid="241696" grpId="1" animBg="1"/>
      <p:bldP spid="241697" grpId="0" animBg="1"/>
      <p:bldP spid="241697" grpId="1" animBg="1"/>
      <p:bldP spid="241698" grpId="0" animBg="1"/>
      <p:bldP spid="241698" grpId="1" animBg="1"/>
      <p:bldP spid="241699" grpId="0" animBg="1"/>
      <p:bldP spid="241699" grpId="1" animBg="1"/>
      <p:bldP spid="241700" grpId="0" animBg="1"/>
      <p:bldP spid="241700" grpId="1" animBg="1"/>
      <p:bldP spid="241701" grpId="0" animBg="1"/>
      <p:bldP spid="241701" grpId="1" animBg="1"/>
      <p:bldP spid="241702" grpId="0" animBg="1"/>
      <p:bldP spid="241702" grpId="1" animBg="1"/>
      <p:bldP spid="241703" grpId="0" animBg="1"/>
      <p:bldP spid="241703" grpId="1" animBg="1"/>
      <p:bldP spid="241704" grpId="0" animBg="1"/>
      <p:bldP spid="241704" grpId="1" animBg="1"/>
      <p:bldP spid="241705" grpId="0" animBg="1"/>
      <p:bldP spid="241705" grpId="1" animBg="1"/>
      <p:bldP spid="241706" grpId="0" animBg="1"/>
      <p:bldP spid="241706" grpId="1" animBg="1"/>
      <p:bldP spid="241707" grpId="0"/>
      <p:bldP spid="241707" grpId="1"/>
      <p:bldP spid="241708" grpId="0" animBg="1"/>
      <p:bldP spid="241708" grpId="1" animBg="1"/>
      <p:bldP spid="241709" grpId="0" animBg="1"/>
      <p:bldP spid="241709" grpId="1" animBg="1"/>
      <p:bldP spid="241710" grpId="0" animBg="1"/>
      <p:bldP spid="241710" grpId="1" animBg="1"/>
      <p:bldP spid="241711" grpId="0" animBg="1"/>
      <p:bldP spid="241711" grpId="1" animBg="1"/>
      <p:bldP spid="241712" grpId="0" animBg="1"/>
      <p:bldP spid="241712" grpId="1" animBg="1"/>
      <p:bldP spid="241713" grpId="0" animBg="1"/>
      <p:bldP spid="241713" grpId="1" animBg="1"/>
      <p:bldP spid="241714" grpId="0" animBg="1"/>
      <p:bldP spid="241714" grpId="1" animBg="1"/>
      <p:bldP spid="241715" grpId="0" animBg="1"/>
      <p:bldP spid="241715" grpId="1" animBg="1"/>
      <p:bldP spid="241716" grpId="0" animBg="1"/>
      <p:bldP spid="241716" grpId="1" animBg="1"/>
      <p:bldP spid="241717" grpId="0" animBg="1"/>
      <p:bldP spid="241717" grpId="1" animBg="1"/>
      <p:bldP spid="241718" grpId="0" animBg="1"/>
      <p:bldP spid="241718" grpId="1" animBg="1"/>
      <p:bldP spid="241719" grpId="0" animBg="1"/>
      <p:bldP spid="241719" grpId="1" animBg="1"/>
      <p:bldP spid="241720" grpId="0" animBg="1"/>
      <p:bldP spid="241720" grpId="1" animBg="1"/>
      <p:bldP spid="241721" grpId="0" animBg="1"/>
      <p:bldP spid="241721" grpId="1" animBg="1"/>
      <p:bldP spid="241722" grpId="0" animBg="1"/>
      <p:bldP spid="241722" grpId="1" animBg="1"/>
      <p:bldP spid="241723" grpId="0" animBg="1"/>
      <p:bldP spid="241723" grpId="1" animBg="1"/>
      <p:bldP spid="241724" grpId="0" animBg="1"/>
      <p:bldP spid="241724" grpId="1" animBg="1"/>
      <p:bldP spid="241725" grpId="0" animBg="1"/>
      <p:bldP spid="241725" grpId="1" animBg="1"/>
      <p:bldP spid="241726" grpId="0" animBg="1"/>
      <p:bldP spid="241726" grpId="1" animBg="1"/>
      <p:bldP spid="241727" grpId="0" animBg="1"/>
      <p:bldP spid="241727" grpId="1" animBg="1"/>
      <p:bldP spid="241728" grpId="0" animBg="1"/>
      <p:bldP spid="241728" grpId="1" animBg="1"/>
      <p:bldP spid="241729" grpId="0" animBg="1"/>
      <p:bldP spid="241729" grpId="1" animBg="1"/>
      <p:bldP spid="241730" grpId="0" animBg="1"/>
      <p:bldP spid="241730" grpId="1" animBg="1"/>
      <p:bldP spid="241731" grpId="0" animBg="1"/>
      <p:bldP spid="241731" grpId="1" animBg="1"/>
      <p:bldP spid="241732" grpId="0" animBg="1"/>
      <p:bldP spid="241732" grpId="1" animBg="1"/>
      <p:bldP spid="241733" grpId="0" animBg="1"/>
      <p:bldP spid="241733" grpId="1" animBg="1"/>
      <p:bldP spid="241734" grpId="0" animBg="1"/>
      <p:bldP spid="241734" grpId="1" animBg="1"/>
      <p:bldP spid="24173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1954213" y="2309813"/>
            <a:ext cx="1949450" cy="1722437"/>
            <a:chOff x="1535" y="1973"/>
            <a:chExt cx="856" cy="841"/>
          </a:xfrm>
        </p:grpSpPr>
        <p:sp>
          <p:nvSpPr>
            <p:cNvPr id="242691" name="Freeform 3"/>
            <p:cNvSpPr>
              <a:spLocks/>
            </p:cNvSpPr>
            <p:nvPr/>
          </p:nvSpPr>
          <p:spPr bwMode="auto">
            <a:xfrm flipH="1">
              <a:off x="1668" y="2202"/>
              <a:ext cx="267" cy="505"/>
            </a:xfrm>
            <a:custGeom>
              <a:avLst/>
              <a:gdLst>
                <a:gd name="T0" fmla="*/ 457 w 1564"/>
                <a:gd name="T1" fmla="*/ 45 h 2938"/>
                <a:gd name="T2" fmla="*/ 404 w 1564"/>
                <a:gd name="T3" fmla="*/ 75 h 2938"/>
                <a:gd name="T4" fmla="*/ 0 w 1564"/>
                <a:gd name="T5" fmla="*/ 343 h 2938"/>
                <a:gd name="T6" fmla="*/ 107 w 1564"/>
                <a:gd name="T7" fmla="*/ 2272 h 2938"/>
                <a:gd name="T8" fmla="*/ 107 w 1564"/>
                <a:gd name="T9" fmla="*/ 2375 h 2938"/>
                <a:gd name="T10" fmla="*/ 129 w 1564"/>
                <a:gd name="T11" fmla="*/ 2555 h 2938"/>
                <a:gd name="T12" fmla="*/ 122 w 1564"/>
                <a:gd name="T13" fmla="*/ 2757 h 2938"/>
                <a:gd name="T14" fmla="*/ 444 w 1564"/>
                <a:gd name="T15" fmla="*/ 2883 h 2938"/>
                <a:gd name="T16" fmla="*/ 784 w 1564"/>
                <a:gd name="T17" fmla="*/ 2938 h 2938"/>
                <a:gd name="T18" fmla="*/ 1194 w 1564"/>
                <a:gd name="T19" fmla="*/ 2900 h 2938"/>
                <a:gd name="T20" fmla="*/ 1534 w 1564"/>
                <a:gd name="T21" fmla="*/ 2775 h 2938"/>
                <a:gd name="T22" fmla="*/ 1564 w 1564"/>
                <a:gd name="T23" fmla="*/ 2412 h 2938"/>
                <a:gd name="T24" fmla="*/ 1534 w 1564"/>
                <a:gd name="T25" fmla="*/ 1486 h 2938"/>
                <a:gd name="T26" fmla="*/ 1281 w 1564"/>
                <a:gd name="T27" fmla="*/ 305 h 2938"/>
                <a:gd name="T28" fmla="*/ 944 w 1564"/>
                <a:gd name="T29" fmla="*/ 30 h 2938"/>
                <a:gd name="T30" fmla="*/ 847 w 1564"/>
                <a:gd name="T31" fmla="*/ 0 h 2938"/>
                <a:gd name="T32" fmla="*/ 697 w 1564"/>
                <a:gd name="T33" fmla="*/ 8 h 2938"/>
                <a:gd name="T34" fmla="*/ 592 w 1564"/>
                <a:gd name="T35" fmla="*/ 8 h 2938"/>
                <a:gd name="T36" fmla="*/ 524 w 1564"/>
                <a:gd name="T37" fmla="*/ 38 h 2938"/>
                <a:gd name="T38" fmla="*/ 457 w 1564"/>
                <a:gd name="T39" fmla="*/ 45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4" h="2938">
                  <a:moveTo>
                    <a:pt x="457" y="45"/>
                  </a:moveTo>
                  <a:lnTo>
                    <a:pt x="404" y="75"/>
                  </a:lnTo>
                  <a:lnTo>
                    <a:pt x="0" y="343"/>
                  </a:lnTo>
                  <a:lnTo>
                    <a:pt x="107" y="2272"/>
                  </a:lnTo>
                  <a:lnTo>
                    <a:pt x="107" y="2375"/>
                  </a:lnTo>
                  <a:lnTo>
                    <a:pt x="129" y="2555"/>
                  </a:lnTo>
                  <a:lnTo>
                    <a:pt x="122" y="2757"/>
                  </a:lnTo>
                  <a:lnTo>
                    <a:pt x="444" y="2883"/>
                  </a:lnTo>
                  <a:lnTo>
                    <a:pt x="784" y="2938"/>
                  </a:lnTo>
                  <a:lnTo>
                    <a:pt x="1194" y="2900"/>
                  </a:lnTo>
                  <a:lnTo>
                    <a:pt x="1534" y="2775"/>
                  </a:lnTo>
                  <a:lnTo>
                    <a:pt x="1564" y="2412"/>
                  </a:lnTo>
                  <a:lnTo>
                    <a:pt x="1534" y="1486"/>
                  </a:lnTo>
                  <a:lnTo>
                    <a:pt x="1281" y="305"/>
                  </a:lnTo>
                  <a:lnTo>
                    <a:pt x="944" y="30"/>
                  </a:lnTo>
                  <a:lnTo>
                    <a:pt x="847" y="0"/>
                  </a:lnTo>
                  <a:lnTo>
                    <a:pt x="697" y="8"/>
                  </a:lnTo>
                  <a:lnTo>
                    <a:pt x="592" y="8"/>
                  </a:lnTo>
                  <a:lnTo>
                    <a:pt x="524" y="38"/>
                  </a:lnTo>
                  <a:lnTo>
                    <a:pt x="457" y="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242692" name="Freeform 4"/>
            <p:cNvSpPr>
              <a:spLocks/>
            </p:cNvSpPr>
            <p:nvPr/>
          </p:nvSpPr>
          <p:spPr bwMode="auto">
            <a:xfrm flipH="1">
              <a:off x="1772" y="2160"/>
              <a:ext cx="100" cy="88"/>
            </a:xfrm>
            <a:custGeom>
              <a:avLst/>
              <a:gdLst>
                <a:gd name="T0" fmla="*/ 540 w 583"/>
                <a:gd name="T1" fmla="*/ 0 h 511"/>
                <a:gd name="T2" fmla="*/ 560 w 583"/>
                <a:gd name="T3" fmla="*/ 116 h 511"/>
                <a:gd name="T4" fmla="*/ 563 w 583"/>
                <a:gd name="T5" fmla="*/ 173 h 511"/>
                <a:gd name="T6" fmla="*/ 570 w 583"/>
                <a:gd name="T7" fmla="*/ 248 h 511"/>
                <a:gd name="T8" fmla="*/ 583 w 583"/>
                <a:gd name="T9" fmla="*/ 321 h 511"/>
                <a:gd name="T10" fmla="*/ 548 w 583"/>
                <a:gd name="T11" fmla="*/ 383 h 511"/>
                <a:gd name="T12" fmla="*/ 503 w 583"/>
                <a:gd name="T13" fmla="*/ 453 h 511"/>
                <a:gd name="T14" fmla="*/ 453 w 583"/>
                <a:gd name="T15" fmla="*/ 488 h 511"/>
                <a:gd name="T16" fmla="*/ 385 w 583"/>
                <a:gd name="T17" fmla="*/ 508 h 511"/>
                <a:gd name="T18" fmla="*/ 305 w 583"/>
                <a:gd name="T19" fmla="*/ 511 h 511"/>
                <a:gd name="T20" fmla="*/ 220 w 583"/>
                <a:gd name="T21" fmla="*/ 503 h 511"/>
                <a:gd name="T22" fmla="*/ 160 w 583"/>
                <a:gd name="T23" fmla="*/ 481 h 511"/>
                <a:gd name="T24" fmla="*/ 108 w 583"/>
                <a:gd name="T25" fmla="*/ 456 h 511"/>
                <a:gd name="T26" fmla="*/ 70 w 583"/>
                <a:gd name="T27" fmla="*/ 426 h 511"/>
                <a:gd name="T28" fmla="*/ 33 w 583"/>
                <a:gd name="T29" fmla="*/ 373 h 511"/>
                <a:gd name="T30" fmla="*/ 15 w 583"/>
                <a:gd name="T31" fmla="*/ 321 h 511"/>
                <a:gd name="T32" fmla="*/ 8 w 583"/>
                <a:gd name="T33" fmla="*/ 271 h 511"/>
                <a:gd name="T34" fmla="*/ 0 w 583"/>
                <a:gd name="T35" fmla="*/ 116 h 511"/>
                <a:gd name="T36" fmla="*/ 540 w 583"/>
                <a:gd name="T37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3" h="511">
                  <a:moveTo>
                    <a:pt x="540" y="0"/>
                  </a:moveTo>
                  <a:lnTo>
                    <a:pt x="560" y="116"/>
                  </a:lnTo>
                  <a:lnTo>
                    <a:pt x="563" y="173"/>
                  </a:lnTo>
                  <a:lnTo>
                    <a:pt x="570" y="248"/>
                  </a:lnTo>
                  <a:lnTo>
                    <a:pt x="583" y="321"/>
                  </a:lnTo>
                  <a:lnTo>
                    <a:pt x="548" y="383"/>
                  </a:lnTo>
                  <a:lnTo>
                    <a:pt x="503" y="453"/>
                  </a:lnTo>
                  <a:lnTo>
                    <a:pt x="453" y="488"/>
                  </a:lnTo>
                  <a:lnTo>
                    <a:pt x="385" y="508"/>
                  </a:lnTo>
                  <a:lnTo>
                    <a:pt x="305" y="511"/>
                  </a:lnTo>
                  <a:lnTo>
                    <a:pt x="220" y="503"/>
                  </a:lnTo>
                  <a:lnTo>
                    <a:pt x="160" y="481"/>
                  </a:lnTo>
                  <a:lnTo>
                    <a:pt x="108" y="456"/>
                  </a:lnTo>
                  <a:lnTo>
                    <a:pt x="70" y="426"/>
                  </a:lnTo>
                  <a:lnTo>
                    <a:pt x="33" y="373"/>
                  </a:lnTo>
                  <a:lnTo>
                    <a:pt x="15" y="321"/>
                  </a:lnTo>
                  <a:lnTo>
                    <a:pt x="8" y="271"/>
                  </a:lnTo>
                  <a:lnTo>
                    <a:pt x="0" y="116"/>
                  </a:lnTo>
                  <a:lnTo>
                    <a:pt x="5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grpSp>
          <p:nvGrpSpPr>
            <p:cNvPr id="53306" name="Group 5"/>
            <p:cNvGrpSpPr>
              <a:grpSpLocks/>
            </p:cNvGrpSpPr>
            <p:nvPr/>
          </p:nvGrpSpPr>
          <p:grpSpPr bwMode="auto">
            <a:xfrm flipH="1">
              <a:off x="1890" y="2008"/>
              <a:ext cx="29" cy="124"/>
              <a:chOff x="3858" y="5552"/>
              <a:chExt cx="167" cy="720"/>
            </a:xfrm>
          </p:grpSpPr>
          <p:sp>
            <p:nvSpPr>
              <p:cNvPr id="242694" name="Freeform 6"/>
              <p:cNvSpPr>
                <a:spLocks/>
              </p:cNvSpPr>
              <p:nvPr/>
            </p:nvSpPr>
            <p:spPr bwMode="auto">
              <a:xfrm>
                <a:off x="3858" y="5551"/>
                <a:ext cx="169" cy="504"/>
              </a:xfrm>
              <a:custGeom>
                <a:avLst/>
                <a:gdLst>
                  <a:gd name="T0" fmla="*/ 85 w 167"/>
                  <a:gd name="T1" fmla="*/ 0 h 503"/>
                  <a:gd name="T2" fmla="*/ 37 w 167"/>
                  <a:gd name="T3" fmla="*/ 55 h 503"/>
                  <a:gd name="T4" fmla="*/ 7 w 167"/>
                  <a:gd name="T5" fmla="*/ 120 h 503"/>
                  <a:gd name="T6" fmla="*/ 0 w 167"/>
                  <a:gd name="T7" fmla="*/ 195 h 503"/>
                  <a:gd name="T8" fmla="*/ 0 w 167"/>
                  <a:gd name="T9" fmla="*/ 247 h 503"/>
                  <a:gd name="T10" fmla="*/ 15 w 167"/>
                  <a:gd name="T11" fmla="*/ 345 h 503"/>
                  <a:gd name="T12" fmla="*/ 22 w 167"/>
                  <a:gd name="T13" fmla="*/ 400 h 503"/>
                  <a:gd name="T14" fmla="*/ 37 w 167"/>
                  <a:gd name="T15" fmla="*/ 428 h 503"/>
                  <a:gd name="T16" fmla="*/ 67 w 167"/>
                  <a:gd name="T17" fmla="*/ 445 h 503"/>
                  <a:gd name="T18" fmla="*/ 92 w 167"/>
                  <a:gd name="T19" fmla="*/ 503 h 503"/>
                  <a:gd name="T20" fmla="*/ 100 w 167"/>
                  <a:gd name="T21" fmla="*/ 420 h 503"/>
                  <a:gd name="T22" fmla="*/ 112 w 167"/>
                  <a:gd name="T23" fmla="*/ 360 h 503"/>
                  <a:gd name="T24" fmla="*/ 142 w 167"/>
                  <a:gd name="T25" fmla="*/ 280 h 503"/>
                  <a:gd name="T26" fmla="*/ 137 w 167"/>
                  <a:gd name="T27" fmla="*/ 217 h 503"/>
                  <a:gd name="T28" fmla="*/ 167 w 167"/>
                  <a:gd name="T29" fmla="*/ 175 h 503"/>
                  <a:gd name="T30" fmla="*/ 112 w 167"/>
                  <a:gd name="T31" fmla="*/ 142 h 503"/>
                  <a:gd name="T32" fmla="*/ 90 w 167"/>
                  <a:gd name="T33" fmla="*/ 107 h 503"/>
                  <a:gd name="T34" fmla="*/ 85 w 167"/>
                  <a:gd name="T35" fmla="*/ 0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503">
                    <a:moveTo>
                      <a:pt x="85" y="0"/>
                    </a:moveTo>
                    <a:lnTo>
                      <a:pt x="37" y="55"/>
                    </a:lnTo>
                    <a:lnTo>
                      <a:pt x="7" y="120"/>
                    </a:lnTo>
                    <a:lnTo>
                      <a:pt x="0" y="195"/>
                    </a:lnTo>
                    <a:lnTo>
                      <a:pt x="0" y="247"/>
                    </a:lnTo>
                    <a:lnTo>
                      <a:pt x="15" y="345"/>
                    </a:lnTo>
                    <a:lnTo>
                      <a:pt x="22" y="400"/>
                    </a:lnTo>
                    <a:lnTo>
                      <a:pt x="37" y="428"/>
                    </a:lnTo>
                    <a:lnTo>
                      <a:pt x="67" y="445"/>
                    </a:lnTo>
                    <a:lnTo>
                      <a:pt x="92" y="503"/>
                    </a:lnTo>
                    <a:lnTo>
                      <a:pt x="100" y="420"/>
                    </a:lnTo>
                    <a:lnTo>
                      <a:pt x="112" y="360"/>
                    </a:lnTo>
                    <a:lnTo>
                      <a:pt x="142" y="280"/>
                    </a:lnTo>
                    <a:lnTo>
                      <a:pt x="137" y="217"/>
                    </a:lnTo>
                    <a:lnTo>
                      <a:pt x="167" y="175"/>
                    </a:lnTo>
                    <a:lnTo>
                      <a:pt x="112" y="142"/>
                    </a:lnTo>
                    <a:lnTo>
                      <a:pt x="90" y="107"/>
                    </a:lnTo>
                    <a:lnTo>
                      <a:pt x="8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  <p:sp>
            <p:nvSpPr>
              <p:cNvPr id="242695" name="Freeform 7"/>
              <p:cNvSpPr>
                <a:spLocks/>
              </p:cNvSpPr>
              <p:nvPr/>
            </p:nvSpPr>
            <p:spPr bwMode="auto">
              <a:xfrm>
                <a:off x="3874" y="5974"/>
                <a:ext cx="96" cy="297"/>
              </a:xfrm>
              <a:custGeom>
                <a:avLst/>
                <a:gdLst>
                  <a:gd name="T0" fmla="*/ 68 w 93"/>
                  <a:gd name="T1" fmla="*/ 28 h 295"/>
                  <a:gd name="T2" fmla="*/ 45 w 93"/>
                  <a:gd name="T3" fmla="*/ 5 h 295"/>
                  <a:gd name="T4" fmla="*/ 25 w 93"/>
                  <a:gd name="T5" fmla="*/ 0 h 295"/>
                  <a:gd name="T6" fmla="*/ 8 w 93"/>
                  <a:gd name="T7" fmla="*/ 23 h 295"/>
                  <a:gd name="T8" fmla="*/ 0 w 93"/>
                  <a:gd name="T9" fmla="*/ 70 h 295"/>
                  <a:gd name="T10" fmla="*/ 5 w 93"/>
                  <a:gd name="T11" fmla="*/ 115 h 295"/>
                  <a:gd name="T12" fmla="*/ 8 w 93"/>
                  <a:gd name="T13" fmla="*/ 158 h 295"/>
                  <a:gd name="T14" fmla="*/ 20 w 93"/>
                  <a:gd name="T15" fmla="*/ 198 h 295"/>
                  <a:gd name="T16" fmla="*/ 30 w 93"/>
                  <a:gd name="T17" fmla="*/ 248 h 295"/>
                  <a:gd name="T18" fmla="*/ 35 w 93"/>
                  <a:gd name="T19" fmla="*/ 265 h 295"/>
                  <a:gd name="T20" fmla="*/ 45 w 93"/>
                  <a:gd name="T21" fmla="*/ 295 h 295"/>
                  <a:gd name="T22" fmla="*/ 58 w 93"/>
                  <a:gd name="T23" fmla="*/ 280 h 295"/>
                  <a:gd name="T24" fmla="*/ 68 w 93"/>
                  <a:gd name="T25" fmla="*/ 295 h 295"/>
                  <a:gd name="T26" fmla="*/ 88 w 93"/>
                  <a:gd name="T27" fmla="*/ 260 h 295"/>
                  <a:gd name="T28" fmla="*/ 93 w 93"/>
                  <a:gd name="T29" fmla="*/ 203 h 295"/>
                  <a:gd name="T30" fmla="*/ 93 w 93"/>
                  <a:gd name="T31" fmla="*/ 98 h 295"/>
                  <a:gd name="T32" fmla="*/ 68 w 93"/>
                  <a:gd name="T33" fmla="*/ 28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295">
                    <a:moveTo>
                      <a:pt x="68" y="28"/>
                    </a:moveTo>
                    <a:lnTo>
                      <a:pt x="45" y="5"/>
                    </a:lnTo>
                    <a:lnTo>
                      <a:pt x="25" y="0"/>
                    </a:lnTo>
                    <a:lnTo>
                      <a:pt x="8" y="23"/>
                    </a:lnTo>
                    <a:lnTo>
                      <a:pt x="0" y="70"/>
                    </a:lnTo>
                    <a:lnTo>
                      <a:pt x="5" y="115"/>
                    </a:lnTo>
                    <a:lnTo>
                      <a:pt x="8" y="158"/>
                    </a:lnTo>
                    <a:lnTo>
                      <a:pt x="20" y="198"/>
                    </a:lnTo>
                    <a:lnTo>
                      <a:pt x="30" y="248"/>
                    </a:lnTo>
                    <a:lnTo>
                      <a:pt x="35" y="265"/>
                    </a:lnTo>
                    <a:lnTo>
                      <a:pt x="45" y="295"/>
                    </a:lnTo>
                    <a:lnTo>
                      <a:pt x="58" y="280"/>
                    </a:lnTo>
                    <a:lnTo>
                      <a:pt x="68" y="295"/>
                    </a:lnTo>
                    <a:lnTo>
                      <a:pt x="88" y="260"/>
                    </a:lnTo>
                    <a:lnTo>
                      <a:pt x="93" y="203"/>
                    </a:lnTo>
                    <a:lnTo>
                      <a:pt x="93" y="98"/>
                    </a:lnTo>
                    <a:lnTo>
                      <a:pt x="6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</p:grpSp>
        <p:sp>
          <p:nvSpPr>
            <p:cNvPr id="242696" name="Freeform 8"/>
            <p:cNvSpPr>
              <a:spLocks/>
            </p:cNvSpPr>
            <p:nvPr/>
          </p:nvSpPr>
          <p:spPr bwMode="auto">
            <a:xfrm flipH="1">
              <a:off x="1742" y="2001"/>
              <a:ext cx="162" cy="225"/>
            </a:xfrm>
            <a:custGeom>
              <a:avLst/>
              <a:gdLst>
                <a:gd name="T0" fmla="*/ 52 w 947"/>
                <a:gd name="T1" fmla="*/ 192 h 1308"/>
                <a:gd name="T2" fmla="*/ 12 w 947"/>
                <a:gd name="T3" fmla="*/ 370 h 1308"/>
                <a:gd name="T4" fmla="*/ 15 w 947"/>
                <a:gd name="T5" fmla="*/ 523 h 1308"/>
                <a:gd name="T6" fmla="*/ 0 w 947"/>
                <a:gd name="T7" fmla="*/ 658 h 1308"/>
                <a:gd name="T8" fmla="*/ 5 w 947"/>
                <a:gd name="T9" fmla="*/ 753 h 1308"/>
                <a:gd name="T10" fmla="*/ 27 w 947"/>
                <a:gd name="T11" fmla="*/ 850 h 1308"/>
                <a:gd name="T12" fmla="*/ 87 w 947"/>
                <a:gd name="T13" fmla="*/ 998 h 1308"/>
                <a:gd name="T14" fmla="*/ 142 w 947"/>
                <a:gd name="T15" fmla="*/ 1121 h 1308"/>
                <a:gd name="T16" fmla="*/ 190 w 947"/>
                <a:gd name="T17" fmla="*/ 1226 h 1308"/>
                <a:gd name="T18" fmla="*/ 290 w 947"/>
                <a:gd name="T19" fmla="*/ 1293 h 1308"/>
                <a:gd name="T20" fmla="*/ 425 w 947"/>
                <a:gd name="T21" fmla="*/ 1308 h 1308"/>
                <a:gd name="T22" fmla="*/ 515 w 947"/>
                <a:gd name="T23" fmla="*/ 1303 h 1308"/>
                <a:gd name="T24" fmla="*/ 590 w 947"/>
                <a:gd name="T25" fmla="*/ 1273 h 1308"/>
                <a:gd name="T26" fmla="*/ 662 w 947"/>
                <a:gd name="T27" fmla="*/ 1226 h 1308"/>
                <a:gd name="T28" fmla="*/ 752 w 947"/>
                <a:gd name="T29" fmla="*/ 1121 h 1308"/>
                <a:gd name="T30" fmla="*/ 812 w 947"/>
                <a:gd name="T31" fmla="*/ 980 h 1308"/>
                <a:gd name="T32" fmla="*/ 835 w 947"/>
                <a:gd name="T33" fmla="*/ 873 h 1308"/>
                <a:gd name="T34" fmla="*/ 845 w 947"/>
                <a:gd name="T35" fmla="*/ 793 h 1308"/>
                <a:gd name="T36" fmla="*/ 880 w 947"/>
                <a:gd name="T37" fmla="*/ 768 h 1308"/>
                <a:gd name="T38" fmla="*/ 910 w 947"/>
                <a:gd name="T39" fmla="*/ 710 h 1308"/>
                <a:gd name="T40" fmla="*/ 940 w 947"/>
                <a:gd name="T41" fmla="*/ 625 h 1308"/>
                <a:gd name="T42" fmla="*/ 947 w 947"/>
                <a:gd name="T43" fmla="*/ 538 h 1308"/>
                <a:gd name="T44" fmla="*/ 925 w 947"/>
                <a:gd name="T45" fmla="*/ 478 h 1308"/>
                <a:gd name="T46" fmla="*/ 872 w 947"/>
                <a:gd name="T47" fmla="*/ 478 h 1308"/>
                <a:gd name="T48" fmla="*/ 822 w 947"/>
                <a:gd name="T49" fmla="*/ 493 h 1308"/>
                <a:gd name="T50" fmla="*/ 827 w 947"/>
                <a:gd name="T51" fmla="*/ 347 h 1308"/>
                <a:gd name="T52" fmla="*/ 807 w 947"/>
                <a:gd name="T53" fmla="*/ 205 h 1308"/>
                <a:gd name="T54" fmla="*/ 737 w 947"/>
                <a:gd name="T55" fmla="*/ 90 h 1308"/>
                <a:gd name="T56" fmla="*/ 602 w 947"/>
                <a:gd name="T57" fmla="*/ 17 h 1308"/>
                <a:gd name="T58" fmla="*/ 400 w 947"/>
                <a:gd name="T59" fmla="*/ 0 h 1308"/>
                <a:gd name="T60" fmla="*/ 200 w 947"/>
                <a:gd name="T61" fmla="*/ 32 h 1308"/>
                <a:gd name="T62" fmla="*/ 77 w 947"/>
                <a:gd name="T63" fmla="*/ 137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47" h="1308">
                  <a:moveTo>
                    <a:pt x="77" y="137"/>
                  </a:moveTo>
                  <a:lnTo>
                    <a:pt x="52" y="192"/>
                  </a:lnTo>
                  <a:lnTo>
                    <a:pt x="27" y="282"/>
                  </a:lnTo>
                  <a:lnTo>
                    <a:pt x="12" y="370"/>
                  </a:lnTo>
                  <a:lnTo>
                    <a:pt x="5" y="440"/>
                  </a:lnTo>
                  <a:lnTo>
                    <a:pt x="15" y="523"/>
                  </a:lnTo>
                  <a:lnTo>
                    <a:pt x="10" y="578"/>
                  </a:lnTo>
                  <a:lnTo>
                    <a:pt x="0" y="658"/>
                  </a:lnTo>
                  <a:lnTo>
                    <a:pt x="0" y="708"/>
                  </a:lnTo>
                  <a:lnTo>
                    <a:pt x="5" y="753"/>
                  </a:lnTo>
                  <a:lnTo>
                    <a:pt x="12" y="805"/>
                  </a:lnTo>
                  <a:lnTo>
                    <a:pt x="27" y="850"/>
                  </a:lnTo>
                  <a:lnTo>
                    <a:pt x="60" y="933"/>
                  </a:lnTo>
                  <a:lnTo>
                    <a:pt x="87" y="998"/>
                  </a:lnTo>
                  <a:lnTo>
                    <a:pt x="117" y="1066"/>
                  </a:lnTo>
                  <a:lnTo>
                    <a:pt x="142" y="1121"/>
                  </a:lnTo>
                  <a:lnTo>
                    <a:pt x="160" y="1171"/>
                  </a:lnTo>
                  <a:lnTo>
                    <a:pt x="190" y="1226"/>
                  </a:lnTo>
                  <a:lnTo>
                    <a:pt x="235" y="1271"/>
                  </a:lnTo>
                  <a:lnTo>
                    <a:pt x="290" y="1293"/>
                  </a:lnTo>
                  <a:lnTo>
                    <a:pt x="362" y="1308"/>
                  </a:lnTo>
                  <a:lnTo>
                    <a:pt x="425" y="1308"/>
                  </a:lnTo>
                  <a:lnTo>
                    <a:pt x="475" y="1308"/>
                  </a:lnTo>
                  <a:lnTo>
                    <a:pt x="515" y="1303"/>
                  </a:lnTo>
                  <a:lnTo>
                    <a:pt x="552" y="1293"/>
                  </a:lnTo>
                  <a:lnTo>
                    <a:pt x="590" y="1273"/>
                  </a:lnTo>
                  <a:lnTo>
                    <a:pt x="625" y="1256"/>
                  </a:lnTo>
                  <a:lnTo>
                    <a:pt x="662" y="1226"/>
                  </a:lnTo>
                  <a:lnTo>
                    <a:pt x="700" y="1183"/>
                  </a:lnTo>
                  <a:lnTo>
                    <a:pt x="752" y="1121"/>
                  </a:lnTo>
                  <a:lnTo>
                    <a:pt x="782" y="1063"/>
                  </a:lnTo>
                  <a:lnTo>
                    <a:pt x="812" y="980"/>
                  </a:lnTo>
                  <a:lnTo>
                    <a:pt x="827" y="925"/>
                  </a:lnTo>
                  <a:lnTo>
                    <a:pt x="835" y="873"/>
                  </a:lnTo>
                  <a:lnTo>
                    <a:pt x="842" y="830"/>
                  </a:lnTo>
                  <a:lnTo>
                    <a:pt x="845" y="793"/>
                  </a:lnTo>
                  <a:lnTo>
                    <a:pt x="860" y="783"/>
                  </a:lnTo>
                  <a:lnTo>
                    <a:pt x="880" y="768"/>
                  </a:lnTo>
                  <a:lnTo>
                    <a:pt x="895" y="738"/>
                  </a:lnTo>
                  <a:lnTo>
                    <a:pt x="910" y="710"/>
                  </a:lnTo>
                  <a:lnTo>
                    <a:pt x="925" y="678"/>
                  </a:lnTo>
                  <a:lnTo>
                    <a:pt x="940" y="625"/>
                  </a:lnTo>
                  <a:lnTo>
                    <a:pt x="942" y="583"/>
                  </a:lnTo>
                  <a:lnTo>
                    <a:pt x="947" y="538"/>
                  </a:lnTo>
                  <a:lnTo>
                    <a:pt x="940" y="510"/>
                  </a:lnTo>
                  <a:lnTo>
                    <a:pt x="925" y="478"/>
                  </a:lnTo>
                  <a:lnTo>
                    <a:pt x="890" y="478"/>
                  </a:lnTo>
                  <a:lnTo>
                    <a:pt x="872" y="478"/>
                  </a:lnTo>
                  <a:lnTo>
                    <a:pt x="850" y="500"/>
                  </a:lnTo>
                  <a:lnTo>
                    <a:pt x="822" y="493"/>
                  </a:lnTo>
                  <a:lnTo>
                    <a:pt x="827" y="420"/>
                  </a:lnTo>
                  <a:lnTo>
                    <a:pt x="827" y="347"/>
                  </a:lnTo>
                  <a:lnTo>
                    <a:pt x="822" y="290"/>
                  </a:lnTo>
                  <a:lnTo>
                    <a:pt x="807" y="205"/>
                  </a:lnTo>
                  <a:lnTo>
                    <a:pt x="777" y="140"/>
                  </a:lnTo>
                  <a:lnTo>
                    <a:pt x="737" y="90"/>
                  </a:lnTo>
                  <a:lnTo>
                    <a:pt x="672" y="45"/>
                  </a:lnTo>
                  <a:lnTo>
                    <a:pt x="602" y="17"/>
                  </a:lnTo>
                  <a:lnTo>
                    <a:pt x="502" y="0"/>
                  </a:lnTo>
                  <a:lnTo>
                    <a:pt x="400" y="0"/>
                  </a:lnTo>
                  <a:lnTo>
                    <a:pt x="297" y="7"/>
                  </a:lnTo>
                  <a:lnTo>
                    <a:pt x="200" y="32"/>
                  </a:lnTo>
                  <a:lnTo>
                    <a:pt x="135" y="80"/>
                  </a:lnTo>
                  <a:lnTo>
                    <a:pt x="77" y="137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242697" name="Freeform 9"/>
            <p:cNvSpPr>
              <a:spLocks/>
            </p:cNvSpPr>
            <p:nvPr/>
          </p:nvSpPr>
          <p:spPr bwMode="auto">
            <a:xfrm flipH="1">
              <a:off x="1737" y="1973"/>
              <a:ext cx="166" cy="125"/>
            </a:xfrm>
            <a:custGeom>
              <a:avLst/>
              <a:gdLst>
                <a:gd name="T0" fmla="*/ 60 w 970"/>
                <a:gd name="T1" fmla="*/ 373 h 728"/>
                <a:gd name="T2" fmla="*/ 42 w 970"/>
                <a:gd name="T3" fmla="*/ 345 h 728"/>
                <a:gd name="T4" fmla="*/ 25 w 970"/>
                <a:gd name="T5" fmla="*/ 295 h 728"/>
                <a:gd name="T6" fmla="*/ 25 w 970"/>
                <a:gd name="T7" fmla="*/ 235 h 728"/>
                <a:gd name="T8" fmla="*/ 15 w 970"/>
                <a:gd name="T9" fmla="*/ 205 h 728"/>
                <a:gd name="T10" fmla="*/ 0 w 970"/>
                <a:gd name="T11" fmla="*/ 178 h 728"/>
                <a:gd name="T12" fmla="*/ 42 w 970"/>
                <a:gd name="T13" fmla="*/ 130 h 728"/>
                <a:gd name="T14" fmla="*/ 97 w 970"/>
                <a:gd name="T15" fmla="*/ 100 h 728"/>
                <a:gd name="T16" fmla="*/ 160 w 970"/>
                <a:gd name="T17" fmla="*/ 45 h 728"/>
                <a:gd name="T18" fmla="*/ 272 w 970"/>
                <a:gd name="T19" fmla="*/ 18 h 728"/>
                <a:gd name="T20" fmla="*/ 355 w 970"/>
                <a:gd name="T21" fmla="*/ 8 h 728"/>
                <a:gd name="T22" fmla="*/ 477 w 970"/>
                <a:gd name="T23" fmla="*/ 0 h 728"/>
                <a:gd name="T24" fmla="*/ 612 w 970"/>
                <a:gd name="T25" fmla="*/ 3 h 728"/>
                <a:gd name="T26" fmla="*/ 577 w 970"/>
                <a:gd name="T27" fmla="*/ 65 h 728"/>
                <a:gd name="T28" fmla="*/ 650 w 970"/>
                <a:gd name="T29" fmla="*/ 60 h 728"/>
                <a:gd name="T30" fmla="*/ 707 w 970"/>
                <a:gd name="T31" fmla="*/ 60 h 728"/>
                <a:gd name="T32" fmla="*/ 775 w 970"/>
                <a:gd name="T33" fmla="*/ 75 h 728"/>
                <a:gd name="T34" fmla="*/ 850 w 970"/>
                <a:gd name="T35" fmla="*/ 105 h 728"/>
                <a:gd name="T36" fmla="*/ 897 w 970"/>
                <a:gd name="T37" fmla="*/ 143 h 728"/>
                <a:gd name="T38" fmla="*/ 910 w 970"/>
                <a:gd name="T39" fmla="*/ 195 h 728"/>
                <a:gd name="T40" fmla="*/ 882 w 970"/>
                <a:gd name="T41" fmla="*/ 240 h 728"/>
                <a:gd name="T42" fmla="*/ 917 w 970"/>
                <a:gd name="T43" fmla="*/ 288 h 728"/>
                <a:gd name="T44" fmla="*/ 950 w 970"/>
                <a:gd name="T45" fmla="*/ 368 h 728"/>
                <a:gd name="T46" fmla="*/ 962 w 970"/>
                <a:gd name="T47" fmla="*/ 443 h 728"/>
                <a:gd name="T48" fmla="*/ 970 w 970"/>
                <a:gd name="T49" fmla="*/ 503 h 728"/>
                <a:gd name="T50" fmla="*/ 965 w 970"/>
                <a:gd name="T51" fmla="*/ 601 h 728"/>
                <a:gd name="T52" fmla="*/ 950 w 970"/>
                <a:gd name="T53" fmla="*/ 686 h 728"/>
                <a:gd name="T54" fmla="*/ 890 w 970"/>
                <a:gd name="T55" fmla="*/ 631 h 728"/>
                <a:gd name="T56" fmla="*/ 860 w 970"/>
                <a:gd name="T57" fmla="*/ 653 h 728"/>
                <a:gd name="T58" fmla="*/ 852 w 970"/>
                <a:gd name="T59" fmla="*/ 671 h 728"/>
                <a:gd name="T60" fmla="*/ 835 w 970"/>
                <a:gd name="T61" fmla="*/ 706 h 728"/>
                <a:gd name="T62" fmla="*/ 827 w 970"/>
                <a:gd name="T63" fmla="*/ 728 h 728"/>
                <a:gd name="T64" fmla="*/ 785 w 970"/>
                <a:gd name="T65" fmla="*/ 713 h 728"/>
                <a:gd name="T66" fmla="*/ 797 w 970"/>
                <a:gd name="T67" fmla="*/ 616 h 728"/>
                <a:gd name="T68" fmla="*/ 797 w 970"/>
                <a:gd name="T69" fmla="*/ 525 h 728"/>
                <a:gd name="T70" fmla="*/ 740 w 970"/>
                <a:gd name="T71" fmla="*/ 475 h 728"/>
                <a:gd name="T72" fmla="*/ 720 w 970"/>
                <a:gd name="T73" fmla="*/ 388 h 728"/>
                <a:gd name="T74" fmla="*/ 707 w 970"/>
                <a:gd name="T75" fmla="*/ 303 h 728"/>
                <a:gd name="T76" fmla="*/ 622 w 970"/>
                <a:gd name="T77" fmla="*/ 335 h 728"/>
                <a:gd name="T78" fmla="*/ 535 w 970"/>
                <a:gd name="T79" fmla="*/ 353 h 728"/>
                <a:gd name="T80" fmla="*/ 590 w 970"/>
                <a:gd name="T81" fmla="*/ 373 h 728"/>
                <a:gd name="T82" fmla="*/ 487 w 970"/>
                <a:gd name="T83" fmla="*/ 378 h 728"/>
                <a:gd name="T84" fmla="*/ 392 w 970"/>
                <a:gd name="T85" fmla="*/ 373 h 728"/>
                <a:gd name="T86" fmla="*/ 357 w 970"/>
                <a:gd name="T87" fmla="*/ 373 h 728"/>
                <a:gd name="T88" fmla="*/ 302 w 970"/>
                <a:gd name="T89" fmla="*/ 385 h 728"/>
                <a:gd name="T90" fmla="*/ 235 w 970"/>
                <a:gd name="T91" fmla="*/ 360 h 728"/>
                <a:gd name="T92" fmla="*/ 190 w 970"/>
                <a:gd name="T93" fmla="*/ 358 h 728"/>
                <a:gd name="T94" fmla="*/ 142 w 970"/>
                <a:gd name="T95" fmla="*/ 353 h 728"/>
                <a:gd name="T96" fmla="*/ 100 w 970"/>
                <a:gd name="T97" fmla="*/ 365 h 728"/>
                <a:gd name="T98" fmla="*/ 60 w 970"/>
                <a:gd name="T99" fmla="*/ 373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0" h="728">
                  <a:moveTo>
                    <a:pt x="60" y="373"/>
                  </a:moveTo>
                  <a:lnTo>
                    <a:pt x="42" y="345"/>
                  </a:lnTo>
                  <a:lnTo>
                    <a:pt x="25" y="295"/>
                  </a:lnTo>
                  <a:lnTo>
                    <a:pt x="25" y="235"/>
                  </a:lnTo>
                  <a:lnTo>
                    <a:pt x="15" y="205"/>
                  </a:lnTo>
                  <a:lnTo>
                    <a:pt x="0" y="178"/>
                  </a:lnTo>
                  <a:lnTo>
                    <a:pt x="42" y="130"/>
                  </a:lnTo>
                  <a:lnTo>
                    <a:pt x="97" y="100"/>
                  </a:lnTo>
                  <a:lnTo>
                    <a:pt x="160" y="45"/>
                  </a:lnTo>
                  <a:lnTo>
                    <a:pt x="272" y="18"/>
                  </a:lnTo>
                  <a:lnTo>
                    <a:pt x="355" y="8"/>
                  </a:lnTo>
                  <a:lnTo>
                    <a:pt x="477" y="0"/>
                  </a:lnTo>
                  <a:lnTo>
                    <a:pt x="612" y="3"/>
                  </a:lnTo>
                  <a:lnTo>
                    <a:pt x="577" y="65"/>
                  </a:lnTo>
                  <a:lnTo>
                    <a:pt x="650" y="60"/>
                  </a:lnTo>
                  <a:lnTo>
                    <a:pt x="707" y="60"/>
                  </a:lnTo>
                  <a:lnTo>
                    <a:pt x="775" y="75"/>
                  </a:lnTo>
                  <a:lnTo>
                    <a:pt x="850" y="105"/>
                  </a:lnTo>
                  <a:lnTo>
                    <a:pt x="897" y="143"/>
                  </a:lnTo>
                  <a:lnTo>
                    <a:pt x="910" y="195"/>
                  </a:lnTo>
                  <a:lnTo>
                    <a:pt x="882" y="240"/>
                  </a:lnTo>
                  <a:lnTo>
                    <a:pt x="917" y="288"/>
                  </a:lnTo>
                  <a:lnTo>
                    <a:pt x="950" y="368"/>
                  </a:lnTo>
                  <a:lnTo>
                    <a:pt x="962" y="443"/>
                  </a:lnTo>
                  <a:lnTo>
                    <a:pt x="970" y="503"/>
                  </a:lnTo>
                  <a:lnTo>
                    <a:pt x="965" y="601"/>
                  </a:lnTo>
                  <a:lnTo>
                    <a:pt x="950" y="686"/>
                  </a:lnTo>
                  <a:lnTo>
                    <a:pt x="890" y="631"/>
                  </a:lnTo>
                  <a:lnTo>
                    <a:pt x="860" y="653"/>
                  </a:lnTo>
                  <a:lnTo>
                    <a:pt x="852" y="671"/>
                  </a:lnTo>
                  <a:lnTo>
                    <a:pt x="835" y="706"/>
                  </a:lnTo>
                  <a:lnTo>
                    <a:pt x="827" y="728"/>
                  </a:lnTo>
                  <a:lnTo>
                    <a:pt x="785" y="713"/>
                  </a:lnTo>
                  <a:lnTo>
                    <a:pt x="797" y="616"/>
                  </a:lnTo>
                  <a:lnTo>
                    <a:pt x="797" y="525"/>
                  </a:lnTo>
                  <a:lnTo>
                    <a:pt x="740" y="475"/>
                  </a:lnTo>
                  <a:lnTo>
                    <a:pt x="720" y="388"/>
                  </a:lnTo>
                  <a:lnTo>
                    <a:pt x="707" y="303"/>
                  </a:lnTo>
                  <a:lnTo>
                    <a:pt x="622" y="335"/>
                  </a:lnTo>
                  <a:lnTo>
                    <a:pt x="535" y="353"/>
                  </a:lnTo>
                  <a:lnTo>
                    <a:pt x="590" y="373"/>
                  </a:lnTo>
                  <a:lnTo>
                    <a:pt x="487" y="378"/>
                  </a:lnTo>
                  <a:lnTo>
                    <a:pt x="392" y="373"/>
                  </a:lnTo>
                  <a:lnTo>
                    <a:pt x="357" y="373"/>
                  </a:lnTo>
                  <a:lnTo>
                    <a:pt x="302" y="385"/>
                  </a:lnTo>
                  <a:lnTo>
                    <a:pt x="235" y="360"/>
                  </a:lnTo>
                  <a:lnTo>
                    <a:pt x="190" y="358"/>
                  </a:lnTo>
                  <a:lnTo>
                    <a:pt x="142" y="353"/>
                  </a:lnTo>
                  <a:lnTo>
                    <a:pt x="100" y="365"/>
                  </a:lnTo>
                  <a:lnTo>
                    <a:pt x="60" y="37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242698" name="Freeform 10"/>
            <p:cNvSpPr>
              <a:spLocks/>
            </p:cNvSpPr>
            <p:nvPr/>
          </p:nvSpPr>
          <p:spPr bwMode="auto">
            <a:xfrm flipH="1">
              <a:off x="1576" y="2187"/>
              <a:ext cx="196" cy="603"/>
            </a:xfrm>
            <a:custGeom>
              <a:avLst/>
              <a:gdLst>
                <a:gd name="T0" fmla="*/ 95 w 1285"/>
                <a:gd name="T1" fmla="*/ 0 h 3853"/>
                <a:gd name="T2" fmla="*/ 143 w 1285"/>
                <a:gd name="T3" fmla="*/ 32 h 3853"/>
                <a:gd name="T4" fmla="*/ 180 w 1285"/>
                <a:gd name="T5" fmla="*/ 55 h 3853"/>
                <a:gd name="T6" fmla="*/ 238 w 1285"/>
                <a:gd name="T7" fmla="*/ 82 h 3853"/>
                <a:gd name="T8" fmla="*/ 305 w 1285"/>
                <a:gd name="T9" fmla="*/ 110 h 3853"/>
                <a:gd name="T10" fmla="*/ 383 w 1285"/>
                <a:gd name="T11" fmla="*/ 135 h 3853"/>
                <a:gd name="T12" fmla="*/ 525 w 1285"/>
                <a:gd name="T13" fmla="*/ 167 h 3853"/>
                <a:gd name="T14" fmla="*/ 855 w 1285"/>
                <a:gd name="T15" fmla="*/ 220 h 3853"/>
                <a:gd name="T16" fmla="*/ 895 w 1285"/>
                <a:gd name="T17" fmla="*/ 365 h 3853"/>
                <a:gd name="T18" fmla="*/ 945 w 1285"/>
                <a:gd name="T19" fmla="*/ 460 h 3853"/>
                <a:gd name="T20" fmla="*/ 1105 w 1285"/>
                <a:gd name="T21" fmla="*/ 873 h 3853"/>
                <a:gd name="T22" fmla="*/ 1265 w 1285"/>
                <a:gd name="T23" fmla="*/ 1478 h 3853"/>
                <a:gd name="T24" fmla="*/ 1285 w 1285"/>
                <a:gd name="T25" fmla="*/ 1809 h 3853"/>
                <a:gd name="T26" fmla="*/ 1270 w 1285"/>
                <a:gd name="T27" fmla="*/ 2116 h 3853"/>
                <a:gd name="T28" fmla="*/ 1247 w 1285"/>
                <a:gd name="T29" fmla="*/ 2347 h 3853"/>
                <a:gd name="T30" fmla="*/ 1200 w 1285"/>
                <a:gd name="T31" fmla="*/ 2704 h 3853"/>
                <a:gd name="T32" fmla="*/ 1187 w 1285"/>
                <a:gd name="T33" fmla="*/ 2880 h 3853"/>
                <a:gd name="T34" fmla="*/ 1165 w 1285"/>
                <a:gd name="T35" fmla="*/ 3062 h 3853"/>
                <a:gd name="T36" fmla="*/ 1165 w 1285"/>
                <a:gd name="T37" fmla="*/ 3277 h 3853"/>
                <a:gd name="T38" fmla="*/ 1232 w 1285"/>
                <a:gd name="T39" fmla="*/ 3615 h 3853"/>
                <a:gd name="T40" fmla="*/ 1115 w 1285"/>
                <a:gd name="T41" fmla="*/ 3705 h 3853"/>
                <a:gd name="T42" fmla="*/ 912 w 1285"/>
                <a:gd name="T43" fmla="*/ 3800 h 3853"/>
                <a:gd name="T44" fmla="*/ 740 w 1285"/>
                <a:gd name="T45" fmla="*/ 3845 h 3853"/>
                <a:gd name="T46" fmla="*/ 575 w 1285"/>
                <a:gd name="T47" fmla="*/ 3853 h 3853"/>
                <a:gd name="T48" fmla="*/ 440 w 1285"/>
                <a:gd name="T49" fmla="*/ 3845 h 3853"/>
                <a:gd name="T50" fmla="*/ 350 w 1285"/>
                <a:gd name="T51" fmla="*/ 3830 h 3853"/>
                <a:gd name="T52" fmla="*/ 278 w 1285"/>
                <a:gd name="T53" fmla="*/ 3758 h 3853"/>
                <a:gd name="T54" fmla="*/ 263 w 1285"/>
                <a:gd name="T55" fmla="*/ 3638 h 3853"/>
                <a:gd name="T56" fmla="*/ 258 w 1285"/>
                <a:gd name="T57" fmla="*/ 3493 h 3853"/>
                <a:gd name="T58" fmla="*/ 248 w 1285"/>
                <a:gd name="T59" fmla="*/ 3292 h 3853"/>
                <a:gd name="T60" fmla="*/ 225 w 1285"/>
                <a:gd name="T61" fmla="*/ 3052 h 3853"/>
                <a:gd name="T62" fmla="*/ 210 w 1285"/>
                <a:gd name="T63" fmla="*/ 2752 h 3853"/>
                <a:gd name="T64" fmla="*/ 190 w 1285"/>
                <a:gd name="T65" fmla="*/ 2334 h 3853"/>
                <a:gd name="T66" fmla="*/ 153 w 1285"/>
                <a:gd name="T67" fmla="*/ 1856 h 3853"/>
                <a:gd name="T68" fmla="*/ 70 w 1285"/>
                <a:gd name="T69" fmla="*/ 1241 h 3853"/>
                <a:gd name="T70" fmla="*/ 15 w 1285"/>
                <a:gd name="T71" fmla="*/ 905 h 3853"/>
                <a:gd name="T72" fmla="*/ 8 w 1285"/>
                <a:gd name="T73" fmla="*/ 793 h 3853"/>
                <a:gd name="T74" fmla="*/ 8 w 1285"/>
                <a:gd name="T75" fmla="*/ 665 h 3853"/>
                <a:gd name="T76" fmla="*/ 8 w 1285"/>
                <a:gd name="T77" fmla="*/ 553 h 3853"/>
                <a:gd name="T78" fmla="*/ 0 w 1285"/>
                <a:gd name="T79" fmla="*/ 420 h 3853"/>
                <a:gd name="T80" fmla="*/ 15 w 1285"/>
                <a:gd name="T81" fmla="*/ 297 h 3853"/>
                <a:gd name="T82" fmla="*/ 35 w 1285"/>
                <a:gd name="T83" fmla="*/ 227 h 3853"/>
                <a:gd name="T84" fmla="*/ 63 w 1285"/>
                <a:gd name="T85" fmla="*/ 140 h 3853"/>
                <a:gd name="T86" fmla="*/ 83 w 1285"/>
                <a:gd name="T87" fmla="*/ 67 h 3853"/>
                <a:gd name="T88" fmla="*/ 95 w 1285"/>
                <a:gd name="T89" fmla="*/ 0 h 3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5" h="3853">
                  <a:moveTo>
                    <a:pt x="95" y="0"/>
                  </a:moveTo>
                  <a:lnTo>
                    <a:pt x="143" y="32"/>
                  </a:lnTo>
                  <a:lnTo>
                    <a:pt x="180" y="55"/>
                  </a:lnTo>
                  <a:lnTo>
                    <a:pt x="238" y="82"/>
                  </a:lnTo>
                  <a:lnTo>
                    <a:pt x="305" y="110"/>
                  </a:lnTo>
                  <a:lnTo>
                    <a:pt x="383" y="135"/>
                  </a:lnTo>
                  <a:lnTo>
                    <a:pt x="525" y="167"/>
                  </a:lnTo>
                  <a:lnTo>
                    <a:pt x="855" y="220"/>
                  </a:lnTo>
                  <a:lnTo>
                    <a:pt x="895" y="365"/>
                  </a:lnTo>
                  <a:lnTo>
                    <a:pt x="945" y="460"/>
                  </a:lnTo>
                  <a:lnTo>
                    <a:pt x="1105" y="873"/>
                  </a:lnTo>
                  <a:lnTo>
                    <a:pt x="1265" y="1478"/>
                  </a:lnTo>
                  <a:lnTo>
                    <a:pt x="1285" y="1809"/>
                  </a:lnTo>
                  <a:lnTo>
                    <a:pt x="1270" y="2116"/>
                  </a:lnTo>
                  <a:lnTo>
                    <a:pt x="1247" y="2347"/>
                  </a:lnTo>
                  <a:lnTo>
                    <a:pt x="1200" y="2704"/>
                  </a:lnTo>
                  <a:lnTo>
                    <a:pt x="1187" y="2880"/>
                  </a:lnTo>
                  <a:lnTo>
                    <a:pt x="1165" y="3062"/>
                  </a:lnTo>
                  <a:lnTo>
                    <a:pt x="1165" y="3277"/>
                  </a:lnTo>
                  <a:lnTo>
                    <a:pt x="1232" y="3615"/>
                  </a:lnTo>
                  <a:lnTo>
                    <a:pt x="1115" y="3705"/>
                  </a:lnTo>
                  <a:lnTo>
                    <a:pt x="912" y="3800"/>
                  </a:lnTo>
                  <a:lnTo>
                    <a:pt x="740" y="3845"/>
                  </a:lnTo>
                  <a:lnTo>
                    <a:pt x="575" y="3853"/>
                  </a:lnTo>
                  <a:lnTo>
                    <a:pt x="440" y="3845"/>
                  </a:lnTo>
                  <a:lnTo>
                    <a:pt x="350" y="3830"/>
                  </a:lnTo>
                  <a:lnTo>
                    <a:pt x="278" y="3758"/>
                  </a:lnTo>
                  <a:lnTo>
                    <a:pt x="263" y="3638"/>
                  </a:lnTo>
                  <a:lnTo>
                    <a:pt x="258" y="3493"/>
                  </a:lnTo>
                  <a:lnTo>
                    <a:pt x="248" y="3292"/>
                  </a:lnTo>
                  <a:lnTo>
                    <a:pt x="225" y="3052"/>
                  </a:lnTo>
                  <a:lnTo>
                    <a:pt x="210" y="2752"/>
                  </a:lnTo>
                  <a:lnTo>
                    <a:pt x="190" y="2334"/>
                  </a:lnTo>
                  <a:lnTo>
                    <a:pt x="153" y="1856"/>
                  </a:lnTo>
                  <a:lnTo>
                    <a:pt x="70" y="1241"/>
                  </a:lnTo>
                  <a:lnTo>
                    <a:pt x="15" y="905"/>
                  </a:lnTo>
                  <a:lnTo>
                    <a:pt x="8" y="793"/>
                  </a:lnTo>
                  <a:lnTo>
                    <a:pt x="8" y="665"/>
                  </a:lnTo>
                  <a:lnTo>
                    <a:pt x="8" y="553"/>
                  </a:lnTo>
                  <a:lnTo>
                    <a:pt x="0" y="420"/>
                  </a:lnTo>
                  <a:lnTo>
                    <a:pt x="15" y="297"/>
                  </a:lnTo>
                  <a:lnTo>
                    <a:pt x="35" y="227"/>
                  </a:lnTo>
                  <a:lnTo>
                    <a:pt x="63" y="140"/>
                  </a:lnTo>
                  <a:lnTo>
                    <a:pt x="83" y="67"/>
                  </a:lnTo>
                  <a:lnTo>
                    <a:pt x="9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242699" name="Freeform 11"/>
            <p:cNvSpPr>
              <a:spLocks/>
            </p:cNvSpPr>
            <p:nvPr/>
          </p:nvSpPr>
          <p:spPr bwMode="auto">
            <a:xfrm flipH="1">
              <a:off x="1619" y="2412"/>
              <a:ext cx="45" cy="257"/>
            </a:xfrm>
            <a:custGeom>
              <a:avLst/>
              <a:gdLst>
                <a:gd name="T0" fmla="*/ 40 w 260"/>
                <a:gd name="T1" fmla="*/ 0 h 1486"/>
                <a:gd name="T2" fmla="*/ 77 w 260"/>
                <a:gd name="T3" fmla="*/ 456 h 1486"/>
                <a:gd name="T4" fmla="*/ 65 w 260"/>
                <a:gd name="T5" fmla="*/ 616 h 1486"/>
                <a:gd name="T6" fmla="*/ 0 w 260"/>
                <a:gd name="T7" fmla="*/ 818 h 1486"/>
                <a:gd name="T8" fmla="*/ 27 w 260"/>
                <a:gd name="T9" fmla="*/ 966 h 1486"/>
                <a:gd name="T10" fmla="*/ 92 w 260"/>
                <a:gd name="T11" fmla="*/ 1086 h 1486"/>
                <a:gd name="T12" fmla="*/ 117 w 260"/>
                <a:gd name="T13" fmla="*/ 1351 h 1486"/>
                <a:gd name="T14" fmla="*/ 127 w 260"/>
                <a:gd name="T15" fmla="*/ 1486 h 1486"/>
                <a:gd name="T16" fmla="*/ 237 w 260"/>
                <a:gd name="T17" fmla="*/ 928 h 1486"/>
                <a:gd name="T18" fmla="*/ 260 w 260"/>
                <a:gd name="T19" fmla="*/ 623 h 1486"/>
                <a:gd name="T20" fmla="*/ 40 w 260"/>
                <a:gd name="T21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1486">
                  <a:moveTo>
                    <a:pt x="40" y="0"/>
                  </a:moveTo>
                  <a:lnTo>
                    <a:pt x="77" y="456"/>
                  </a:lnTo>
                  <a:lnTo>
                    <a:pt x="65" y="616"/>
                  </a:lnTo>
                  <a:lnTo>
                    <a:pt x="0" y="818"/>
                  </a:lnTo>
                  <a:lnTo>
                    <a:pt x="27" y="966"/>
                  </a:lnTo>
                  <a:lnTo>
                    <a:pt x="92" y="1086"/>
                  </a:lnTo>
                  <a:lnTo>
                    <a:pt x="117" y="1351"/>
                  </a:lnTo>
                  <a:lnTo>
                    <a:pt x="127" y="1486"/>
                  </a:lnTo>
                  <a:lnTo>
                    <a:pt x="237" y="928"/>
                  </a:lnTo>
                  <a:lnTo>
                    <a:pt x="260" y="623"/>
                  </a:lnTo>
                  <a:lnTo>
                    <a:pt x="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grpSp>
          <p:nvGrpSpPr>
            <p:cNvPr id="53311" name="Group 12"/>
            <p:cNvGrpSpPr>
              <a:grpSpLocks/>
            </p:cNvGrpSpPr>
            <p:nvPr/>
          </p:nvGrpSpPr>
          <p:grpSpPr bwMode="auto">
            <a:xfrm flipH="1">
              <a:off x="1576" y="2620"/>
              <a:ext cx="113" cy="127"/>
              <a:chOff x="5182" y="9758"/>
              <a:chExt cx="658" cy="738"/>
            </a:xfrm>
          </p:grpSpPr>
          <p:sp>
            <p:nvSpPr>
              <p:cNvPr id="242701" name="Freeform 13"/>
              <p:cNvSpPr>
                <a:spLocks/>
              </p:cNvSpPr>
              <p:nvPr/>
            </p:nvSpPr>
            <p:spPr bwMode="auto">
              <a:xfrm>
                <a:off x="5182" y="9840"/>
                <a:ext cx="576" cy="658"/>
              </a:xfrm>
              <a:custGeom>
                <a:avLst/>
                <a:gdLst>
                  <a:gd name="T0" fmla="*/ 563 w 578"/>
                  <a:gd name="T1" fmla="*/ 195 h 656"/>
                  <a:gd name="T2" fmla="*/ 558 w 578"/>
                  <a:gd name="T3" fmla="*/ 361 h 656"/>
                  <a:gd name="T4" fmla="*/ 550 w 578"/>
                  <a:gd name="T5" fmla="*/ 448 h 656"/>
                  <a:gd name="T6" fmla="*/ 543 w 578"/>
                  <a:gd name="T7" fmla="*/ 503 h 656"/>
                  <a:gd name="T8" fmla="*/ 528 w 578"/>
                  <a:gd name="T9" fmla="*/ 563 h 656"/>
                  <a:gd name="T10" fmla="*/ 505 w 578"/>
                  <a:gd name="T11" fmla="*/ 588 h 656"/>
                  <a:gd name="T12" fmla="*/ 480 w 578"/>
                  <a:gd name="T13" fmla="*/ 596 h 656"/>
                  <a:gd name="T14" fmla="*/ 455 w 578"/>
                  <a:gd name="T15" fmla="*/ 606 h 656"/>
                  <a:gd name="T16" fmla="*/ 438 w 578"/>
                  <a:gd name="T17" fmla="*/ 621 h 656"/>
                  <a:gd name="T18" fmla="*/ 410 w 578"/>
                  <a:gd name="T19" fmla="*/ 636 h 656"/>
                  <a:gd name="T20" fmla="*/ 383 w 578"/>
                  <a:gd name="T21" fmla="*/ 648 h 656"/>
                  <a:gd name="T22" fmla="*/ 345 w 578"/>
                  <a:gd name="T23" fmla="*/ 656 h 656"/>
                  <a:gd name="T24" fmla="*/ 318 w 578"/>
                  <a:gd name="T25" fmla="*/ 653 h 656"/>
                  <a:gd name="T26" fmla="*/ 290 w 578"/>
                  <a:gd name="T27" fmla="*/ 638 h 656"/>
                  <a:gd name="T28" fmla="*/ 263 w 578"/>
                  <a:gd name="T29" fmla="*/ 638 h 656"/>
                  <a:gd name="T30" fmla="*/ 223 w 578"/>
                  <a:gd name="T31" fmla="*/ 633 h 656"/>
                  <a:gd name="T32" fmla="*/ 185 w 578"/>
                  <a:gd name="T33" fmla="*/ 631 h 656"/>
                  <a:gd name="T34" fmla="*/ 143 w 578"/>
                  <a:gd name="T35" fmla="*/ 613 h 656"/>
                  <a:gd name="T36" fmla="*/ 113 w 578"/>
                  <a:gd name="T37" fmla="*/ 608 h 656"/>
                  <a:gd name="T38" fmla="*/ 78 w 578"/>
                  <a:gd name="T39" fmla="*/ 556 h 656"/>
                  <a:gd name="T40" fmla="*/ 70 w 578"/>
                  <a:gd name="T41" fmla="*/ 526 h 656"/>
                  <a:gd name="T42" fmla="*/ 60 w 578"/>
                  <a:gd name="T43" fmla="*/ 478 h 656"/>
                  <a:gd name="T44" fmla="*/ 60 w 578"/>
                  <a:gd name="T45" fmla="*/ 391 h 656"/>
                  <a:gd name="T46" fmla="*/ 45 w 578"/>
                  <a:gd name="T47" fmla="*/ 396 h 656"/>
                  <a:gd name="T48" fmla="*/ 30 w 578"/>
                  <a:gd name="T49" fmla="*/ 388 h 656"/>
                  <a:gd name="T50" fmla="*/ 23 w 578"/>
                  <a:gd name="T51" fmla="*/ 371 h 656"/>
                  <a:gd name="T52" fmla="*/ 5 w 578"/>
                  <a:gd name="T53" fmla="*/ 316 h 656"/>
                  <a:gd name="T54" fmla="*/ 0 w 578"/>
                  <a:gd name="T55" fmla="*/ 268 h 656"/>
                  <a:gd name="T56" fmla="*/ 30 w 578"/>
                  <a:gd name="T57" fmla="*/ 205 h 656"/>
                  <a:gd name="T58" fmla="*/ 65 w 578"/>
                  <a:gd name="T59" fmla="*/ 163 h 656"/>
                  <a:gd name="T60" fmla="*/ 120 w 578"/>
                  <a:gd name="T61" fmla="*/ 95 h 656"/>
                  <a:gd name="T62" fmla="*/ 148 w 578"/>
                  <a:gd name="T63" fmla="*/ 78 h 656"/>
                  <a:gd name="T64" fmla="*/ 183 w 578"/>
                  <a:gd name="T65" fmla="*/ 65 h 656"/>
                  <a:gd name="T66" fmla="*/ 220 w 578"/>
                  <a:gd name="T67" fmla="*/ 60 h 656"/>
                  <a:gd name="T68" fmla="*/ 268 w 578"/>
                  <a:gd name="T69" fmla="*/ 45 h 656"/>
                  <a:gd name="T70" fmla="*/ 330 w 578"/>
                  <a:gd name="T71" fmla="*/ 0 h 656"/>
                  <a:gd name="T72" fmla="*/ 578 w 578"/>
                  <a:gd name="T73" fmla="*/ 88 h 656"/>
                  <a:gd name="T74" fmla="*/ 563 w 578"/>
                  <a:gd name="T75" fmla="*/ 195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8" h="656">
                    <a:moveTo>
                      <a:pt x="563" y="195"/>
                    </a:moveTo>
                    <a:lnTo>
                      <a:pt x="558" y="361"/>
                    </a:lnTo>
                    <a:lnTo>
                      <a:pt x="550" y="448"/>
                    </a:lnTo>
                    <a:lnTo>
                      <a:pt x="543" y="503"/>
                    </a:lnTo>
                    <a:lnTo>
                      <a:pt x="528" y="563"/>
                    </a:lnTo>
                    <a:lnTo>
                      <a:pt x="505" y="588"/>
                    </a:lnTo>
                    <a:lnTo>
                      <a:pt x="480" y="596"/>
                    </a:lnTo>
                    <a:lnTo>
                      <a:pt x="455" y="606"/>
                    </a:lnTo>
                    <a:lnTo>
                      <a:pt x="438" y="621"/>
                    </a:lnTo>
                    <a:lnTo>
                      <a:pt x="410" y="636"/>
                    </a:lnTo>
                    <a:lnTo>
                      <a:pt x="383" y="648"/>
                    </a:lnTo>
                    <a:lnTo>
                      <a:pt x="345" y="656"/>
                    </a:lnTo>
                    <a:lnTo>
                      <a:pt x="318" y="653"/>
                    </a:lnTo>
                    <a:lnTo>
                      <a:pt x="290" y="638"/>
                    </a:lnTo>
                    <a:lnTo>
                      <a:pt x="263" y="638"/>
                    </a:lnTo>
                    <a:lnTo>
                      <a:pt x="223" y="633"/>
                    </a:lnTo>
                    <a:lnTo>
                      <a:pt x="185" y="631"/>
                    </a:lnTo>
                    <a:lnTo>
                      <a:pt x="143" y="613"/>
                    </a:lnTo>
                    <a:lnTo>
                      <a:pt x="113" y="608"/>
                    </a:lnTo>
                    <a:lnTo>
                      <a:pt x="78" y="556"/>
                    </a:lnTo>
                    <a:lnTo>
                      <a:pt x="70" y="526"/>
                    </a:lnTo>
                    <a:lnTo>
                      <a:pt x="60" y="478"/>
                    </a:lnTo>
                    <a:lnTo>
                      <a:pt x="60" y="391"/>
                    </a:lnTo>
                    <a:lnTo>
                      <a:pt x="45" y="396"/>
                    </a:lnTo>
                    <a:lnTo>
                      <a:pt x="30" y="388"/>
                    </a:lnTo>
                    <a:lnTo>
                      <a:pt x="23" y="371"/>
                    </a:lnTo>
                    <a:lnTo>
                      <a:pt x="5" y="316"/>
                    </a:lnTo>
                    <a:lnTo>
                      <a:pt x="0" y="268"/>
                    </a:lnTo>
                    <a:lnTo>
                      <a:pt x="30" y="205"/>
                    </a:lnTo>
                    <a:lnTo>
                      <a:pt x="65" y="163"/>
                    </a:lnTo>
                    <a:lnTo>
                      <a:pt x="120" y="95"/>
                    </a:lnTo>
                    <a:lnTo>
                      <a:pt x="148" y="78"/>
                    </a:lnTo>
                    <a:lnTo>
                      <a:pt x="183" y="65"/>
                    </a:lnTo>
                    <a:lnTo>
                      <a:pt x="220" y="60"/>
                    </a:lnTo>
                    <a:lnTo>
                      <a:pt x="268" y="45"/>
                    </a:lnTo>
                    <a:lnTo>
                      <a:pt x="330" y="0"/>
                    </a:lnTo>
                    <a:lnTo>
                      <a:pt x="578" y="88"/>
                    </a:lnTo>
                    <a:lnTo>
                      <a:pt x="563" y="19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  <p:sp>
            <p:nvSpPr>
              <p:cNvPr id="242702" name="Freeform 14"/>
              <p:cNvSpPr>
                <a:spLocks/>
              </p:cNvSpPr>
              <p:nvPr/>
            </p:nvSpPr>
            <p:spPr bwMode="auto">
              <a:xfrm>
                <a:off x="5381" y="9759"/>
                <a:ext cx="459" cy="275"/>
              </a:xfrm>
              <a:custGeom>
                <a:avLst/>
                <a:gdLst>
                  <a:gd name="T0" fmla="*/ 0 w 460"/>
                  <a:gd name="T1" fmla="*/ 92 h 275"/>
                  <a:gd name="T2" fmla="*/ 22 w 460"/>
                  <a:gd name="T3" fmla="*/ 120 h 275"/>
                  <a:gd name="T4" fmla="*/ 42 w 460"/>
                  <a:gd name="T5" fmla="*/ 137 h 275"/>
                  <a:gd name="T6" fmla="*/ 90 w 460"/>
                  <a:gd name="T7" fmla="*/ 157 h 275"/>
                  <a:gd name="T8" fmla="*/ 137 w 460"/>
                  <a:gd name="T9" fmla="*/ 187 h 275"/>
                  <a:gd name="T10" fmla="*/ 217 w 460"/>
                  <a:gd name="T11" fmla="*/ 220 h 275"/>
                  <a:gd name="T12" fmla="*/ 285 w 460"/>
                  <a:gd name="T13" fmla="*/ 245 h 275"/>
                  <a:gd name="T14" fmla="*/ 360 w 460"/>
                  <a:gd name="T15" fmla="*/ 265 h 275"/>
                  <a:gd name="T16" fmla="*/ 432 w 460"/>
                  <a:gd name="T17" fmla="*/ 275 h 275"/>
                  <a:gd name="T18" fmla="*/ 460 w 460"/>
                  <a:gd name="T19" fmla="*/ 195 h 275"/>
                  <a:gd name="T20" fmla="*/ 42 w 460"/>
                  <a:gd name="T21" fmla="*/ 0 h 275"/>
                  <a:gd name="T22" fmla="*/ 0 w 460"/>
                  <a:gd name="T23" fmla="*/ 9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0" h="275">
                    <a:moveTo>
                      <a:pt x="0" y="92"/>
                    </a:moveTo>
                    <a:lnTo>
                      <a:pt x="22" y="120"/>
                    </a:lnTo>
                    <a:lnTo>
                      <a:pt x="42" y="137"/>
                    </a:lnTo>
                    <a:lnTo>
                      <a:pt x="90" y="157"/>
                    </a:lnTo>
                    <a:lnTo>
                      <a:pt x="137" y="187"/>
                    </a:lnTo>
                    <a:lnTo>
                      <a:pt x="217" y="220"/>
                    </a:lnTo>
                    <a:lnTo>
                      <a:pt x="285" y="245"/>
                    </a:lnTo>
                    <a:lnTo>
                      <a:pt x="360" y="265"/>
                    </a:lnTo>
                    <a:lnTo>
                      <a:pt x="432" y="275"/>
                    </a:lnTo>
                    <a:lnTo>
                      <a:pt x="460" y="195"/>
                    </a:lnTo>
                    <a:lnTo>
                      <a:pt x="42" y="0"/>
                    </a:lnTo>
                    <a:lnTo>
                      <a:pt x="0" y="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</p:grpSp>
        <p:sp>
          <p:nvSpPr>
            <p:cNvPr id="242703" name="Freeform 15"/>
            <p:cNvSpPr>
              <a:spLocks/>
            </p:cNvSpPr>
            <p:nvPr/>
          </p:nvSpPr>
          <p:spPr bwMode="auto">
            <a:xfrm flipH="1">
              <a:off x="1535" y="2219"/>
              <a:ext cx="149" cy="441"/>
            </a:xfrm>
            <a:custGeom>
              <a:avLst/>
              <a:gdLst>
                <a:gd name="T0" fmla="*/ 95 w 802"/>
                <a:gd name="T1" fmla="*/ 5 h 3017"/>
                <a:gd name="T2" fmla="*/ 150 w 802"/>
                <a:gd name="T3" fmla="*/ 0 h 3017"/>
                <a:gd name="T4" fmla="*/ 217 w 802"/>
                <a:gd name="T5" fmla="*/ 52 h 3017"/>
                <a:gd name="T6" fmla="*/ 262 w 802"/>
                <a:gd name="T7" fmla="*/ 97 h 3017"/>
                <a:gd name="T8" fmla="*/ 305 w 802"/>
                <a:gd name="T9" fmla="*/ 160 h 3017"/>
                <a:gd name="T10" fmla="*/ 355 w 802"/>
                <a:gd name="T11" fmla="*/ 255 h 3017"/>
                <a:gd name="T12" fmla="*/ 400 w 802"/>
                <a:gd name="T13" fmla="*/ 318 h 3017"/>
                <a:gd name="T14" fmla="*/ 442 w 802"/>
                <a:gd name="T15" fmla="*/ 423 h 3017"/>
                <a:gd name="T16" fmla="*/ 480 w 802"/>
                <a:gd name="T17" fmla="*/ 535 h 3017"/>
                <a:gd name="T18" fmla="*/ 512 w 802"/>
                <a:gd name="T19" fmla="*/ 668 h 3017"/>
                <a:gd name="T20" fmla="*/ 675 w 802"/>
                <a:gd name="T21" fmla="*/ 1273 h 3017"/>
                <a:gd name="T22" fmla="*/ 780 w 802"/>
                <a:gd name="T23" fmla="*/ 1609 h 3017"/>
                <a:gd name="T24" fmla="*/ 802 w 802"/>
                <a:gd name="T25" fmla="*/ 1769 h 3017"/>
                <a:gd name="T26" fmla="*/ 780 w 802"/>
                <a:gd name="T27" fmla="*/ 1919 h 3017"/>
                <a:gd name="T28" fmla="*/ 780 w 802"/>
                <a:gd name="T29" fmla="*/ 1987 h 3017"/>
                <a:gd name="T30" fmla="*/ 632 w 802"/>
                <a:gd name="T31" fmla="*/ 2682 h 3017"/>
                <a:gd name="T32" fmla="*/ 552 w 802"/>
                <a:gd name="T33" fmla="*/ 3017 h 3017"/>
                <a:gd name="T34" fmla="*/ 425 w 802"/>
                <a:gd name="T35" fmla="*/ 2992 h 3017"/>
                <a:gd name="T36" fmla="*/ 345 w 802"/>
                <a:gd name="T37" fmla="*/ 2970 h 3017"/>
                <a:gd name="T38" fmla="*/ 250 w 802"/>
                <a:gd name="T39" fmla="*/ 2932 h 3017"/>
                <a:gd name="T40" fmla="*/ 55 w 802"/>
                <a:gd name="T41" fmla="*/ 2837 h 3017"/>
                <a:gd name="T42" fmla="*/ 260 w 802"/>
                <a:gd name="T43" fmla="*/ 1919 h 3017"/>
                <a:gd name="T44" fmla="*/ 272 w 802"/>
                <a:gd name="T45" fmla="*/ 1596 h 3017"/>
                <a:gd name="T46" fmla="*/ 57 w 802"/>
                <a:gd name="T47" fmla="*/ 963 h 3017"/>
                <a:gd name="T48" fmla="*/ 5 w 802"/>
                <a:gd name="T49" fmla="*/ 603 h 3017"/>
                <a:gd name="T50" fmla="*/ 0 w 802"/>
                <a:gd name="T51" fmla="*/ 435 h 3017"/>
                <a:gd name="T52" fmla="*/ 25 w 802"/>
                <a:gd name="T53" fmla="*/ 303 h 3017"/>
                <a:gd name="T54" fmla="*/ 52 w 802"/>
                <a:gd name="T55" fmla="*/ 135 h 3017"/>
                <a:gd name="T56" fmla="*/ 95 w 802"/>
                <a:gd name="T57" fmla="*/ 5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02" h="3017">
                  <a:moveTo>
                    <a:pt x="95" y="5"/>
                  </a:moveTo>
                  <a:lnTo>
                    <a:pt x="150" y="0"/>
                  </a:lnTo>
                  <a:lnTo>
                    <a:pt x="217" y="52"/>
                  </a:lnTo>
                  <a:lnTo>
                    <a:pt x="262" y="97"/>
                  </a:lnTo>
                  <a:lnTo>
                    <a:pt x="305" y="160"/>
                  </a:lnTo>
                  <a:lnTo>
                    <a:pt x="355" y="255"/>
                  </a:lnTo>
                  <a:lnTo>
                    <a:pt x="400" y="318"/>
                  </a:lnTo>
                  <a:lnTo>
                    <a:pt x="442" y="423"/>
                  </a:lnTo>
                  <a:lnTo>
                    <a:pt x="480" y="535"/>
                  </a:lnTo>
                  <a:lnTo>
                    <a:pt x="512" y="668"/>
                  </a:lnTo>
                  <a:lnTo>
                    <a:pt x="675" y="1273"/>
                  </a:lnTo>
                  <a:lnTo>
                    <a:pt x="780" y="1609"/>
                  </a:lnTo>
                  <a:lnTo>
                    <a:pt x="802" y="1769"/>
                  </a:lnTo>
                  <a:lnTo>
                    <a:pt x="780" y="1919"/>
                  </a:lnTo>
                  <a:lnTo>
                    <a:pt x="780" y="1987"/>
                  </a:lnTo>
                  <a:lnTo>
                    <a:pt x="632" y="2682"/>
                  </a:lnTo>
                  <a:lnTo>
                    <a:pt x="552" y="3017"/>
                  </a:lnTo>
                  <a:lnTo>
                    <a:pt x="425" y="2992"/>
                  </a:lnTo>
                  <a:lnTo>
                    <a:pt x="345" y="2970"/>
                  </a:lnTo>
                  <a:lnTo>
                    <a:pt x="250" y="2932"/>
                  </a:lnTo>
                  <a:lnTo>
                    <a:pt x="55" y="2837"/>
                  </a:lnTo>
                  <a:lnTo>
                    <a:pt x="260" y="1919"/>
                  </a:lnTo>
                  <a:lnTo>
                    <a:pt x="272" y="1596"/>
                  </a:lnTo>
                  <a:lnTo>
                    <a:pt x="57" y="963"/>
                  </a:lnTo>
                  <a:lnTo>
                    <a:pt x="5" y="603"/>
                  </a:lnTo>
                  <a:lnTo>
                    <a:pt x="0" y="435"/>
                  </a:lnTo>
                  <a:lnTo>
                    <a:pt x="25" y="303"/>
                  </a:lnTo>
                  <a:lnTo>
                    <a:pt x="52" y="135"/>
                  </a:lnTo>
                  <a:lnTo>
                    <a:pt x="95" y="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grpSp>
          <p:nvGrpSpPr>
            <p:cNvPr id="53313" name="Group 16"/>
            <p:cNvGrpSpPr>
              <a:grpSpLocks/>
            </p:cNvGrpSpPr>
            <p:nvPr/>
          </p:nvGrpSpPr>
          <p:grpSpPr bwMode="auto">
            <a:xfrm flipH="1" flipV="1">
              <a:off x="2167" y="2528"/>
              <a:ext cx="224" cy="101"/>
              <a:chOff x="1177" y="8699"/>
              <a:chExt cx="1312" cy="586"/>
            </a:xfrm>
          </p:grpSpPr>
          <p:sp>
            <p:nvSpPr>
              <p:cNvPr id="242705" name="Freeform 17"/>
              <p:cNvSpPr>
                <a:spLocks/>
              </p:cNvSpPr>
              <p:nvPr/>
            </p:nvSpPr>
            <p:spPr bwMode="auto">
              <a:xfrm>
                <a:off x="1177" y="8700"/>
                <a:ext cx="1311" cy="585"/>
              </a:xfrm>
              <a:custGeom>
                <a:avLst/>
                <a:gdLst>
                  <a:gd name="T0" fmla="*/ 1112 w 1312"/>
                  <a:gd name="T1" fmla="*/ 168 h 586"/>
                  <a:gd name="T2" fmla="*/ 972 w 1312"/>
                  <a:gd name="T3" fmla="*/ 168 h 586"/>
                  <a:gd name="T4" fmla="*/ 907 w 1312"/>
                  <a:gd name="T5" fmla="*/ 140 h 586"/>
                  <a:gd name="T6" fmla="*/ 849 w 1312"/>
                  <a:gd name="T7" fmla="*/ 118 h 586"/>
                  <a:gd name="T8" fmla="*/ 769 w 1312"/>
                  <a:gd name="T9" fmla="*/ 103 h 586"/>
                  <a:gd name="T10" fmla="*/ 722 w 1312"/>
                  <a:gd name="T11" fmla="*/ 103 h 586"/>
                  <a:gd name="T12" fmla="*/ 654 w 1312"/>
                  <a:gd name="T13" fmla="*/ 103 h 586"/>
                  <a:gd name="T14" fmla="*/ 579 w 1312"/>
                  <a:gd name="T15" fmla="*/ 75 h 586"/>
                  <a:gd name="T16" fmla="*/ 479 w 1312"/>
                  <a:gd name="T17" fmla="*/ 38 h 586"/>
                  <a:gd name="T18" fmla="*/ 449 w 1312"/>
                  <a:gd name="T19" fmla="*/ 23 h 586"/>
                  <a:gd name="T20" fmla="*/ 412 w 1312"/>
                  <a:gd name="T21" fmla="*/ 0 h 586"/>
                  <a:gd name="T22" fmla="*/ 389 w 1312"/>
                  <a:gd name="T23" fmla="*/ 0 h 586"/>
                  <a:gd name="T24" fmla="*/ 379 w 1312"/>
                  <a:gd name="T25" fmla="*/ 15 h 586"/>
                  <a:gd name="T26" fmla="*/ 379 w 1312"/>
                  <a:gd name="T27" fmla="*/ 38 h 586"/>
                  <a:gd name="T28" fmla="*/ 394 w 1312"/>
                  <a:gd name="T29" fmla="*/ 65 h 586"/>
                  <a:gd name="T30" fmla="*/ 429 w 1312"/>
                  <a:gd name="T31" fmla="*/ 103 h 586"/>
                  <a:gd name="T32" fmla="*/ 469 w 1312"/>
                  <a:gd name="T33" fmla="*/ 135 h 586"/>
                  <a:gd name="T34" fmla="*/ 519 w 1312"/>
                  <a:gd name="T35" fmla="*/ 175 h 586"/>
                  <a:gd name="T36" fmla="*/ 497 w 1312"/>
                  <a:gd name="T37" fmla="*/ 213 h 586"/>
                  <a:gd name="T38" fmla="*/ 469 w 1312"/>
                  <a:gd name="T39" fmla="*/ 233 h 586"/>
                  <a:gd name="T40" fmla="*/ 422 w 1312"/>
                  <a:gd name="T41" fmla="*/ 263 h 586"/>
                  <a:gd name="T42" fmla="*/ 322 w 1312"/>
                  <a:gd name="T43" fmla="*/ 296 h 586"/>
                  <a:gd name="T44" fmla="*/ 135 w 1312"/>
                  <a:gd name="T45" fmla="*/ 296 h 586"/>
                  <a:gd name="T46" fmla="*/ 97 w 1312"/>
                  <a:gd name="T47" fmla="*/ 291 h 586"/>
                  <a:gd name="T48" fmla="*/ 47 w 1312"/>
                  <a:gd name="T49" fmla="*/ 281 h 586"/>
                  <a:gd name="T50" fmla="*/ 27 w 1312"/>
                  <a:gd name="T51" fmla="*/ 278 h 586"/>
                  <a:gd name="T52" fmla="*/ 10 w 1312"/>
                  <a:gd name="T53" fmla="*/ 283 h 586"/>
                  <a:gd name="T54" fmla="*/ 0 w 1312"/>
                  <a:gd name="T55" fmla="*/ 308 h 586"/>
                  <a:gd name="T56" fmla="*/ 15 w 1312"/>
                  <a:gd name="T57" fmla="*/ 333 h 586"/>
                  <a:gd name="T58" fmla="*/ 42 w 1312"/>
                  <a:gd name="T59" fmla="*/ 371 h 586"/>
                  <a:gd name="T60" fmla="*/ 80 w 1312"/>
                  <a:gd name="T61" fmla="*/ 446 h 586"/>
                  <a:gd name="T62" fmla="*/ 180 w 1312"/>
                  <a:gd name="T63" fmla="*/ 511 h 586"/>
                  <a:gd name="T64" fmla="*/ 417 w 1312"/>
                  <a:gd name="T65" fmla="*/ 576 h 586"/>
                  <a:gd name="T66" fmla="*/ 529 w 1312"/>
                  <a:gd name="T67" fmla="*/ 586 h 586"/>
                  <a:gd name="T68" fmla="*/ 657 w 1312"/>
                  <a:gd name="T69" fmla="*/ 583 h 586"/>
                  <a:gd name="T70" fmla="*/ 982 w 1312"/>
                  <a:gd name="T71" fmla="*/ 498 h 586"/>
                  <a:gd name="T72" fmla="*/ 1149 w 1312"/>
                  <a:gd name="T73" fmla="*/ 411 h 586"/>
                  <a:gd name="T74" fmla="*/ 1312 w 1312"/>
                  <a:gd name="T75" fmla="*/ 336 h 586"/>
                  <a:gd name="T76" fmla="*/ 1297 w 1312"/>
                  <a:gd name="T77" fmla="*/ 143 h 586"/>
                  <a:gd name="T78" fmla="*/ 1112 w 1312"/>
                  <a:gd name="T79" fmla="*/ 168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12" h="586">
                    <a:moveTo>
                      <a:pt x="1112" y="168"/>
                    </a:moveTo>
                    <a:lnTo>
                      <a:pt x="972" y="168"/>
                    </a:lnTo>
                    <a:lnTo>
                      <a:pt x="907" y="140"/>
                    </a:lnTo>
                    <a:lnTo>
                      <a:pt x="849" y="118"/>
                    </a:lnTo>
                    <a:lnTo>
                      <a:pt x="769" y="103"/>
                    </a:lnTo>
                    <a:lnTo>
                      <a:pt x="722" y="103"/>
                    </a:lnTo>
                    <a:lnTo>
                      <a:pt x="654" y="103"/>
                    </a:lnTo>
                    <a:lnTo>
                      <a:pt x="579" y="75"/>
                    </a:lnTo>
                    <a:lnTo>
                      <a:pt x="479" y="38"/>
                    </a:lnTo>
                    <a:lnTo>
                      <a:pt x="449" y="23"/>
                    </a:lnTo>
                    <a:lnTo>
                      <a:pt x="412" y="0"/>
                    </a:lnTo>
                    <a:lnTo>
                      <a:pt x="389" y="0"/>
                    </a:lnTo>
                    <a:lnTo>
                      <a:pt x="379" y="15"/>
                    </a:lnTo>
                    <a:lnTo>
                      <a:pt x="379" y="38"/>
                    </a:lnTo>
                    <a:lnTo>
                      <a:pt x="394" y="65"/>
                    </a:lnTo>
                    <a:lnTo>
                      <a:pt x="429" y="103"/>
                    </a:lnTo>
                    <a:lnTo>
                      <a:pt x="469" y="135"/>
                    </a:lnTo>
                    <a:lnTo>
                      <a:pt x="519" y="175"/>
                    </a:lnTo>
                    <a:lnTo>
                      <a:pt x="497" y="213"/>
                    </a:lnTo>
                    <a:lnTo>
                      <a:pt x="469" y="233"/>
                    </a:lnTo>
                    <a:lnTo>
                      <a:pt x="422" y="263"/>
                    </a:lnTo>
                    <a:lnTo>
                      <a:pt x="322" y="296"/>
                    </a:lnTo>
                    <a:lnTo>
                      <a:pt x="135" y="296"/>
                    </a:lnTo>
                    <a:lnTo>
                      <a:pt x="97" y="291"/>
                    </a:lnTo>
                    <a:lnTo>
                      <a:pt x="47" y="281"/>
                    </a:lnTo>
                    <a:lnTo>
                      <a:pt x="27" y="278"/>
                    </a:lnTo>
                    <a:lnTo>
                      <a:pt x="10" y="283"/>
                    </a:lnTo>
                    <a:lnTo>
                      <a:pt x="0" y="308"/>
                    </a:lnTo>
                    <a:lnTo>
                      <a:pt x="15" y="333"/>
                    </a:lnTo>
                    <a:lnTo>
                      <a:pt x="42" y="371"/>
                    </a:lnTo>
                    <a:lnTo>
                      <a:pt x="80" y="446"/>
                    </a:lnTo>
                    <a:lnTo>
                      <a:pt x="180" y="511"/>
                    </a:lnTo>
                    <a:lnTo>
                      <a:pt x="417" y="576"/>
                    </a:lnTo>
                    <a:lnTo>
                      <a:pt x="529" y="586"/>
                    </a:lnTo>
                    <a:lnTo>
                      <a:pt x="657" y="583"/>
                    </a:lnTo>
                    <a:lnTo>
                      <a:pt x="982" y="498"/>
                    </a:lnTo>
                    <a:lnTo>
                      <a:pt x="1149" y="411"/>
                    </a:lnTo>
                    <a:lnTo>
                      <a:pt x="1312" y="336"/>
                    </a:lnTo>
                    <a:lnTo>
                      <a:pt x="1297" y="143"/>
                    </a:lnTo>
                    <a:lnTo>
                      <a:pt x="1112" y="16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  <p:sp>
            <p:nvSpPr>
              <p:cNvPr id="242706" name="Freeform 18"/>
              <p:cNvSpPr>
                <a:spLocks/>
              </p:cNvSpPr>
              <p:nvPr/>
            </p:nvSpPr>
            <p:spPr bwMode="auto">
              <a:xfrm>
                <a:off x="2145" y="8727"/>
                <a:ext cx="216" cy="549"/>
              </a:xfrm>
              <a:custGeom>
                <a:avLst/>
                <a:gdLst>
                  <a:gd name="T0" fmla="*/ 8 w 215"/>
                  <a:gd name="T1" fmla="*/ 3 h 551"/>
                  <a:gd name="T2" fmla="*/ 0 w 215"/>
                  <a:gd name="T3" fmla="*/ 258 h 551"/>
                  <a:gd name="T4" fmla="*/ 5 w 215"/>
                  <a:gd name="T5" fmla="*/ 396 h 551"/>
                  <a:gd name="T6" fmla="*/ 18 w 215"/>
                  <a:gd name="T7" fmla="*/ 471 h 551"/>
                  <a:gd name="T8" fmla="*/ 38 w 215"/>
                  <a:gd name="T9" fmla="*/ 551 h 551"/>
                  <a:gd name="T10" fmla="*/ 215 w 215"/>
                  <a:gd name="T11" fmla="*/ 481 h 551"/>
                  <a:gd name="T12" fmla="*/ 155 w 215"/>
                  <a:gd name="T13" fmla="*/ 0 h 551"/>
                  <a:gd name="T14" fmla="*/ 8 w 215"/>
                  <a:gd name="T15" fmla="*/ 3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551">
                    <a:moveTo>
                      <a:pt x="8" y="3"/>
                    </a:moveTo>
                    <a:lnTo>
                      <a:pt x="0" y="258"/>
                    </a:lnTo>
                    <a:lnTo>
                      <a:pt x="5" y="396"/>
                    </a:lnTo>
                    <a:lnTo>
                      <a:pt x="18" y="471"/>
                    </a:lnTo>
                    <a:lnTo>
                      <a:pt x="38" y="551"/>
                    </a:lnTo>
                    <a:lnTo>
                      <a:pt x="215" y="481"/>
                    </a:lnTo>
                    <a:lnTo>
                      <a:pt x="155" y="0"/>
                    </a:lnTo>
                    <a:lnTo>
                      <a:pt x="8" y="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</p:grpSp>
        <p:sp>
          <p:nvSpPr>
            <p:cNvPr id="242707" name="Freeform 19"/>
            <p:cNvSpPr>
              <a:spLocks/>
            </p:cNvSpPr>
            <p:nvPr/>
          </p:nvSpPr>
          <p:spPr bwMode="auto">
            <a:xfrm flipH="1">
              <a:off x="1859" y="2215"/>
              <a:ext cx="338" cy="599"/>
            </a:xfrm>
            <a:custGeom>
              <a:avLst/>
              <a:gdLst>
                <a:gd name="T0" fmla="*/ 1722 w 1982"/>
                <a:gd name="T1" fmla="*/ 85 h 3798"/>
                <a:gd name="T2" fmla="*/ 1620 w 1982"/>
                <a:gd name="T3" fmla="*/ 140 h 3798"/>
                <a:gd name="T4" fmla="*/ 1537 w 1982"/>
                <a:gd name="T5" fmla="*/ 182 h 3798"/>
                <a:gd name="T6" fmla="*/ 1447 w 1982"/>
                <a:gd name="T7" fmla="*/ 232 h 3798"/>
                <a:gd name="T8" fmla="*/ 1362 w 1982"/>
                <a:gd name="T9" fmla="*/ 282 h 3798"/>
                <a:gd name="T10" fmla="*/ 1287 w 1982"/>
                <a:gd name="T11" fmla="*/ 327 h 3798"/>
                <a:gd name="T12" fmla="*/ 1220 w 1982"/>
                <a:gd name="T13" fmla="*/ 380 h 3798"/>
                <a:gd name="T14" fmla="*/ 1175 w 1982"/>
                <a:gd name="T15" fmla="*/ 425 h 3798"/>
                <a:gd name="T16" fmla="*/ 1142 w 1982"/>
                <a:gd name="T17" fmla="*/ 463 h 3798"/>
                <a:gd name="T18" fmla="*/ 1115 w 1982"/>
                <a:gd name="T19" fmla="*/ 508 h 3798"/>
                <a:gd name="T20" fmla="*/ 1092 w 1982"/>
                <a:gd name="T21" fmla="*/ 568 h 3798"/>
                <a:gd name="T22" fmla="*/ 1077 w 1982"/>
                <a:gd name="T23" fmla="*/ 658 h 3798"/>
                <a:gd name="T24" fmla="*/ 955 w 1982"/>
                <a:gd name="T25" fmla="*/ 1348 h 3798"/>
                <a:gd name="T26" fmla="*/ 852 w 1982"/>
                <a:gd name="T27" fmla="*/ 1641 h 3798"/>
                <a:gd name="T28" fmla="*/ 807 w 1982"/>
                <a:gd name="T29" fmla="*/ 1699 h 3798"/>
                <a:gd name="T30" fmla="*/ 780 w 1982"/>
                <a:gd name="T31" fmla="*/ 1721 h 3798"/>
                <a:gd name="T32" fmla="*/ 700 w 1982"/>
                <a:gd name="T33" fmla="*/ 1759 h 3798"/>
                <a:gd name="T34" fmla="*/ 565 w 1982"/>
                <a:gd name="T35" fmla="*/ 1809 h 3798"/>
                <a:gd name="T36" fmla="*/ 403 w 1982"/>
                <a:gd name="T37" fmla="*/ 1861 h 3798"/>
                <a:gd name="T38" fmla="*/ 235 w 1982"/>
                <a:gd name="T39" fmla="*/ 1901 h 3798"/>
                <a:gd name="T40" fmla="*/ 105 w 1982"/>
                <a:gd name="T41" fmla="*/ 1929 h 3798"/>
                <a:gd name="T42" fmla="*/ 0 w 1982"/>
                <a:gd name="T43" fmla="*/ 1944 h 3798"/>
                <a:gd name="T44" fmla="*/ 0 w 1982"/>
                <a:gd name="T45" fmla="*/ 2054 h 3798"/>
                <a:gd name="T46" fmla="*/ 0 w 1982"/>
                <a:gd name="T47" fmla="*/ 2182 h 3798"/>
                <a:gd name="T48" fmla="*/ 5 w 1982"/>
                <a:gd name="T49" fmla="*/ 2264 h 3798"/>
                <a:gd name="T50" fmla="*/ 20 w 1982"/>
                <a:gd name="T51" fmla="*/ 2362 h 3798"/>
                <a:gd name="T52" fmla="*/ 63 w 1982"/>
                <a:gd name="T53" fmla="*/ 2517 h 3798"/>
                <a:gd name="T54" fmla="*/ 268 w 1982"/>
                <a:gd name="T55" fmla="*/ 2472 h 3798"/>
                <a:gd name="T56" fmla="*/ 612 w 1982"/>
                <a:gd name="T57" fmla="*/ 2382 h 3798"/>
                <a:gd name="T58" fmla="*/ 1032 w 1982"/>
                <a:gd name="T59" fmla="*/ 2249 h 3798"/>
                <a:gd name="T60" fmla="*/ 1135 w 1982"/>
                <a:gd name="T61" fmla="*/ 2189 h 3798"/>
                <a:gd name="T62" fmla="*/ 1240 w 1982"/>
                <a:gd name="T63" fmla="*/ 2129 h 3798"/>
                <a:gd name="T64" fmla="*/ 1305 w 1982"/>
                <a:gd name="T65" fmla="*/ 2036 h 3798"/>
                <a:gd name="T66" fmla="*/ 1327 w 1982"/>
                <a:gd name="T67" fmla="*/ 2006 h 3798"/>
                <a:gd name="T68" fmla="*/ 1400 w 1982"/>
                <a:gd name="T69" fmla="*/ 1814 h 3798"/>
                <a:gd name="T70" fmla="*/ 1430 w 1982"/>
                <a:gd name="T71" fmla="*/ 1529 h 3798"/>
                <a:gd name="T72" fmla="*/ 1375 w 1982"/>
                <a:gd name="T73" fmla="*/ 1931 h 3798"/>
                <a:gd name="T74" fmla="*/ 1375 w 1982"/>
                <a:gd name="T75" fmla="*/ 2091 h 3798"/>
                <a:gd name="T76" fmla="*/ 1355 w 1982"/>
                <a:gd name="T77" fmla="*/ 2309 h 3798"/>
                <a:gd name="T78" fmla="*/ 1330 w 1982"/>
                <a:gd name="T79" fmla="*/ 2607 h 3798"/>
                <a:gd name="T80" fmla="*/ 1285 w 1982"/>
                <a:gd name="T81" fmla="*/ 2907 h 3798"/>
                <a:gd name="T82" fmla="*/ 1255 w 1982"/>
                <a:gd name="T83" fmla="*/ 3260 h 3798"/>
                <a:gd name="T84" fmla="*/ 1225 w 1982"/>
                <a:gd name="T85" fmla="*/ 3798 h 3798"/>
                <a:gd name="T86" fmla="*/ 1352 w 1982"/>
                <a:gd name="T87" fmla="*/ 3783 h 3798"/>
                <a:gd name="T88" fmla="*/ 1465 w 1982"/>
                <a:gd name="T89" fmla="*/ 3768 h 3798"/>
                <a:gd name="T90" fmla="*/ 1622 w 1982"/>
                <a:gd name="T91" fmla="*/ 3718 h 3798"/>
                <a:gd name="T92" fmla="*/ 1719 w 1982"/>
                <a:gd name="T93" fmla="*/ 3658 h 3798"/>
                <a:gd name="T94" fmla="*/ 1779 w 1982"/>
                <a:gd name="T95" fmla="*/ 3598 h 3798"/>
                <a:gd name="T96" fmla="*/ 1839 w 1982"/>
                <a:gd name="T97" fmla="*/ 3388 h 3798"/>
                <a:gd name="T98" fmla="*/ 1867 w 1982"/>
                <a:gd name="T99" fmla="*/ 2997 h 3798"/>
                <a:gd name="T100" fmla="*/ 1897 w 1982"/>
                <a:gd name="T101" fmla="*/ 2622 h 3798"/>
                <a:gd name="T102" fmla="*/ 1897 w 1982"/>
                <a:gd name="T103" fmla="*/ 2322 h 3798"/>
                <a:gd name="T104" fmla="*/ 1854 w 1982"/>
                <a:gd name="T105" fmla="*/ 1769 h 3798"/>
                <a:gd name="T106" fmla="*/ 1889 w 1982"/>
                <a:gd name="T107" fmla="*/ 1251 h 3798"/>
                <a:gd name="T108" fmla="*/ 1952 w 1982"/>
                <a:gd name="T109" fmla="*/ 900 h 3798"/>
                <a:gd name="T110" fmla="*/ 1982 w 1982"/>
                <a:gd name="T111" fmla="*/ 453 h 3798"/>
                <a:gd name="T112" fmla="*/ 1944 w 1982"/>
                <a:gd name="T113" fmla="*/ 205 h 3798"/>
                <a:gd name="T114" fmla="*/ 1907 w 1982"/>
                <a:gd name="T115" fmla="*/ 0 h 3798"/>
                <a:gd name="T116" fmla="*/ 1722 w 1982"/>
                <a:gd name="T117" fmla="*/ 85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2" h="3798">
                  <a:moveTo>
                    <a:pt x="1722" y="85"/>
                  </a:moveTo>
                  <a:lnTo>
                    <a:pt x="1620" y="140"/>
                  </a:lnTo>
                  <a:lnTo>
                    <a:pt x="1537" y="182"/>
                  </a:lnTo>
                  <a:lnTo>
                    <a:pt x="1447" y="232"/>
                  </a:lnTo>
                  <a:lnTo>
                    <a:pt x="1362" y="282"/>
                  </a:lnTo>
                  <a:lnTo>
                    <a:pt x="1287" y="327"/>
                  </a:lnTo>
                  <a:lnTo>
                    <a:pt x="1220" y="380"/>
                  </a:lnTo>
                  <a:lnTo>
                    <a:pt x="1175" y="425"/>
                  </a:lnTo>
                  <a:lnTo>
                    <a:pt x="1142" y="463"/>
                  </a:lnTo>
                  <a:lnTo>
                    <a:pt x="1115" y="508"/>
                  </a:lnTo>
                  <a:lnTo>
                    <a:pt x="1092" y="568"/>
                  </a:lnTo>
                  <a:lnTo>
                    <a:pt x="1077" y="658"/>
                  </a:lnTo>
                  <a:lnTo>
                    <a:pt x="955" y="1348"/>
                  </a:lnTo>
                  <a:lnTo>
                    <a:pt x="852" y="1641"/>
                  </a:lnTo>
                  <a:lnTo>
                    <a:pt x="807" y="1699"/>
                  </a:lnTo>
                  <a:lnTo>
                    <a:pt x="780" y="1721"/>
                  </a:lnTo>
                  <a:lnTo>
                    <a:pt x="700" y="1759"/>
                  </a:lnTo>
                  <a:lnTo>
                    <a:pt x="565" y="1809"/>
                  </a:lnTo>
                  <a:lnTo>
                    <a:pt x="403" y="1861"/>
                  </a:lnTo>
                  <a:lnTo>
                    <a:pt x="235" y="1901"/>
                  </a:lnTo>
                  <a:lnTo>
                    <a:pt x="105" y="1929"/>
                  </a:lnTo>
                  <a:lnTo>
                    <a:pt x="0" y="1944"/>
                  </a:lnTo>
                  <a:lnTo>
                    <a:pt x="0" y="2054"/>
                  </a:lnTo>
                  <a:lnTo>
                    <a:pt x="0" y="2182"/>
                  </a:lnTo>
                  <a:lnTo>
                    <a:pt x="5" y="2264"/>
                  </a:lnTo>
                  <a:lnTo>
                    <a:pt x="20" y="2362"/>
                  </a:lnTo>
                  <a:lnTo>
                    <a:pt x="63" y="2517"/>
                  </a:lnTo>
                  <a:lnTo>
                    <a:pt x="268" y="2472"/>
                  </a:lnTo>
                  <a:lnTo>
                    <a:pt x="612" y="2382"/>
                  </a:lnTo>
                  <a:lnTo>
                    <a:pt x="1032" y="2249"/>
                  </a:lnTo>
                  <a:lnTo>
                    <a:pt x="1135" y="2189"/>
                  </a:lnTo>
                  <a:lnTo>
                    <a:pt x="1240" y="2129"/>
                  </a:lnTo>
                  <a:lnTo>
                    <a:pt x="1305" y="2036"/>
                  </a:lnTo>
                  <a:lnTo>
                    <a:pt x="1327" y="2006"/>
                  </a:lnTo>
                  <a:lnTo>
                    <a:pt x="1400" y="1814"/>
                  </a:lnTo>
                  <a:lnTo>
                    <a:pt x="1430" y="1529"/>
                  </a:lnTo>
                  <a:lnTo>
                    <a:pt x="1375" y="1931"/>
                  </a:lnTo>
                  <a:lnTo>
                    <a:pt x="1375" y="2091"/>
                  </a:lnTo>
                  <a:lnTo>
                    <a:pt x="1355" y="2309"/>
                  </a:lnTo>
                  <a:lnTo>
                    <a:pt x="1330" y="2607"/>
                  </a:lnTo>
                  <a:lnTo>
                    <a:pt x="1285" y="2907"/>
                  </a:lnTo>
                  <a:lnTo>
                    <a:pt x="1255" y="3260"/>
                  </a:lnTo>
                  <a:lnTo>
                    <a:pt x="1225" y="3798"/>
                  </a:lnTo>
                  <a:lnTo>
                    <a:pt x="1352" y="3783"/>
                  </a:lnTo>
                  <a:lnTo>
                    <a:pt x="1465" y="3768"/>
                  </a:lnTo>
                  <a:lnTo>
                    <a:pt x="1622" y="3718"/>
                  </a:lnTo>
                  <a:lnTo>
                    <a:pt x="1719" y="3658"/>
                  </a:lnTo>
                  <a:lnTo>
                    <a:pt x="1779" y="3598"/>
                  </a:lnTo>
                  <a:lnTo>
                    <a:pt x="1839" y="3388"/>
                  </a:lnTo>
                  <a:lnTo>
                    <a:pt x="1867" y="2997"/>
                  </a:lnTo>
                  <a:lnTo>
                    <a:pt x="1897" y="2622"/>
                  </a:lnTo>
                  <a:lnTo>
                    <a:pt x="1897" y="2322"/>
                  </a:lnTo>
                  <a:lnTo>
                    <a:pt x="1854" y="1769"/>
                  </a:lnTo>
                  <a:lnTo>
                    <a:pt x="1889" y="1251"/>
                  </a:lnTo>
                  <a:lnTo>
                    <a:pt x="1952" y="900"/>
                  </a:lnTo>
                  <a:lnTo>
                    <a:pt x="1982" y="453"/>
                  </a:lnTo>
                  <a:lnTo>
                    <a:pt x="1944" y="205"/>
                  </a:lnTo>
                  <a:lnTo>
                    <a:pt x="1907" y="0"/>
                  </a:lnTo>
                  <a:lnTo>
                    <a:pt x="1722" y="8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242708" name="Freeform 20"/>
            <p:cNvSpPr>
              <a:spLocks/>
            </p:cNvSpPr>
            <p:nvPr/>
          </p:nvSpPr>
          <p:spPr bwMode="auto">
            <a:xfrm flipH="1">
              <a:off x="1999" y="2497"/>
              <a:ext cx="61" cy="51"/>
            </a:xfrm>
            <a:custGeom>
              <a:avLst/>
              <a:gdLst>
                <a:gd name="T0" fmla="*/ 45 w 355"/>
                <a:gd name="T1" fmla="*/ 2 h 297"/>
                <a:gd name="T2" fmla="*/ 68 w 355"/>
                <a:gd name="T3" fmla="*/ 0 h 297"/>
                <a:gd name="T4" fmla="*/ 90 w 355"/>
                <a:gd name="T5" fmla="*/ 2 h 297"/>
                <a:gd name="T6" fmla="*/ 115 w 355"/>
                <a:gd name="T7" fmla="*/ 7 h 297"/>
                <a:gd name="T8" fmla="*/ 153 w 355"/>
                <a:gd name="T9" fmla="*/ 27 h 297"/>
                <a:gd name="T10" fmla="*/ 355 w 355"/>
                <a:gd name="T11" fmla="*/ 165 h 297"/>
                <a:gd name="T12" fmla="*/ 155 w 355"/>
                <a:gd name="T13" fmla="*/ 62 h 297"/>
                <a:gd name="T14" fmla="*/ 108 w 355"/>
                <a:gd name="T15" fmla="*/ 47 h 297"/>
                <a:gd name="T16" fmla="*/ 75 w 355"/>
                <a:gd name="T17" fmla="*/ 45 h 297"/>
                <a:gd name="T18" fmla="*/ 48 w 355"/>
                <a:gd name="T19" fmla="*/ 45 h 297"/>
                <a:gd name="T20" fmla="*/ 83 w 355"/>
                <a:gd name="T21" fmla="*/ 85 h 297"/>
                <a:gd name="T22" fmla="*/ 110 w 355"/>
                <a:gd name="T23" fmla="*/ 112 h 297"/>
                <a:gd name="T24" fmla="*/ 125 w 355"/>
                <a:gd name="T25" fmla="*/ 142 h 297"/>
                <a:gd name="T26" fmla="*/ 170 w 355"/>
                <a:gd name="T27" fmla="*/ 297 h 297"/>
                <a:gd name="T28" fmla="*/ 103 w 355"/>
                <a:gd name="T29" fmla="*/ 152 h 297"/>
                <a:gd name="T30" fmla="*/ 73 w 355"/>
                <a:gd name="T31" fmla="*/ 112 h 297"/>
                <a:gd name="T32" fmla="*/ 35 w 355"/>
                <a:gd name="T33" fmla="*/ 75 h 297"/>
                <a:gd name="T34" fmla="*/ 0 w 355"/>
                <a:gd name="T35" fmla="*/ 60 h 297"/>
                <a:gd name="T36" fmla="*/ 45 w 355"/>
                <a:gd name="T37" fmla="*/ 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5" h="297">
                  <a:moveTo>
                    <a:pt x="45" y="2"/>
                  </a:moveTo>
                  <a:lnTo>
                    <a:pt x="68" y="0"/>
                  </a:lnTo>
                  <a:lnTo>
                    <a:pt x="90" y="2"/>
                  </a:lnTo>
                  <a:lnTo>
                    <a:pt x="115" y="7"/>
                  </a:lnTo>
                  <a:lnTo>
                    <a:pt x="153" y="27"/>
                  </a:lnTo>
                  <a:lnTo>
                    <a:pt x="355" y="165"/>
                  </a:lnTo>
                  <a:lnTo>
                    <a:pt x="155" y="62"/>
                  </a:lnTo>
                  <a:lnTo>
                    <a:pt x="108" y="47"/>
                  </a:lnTo>
                  <a:lnTo>
                    <a:pt x="75" y="45"/>
                  </a:lnTo>
                  <a:lnTo>
                    <a:pt x="48" y="45"/>
                  </a:lnTo>
                  <a:lnTo>
                    <a:pt x="83" y="85"/>
                  </a:lnTo>
                  <a:lnTo>
                    <a:pt x="110" y="112"/>
                  </a:lnTo>
                  <a:lnTo>
                    <a:pt x="125" y="142"/>
                  </a:lnTo>
                  <a:lnTo>
                    <a:pt x="170" y="297"/>
                  </a:lnTo>
                  <a:lnTo>
                    <a:pt x="103" y="152"/>
                  </a:lnTo>
                  <a:lnTo>
                    <a:pt x="73" y="112"/>
                  </a:lnTo>
                  <a:lnTo>
                    <a:pt x="35" y="75"/>
                  </a:lnTo>
                  <a:lnTo>
                    <a:pt x="0" y="60"/>
                  </a:lnTo>
                  <a:lnTo>
                    <a:pt x="45" y="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</p:grpSp>
      <p:sp>
        <p:nvSpPr>
          <p:cNvPr id="53251" name="Freeform 21"/>
          <p:cNvSpPr>
            <a:spLocks/>
          </p:cNvSpPr>
          <p:nvPr/>
        </p:nvSpPr>
        <p:spPr bwMode="auto">
          <a:xfrm flipV="1">
            <a:off x="3517900" y="3827463"/>
            <a:ext cx="3073400" cy="234950"/>
          </a:xfrm>
          <a:custGeom>
            <a:avLst/>
            <a:gdLst>
              <a:gd name="T0" fmla="*/ 0 w 4620"/>
              <a:gd name="T1" fmla="*/ 0 h 1"/>
              <a:gd name="T2" fmla="*/ 3073400 w 462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620" h="1">
                <a:moveTo>
                  <a:pt x="0" y="0"/>
                </a:moveTo>
                <a:lnTo>
                  <a:pt x="4620" y="0"/>
                </a:lnTo>
              </a:path>
            </a:pathLst>
          </a:custGeom>
          <a:noFill/>
          <a:ln w="50800" cmpd="sng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252" name="AutoShape 22"/>
          <p:cNvSpPr>
            <a:spLocks noChangeArrowheads="1"/>
          </p:cNvSpPr>
          <p:nvPr/>
        </p:nvSpPr>
        <p:spPr bwMode="auto">
          <a:xfrm rot="-5412519">
            <a:off x="4960144" y="2266156"/>
            <a:ext cx="466725" cy="3084513"/>
          </a:xfrm>
          <a:prstGeom prst="can">
            <a:avLst>
              <a:gd name="adj" fmla="val 103416"/>
            </a:avLst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3253" name="WordArt 23"/>
          <p:cNvSpPr>
            <a:spLocks noChangeArrowheads="1" noChangeShapeType="1" noTextEdit="1"/>
          </p:cNvSpPr>
          <p:nvPr/>
        </p:nvSpPr>
        <p:spPr bwMode="auto">
          <a:xfrm>
            <a:off x="4291013" y="3667125"/>
            <a:ext cx="2043112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стек</a:t>
            </a:r>
          </a:p>
        </p:txBody>
      </p:sp>
      <p:sp>
        <p:nvSpPr>
          <p:cNvPr id="53254" name="Text Box 24"/>
          <p:cNvSpPr txBox="1">
            <a:spLocks noChangeArrowheads="1"/>
          </p:cNvSpPr>
          <p:nvPr/>
        </p:nvSpPr>
        <p:spPr bwMode="auto">
          <a:xfrm>
            <a:off x="3070225" y="4321175"/>
            <a:ext cx="1250950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2400" b="0">
                <a:latin typeface="Times New Roman" pitchFamily="18" charset="0"/>
              </a:rPr>
              <a:t>вход</a:t>
            </a:r>
            <a:endParaRPr lang="en-US" altLang="bg-BG" sz="2400"/>
          </a:p>
        </p:txBody>
      </p:sp>
      <p:sp>
        <p:nvSpPr>
          <p:cNvPr id="242713" name="AutoShape 25"/>
          <p:cNvSpPr>
            <a:spLocks noChangeArrowheads="1"/>
          </p:cNvSpPr>
          <p:nvPr/>
        </p:nvSpPr>
        <p:spPr bwMode="auto">
          <a:xfrm rot="16200000" flipH="1">
            <a:off x="697707" y="3050381"/>
            <a:ext cx="749300" cy="985837"/>
          </a:xfrm>
          <a:prstGeom prst="flowChartDelay">
            <a:avLst/>
          </a:prstGeom>
          <a:gradFill rotWithShape="0">
            <a:gsLst>
              <a:gs pos="0">
                <a:srgbClr val="FFFFFF"/>
              </a:gs>
              <a:gs pos="100000">
                <a:srgbClr val="000000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endParaRPr lang="bg-BG" altLang="bg-BG" b="0"/>
          </a:p>
        </p:txBody>
      </p:sp>
      <p:sp>
        <p:nvSpPr>
          <p:cNvPr id="242714" name="Rectangle 26"/>
          <p:cNvSpPr>
            <a:spLocks noChangeArrowheads="1"/>
          </p:cNvSpPr>
          <p:nvPr/>
        </p:nvSpPr>
        <p:spPr bwMode="auto">
          <a:xfrm flipH="1">
            <a:off x="561975" y="2908300"/>
            <a:ext cx="1030288" cy="611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2715" name="Oval 27"/>
          <p:cNvSpPr>
            <a:spLocks noChangeArrowheads="1"/>
          </p:cNvSpPr>
          <p:nvPr/>
        </p:nvSpPr>
        <p:spPr bwMode="auto">
          <a:xfrm flipH="1">
            <a:off x="569913" y="3182938"/>
            <a:ext cx="985837" cy="341312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16" name="Oval 28"/>
          <p:cNvSpPr>
            <a:spLocks noChangeArrowheads="1"/>
          </p:cNvSpPr>
          <p:nvPr/>
        </p:nvSpPr>
        <p:spPr bwMode="auto">
          <a:xfrm flipH="1" flipV="1">
            <a:off x="1066800" y="3149600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17" name="Oval 29"/>
          <p:cNvSpPr>
            <a:spLocks noChangeArrowheads="1"/>
          </p:cNvSpPr>
          <p:nvPr/>
        </p:nvSpPr>
        <p:spPr bwMode="auto">
          <a:xfrm flipH="1" flipV="1">
            <a:off x="935038" y="31496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18" name="Oval 30"/>
          <p:cNvSpPr>
            <a:spLocks noChangeArrowheads="1"/>
          </p:cNvSpPr>
          <p:nvPr/>
        </p:nvSpPr>
        <p:spPr bwMode="auto">
          <a:xfrm flipH="1" flipV="1">
            <a:off x="1198563" y="3354388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19" name="Oval 31"/>
          <p:cNvSpPr>
            <a:spLocks noChangeArrowheads="1"/>
          </p:cNvSpPr>
          <p:nvPr/>
        </p:nvSpPr>
        <p:spPr bwMode="auto">
          <a:xfrm flipH="1" flipV="1">
            <a:off x="803275" y="335438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20" name="Oval 32"/>
          <p:cNvSpPr>
            <a:spLocks noChangeArrowheads="1"/>
          </p:cNvSpPr>
          <p:nvPr/>
        </p:nvSpPr>
        <p:spPr bwMode="auto">
          <a:xfrm flipH="1" flipV="1">
            <a:off x="1066800" y="335438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21" name="Oval 33"/>
          <p:cNvSpPr>
            <a:spLocks noChangeArrowheads="1"/>
          </p:cNvSpPr>
          <p:nvPr/>
        </p:nvSpPr>
        <p:spPr bwMode="auto">
          <a:xfrm flipH="1" flipV="1">
            <a:off x="935038" y="3354388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22" name="Oval 34"/>
          <p:cNvSpPr>
            <a:spLocks noChangeArrowheads="1"/>
          </p:cNvSpPr>
          <p:nvPr/>
        </p:nvSpPr>
        <p:spPr bwMode="auto">
          <a:xfrm flipH="1" flipV="1">
            <a:off x="1417638" y="321786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23" name="Oval 35"/>
          <p:cNvSpPr>
            <a:spLocks noChangeArrowheads="1"/>
          </p:cNvSpPr>
          <p:nvPr/>
        </p:nvSpPr>
        <p:spPr bwMode="auto">
          <a:xfrm flipH="1" flipV="1">
            <a:off x="1263650" y="3241675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24" name="Oval 36"/>
          <p:cNvSpPr>
            <a:spLocks noChangeArrowheads="1"/>
          </p:cNvSpPr>
          <p:nvPr/>
        </p:nvSpPr>
        <p:spPr bwMode="auto">
          <a:xfrm flipH="1" flipV="1">
            <a:off x="1131888" y="324167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25" name="Oval 37"/>
          <p:cNvSpPr>
            <a:spLocks noChangeArrowheads="1"/>
          </p:cNvSpPr>
          <p:nvPr/>
        </p:nvSpPr>
        <p:spPr bwMode="auto">
          <a:xfrm flipH="1" flipV="1">
            <a:off x="868363" y="324167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26" name="Oval 38"/>
          <p:cNvSpPr>
            <a:spLocks noChangeArrowheads="1"/>
          </p:cNvSpPr>
          <p:nvPr/>
        </p:nvSpPr>
        <p:spPr bwMode="auto">
          <a:xfrm flipH="1" flipV="1">
            <a:off x="1001713" y="324167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27" name="Oval 39"/>
          <p:cNvSpPr>
            <a:spLocks noChangeArrowheads="1"/>
          </p:cNvSpPr>
          <p:nvPr/>
        </p:nvSpPr>
        <p:spPr bwMode="auto">
          <a:xfrm flipH="1" flipV="1">
            <a:off x="736600" y="321786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28" name="Oval 40"/>
          <p:cNvSpPr>
            <a:spLocks noChangeArrowheads="1"/>
          </p:cNvSpPr>
          <p:nvPr/>
        </p:nvSpPr>
        <p:spPr bwMode="auto">
          <a:xfrm flipH="1" flipV="1">
            <a:off x="671513" y="3286125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29" name="Oval 41"/>
          <p:cNvSpPr>
            <a:spLocks noChangeArrowheads="1"/>
          </p:cNvSpPr>
          <p:nvPr/>
        </p:nvSpPr>
        <p:spPr bwMode="auto">
          <a:xfrm flipH="1" flipV="1">
            <a:off x="1330325" y="330993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30" name="Oval 42"/>
          <p:cNvSpPr>
            <a:spLocks noChangeArrowheads="1"/>
          </p:cNvSpPr>
          <p:nvPr/>
        </p:nvSpPr>
        <p:spPr bwMode="auto">
          <a:xfrm flipH="1" flipV="1">
            <a:off x="1198563" y="31496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31" name="Text Box 43"/>
          <p:cNvSpPr txBox="1">
            <a:spLocks noChangeArrowheads="1"/>
          </p:cNvSpPr>
          <p:nvPr/>
        </p:nvSpPr>
        <p:spPr bwMode="auto">
          <a:xfrm flipH="1">
            <a:off x="636588" y="3509963"/>
            <a:ext cx="8477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200">
                <a:solidFill>
                  <a:srgbClr val="FFFFFF"/>
                </a:solidFill>
                <a:latin typeface="Times New Roman" pitchFamily="18" charset="0"/>
              </a:rPr>
              <a:t>ДАННИ</a:t>
            </a:r>
            <a:endParaRPr lang="en-US" altLang="bg-BG" sz="1200"/>
          </a:p>
        </p:txBody>
      </p:sp>
      <p:sp>
        <p:nvSpPr>
          <p:cNvPr id="242732" name="Oval 44"/>
          <p:cNvSpPr>
            <a:spLocks noChangeArrowheads="1"/>
          </p:cNvSpPr>
          <p:nvPr/>
        </p:nvSpPr>
        <p:spPr bwMode="auto">
          <a:xfrm flipH="1" flipV="1">
            <a:off x="1381125" y="324643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33" name="Oval 45"/>
          <p:cNvSpPr>
            <a:spLocks noChangeArrowheads="1"/>
          </p:cNvSpPr>
          <p:nvPr/>
        </p:nvSpPr>
        <p:spPr bwMode="auto">
          <a:xfrm flipH="1" flipV="1">
            <a:off x="1217613" y="32004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34" name="Oval 46"/>
          <p:cNvSpPr>
            <a:spLocks noChangeArrowheads="1"/>
          </p:cNvSpPr>
          <p:nvPr/>
        </p:nvSpPr>
        <p:spPr bwMode="auto">
          <a:xfrm flipH="1" flipV="1">
            <a:off x="1117600" y="327025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35" name="Oval 47"/>
          <p:cNvSpPr>
            <a:spLocks noChangeArrowheads="1"/>
          </p:cNvSpPr>
          <p:nvPr/>
        </p:nvSpPr>
        <p:spPr bwMode="auto">
          <a:xfrm flipV="1">
            <a:off x="800100" y="3189288"/>
            <a:ext cx="111125" cy="1254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36" name="Oval 48"/>
          <p:cNvSpPr>
            <a:spLocks noChangeArrowheads="1"/>
          </p:cNvSpPr>
          <p:nvPr/>
        </p:nvSpPr>
        <p:spPr bwMode="auto">
          <a:xfrm flipH="1" flipV="1">
            <a:off x="955675" y="3246438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37" name="Oval 49"/>
          <p:cNvSpPr>
            <a:spLocks noChangeArrowheads="1"/>
          </p:cNvSpPr>
          <p:nvPr/>
        </p:nvSpPr>
        <p:spPr bwMode="auto">
          <a:xfrm flipH="1" flipV="1">
            <a:off x="752475" y="327025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38" name="Oval 50"/>
          <p:cNvSpPr>
            <a:spLocks noChangeArrowheads="1"/>
          </p:cNvSpPr>
          <p:nvPr/>
        </p:nvSpPr>
        <p:spPr bwMode="auto">
          <a:xfrm flipH="1" flipV="1">
            <a:off x="568325" y="336391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39" name="Oval 51"/>
          <p:cNvSpPr>
            <a:spLocks noChangeArrowheads="1"/>
          </p:cNvSpPr>
          <p:nvPr/>
        </p:nvSpPr>
        <p:spPr bwMode="auto">
          <a:xfrm flipH="1" flipV="1">
            <a:off x="1314450" y="3224213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40" name="Oval 52"/>
          <p:cNvSpPr>
            <a:spLocks noChangeArrowheads="1"/>
          </p:cNvSpPr>
          <p:nvPr/>
        </p:nvSpPr>
        <p:spPr bwMode="auto">
          <a:xfrm flipH="1" flipV="1">
            <a:off x="1103313" y="3359150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41" name="Oval 53"/>
          <p:cNvSpPr>
            <a:spLocks noChangeArrowheads="1"/>
          </p:cNvSpPr>
          <p:nvPr/>
        </p:nvSpPr>
        <p:spPr bwMode="auto">
          <a:xfrm flipH="1" flipV="1">
            <a:off x="971550" y="327025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42" name="Oval 54"/>
          <p:cNvSpPr>
            <a:spLocks noChangeArrowheads="1"/>
          </p:cNvSpPr>
          <p:nvPr/>
        </p:nvSpPr>
        <p:spPr bwMode="auto">
          <a:xfrm flipH="1" flipV="1">
            <a:off x="1454150" y="325913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43" name="Oval 55"/>
          <p:cNvSpPr>
            <a:spLocks noChangeArrowheads="1"/>
          </p:cNvSpPr>
          <p:nvPr/>
        </p:nvSpPr>
        <p:spPr bwMode="auto">
          <a:xfrm flipH="1" flipV="1">
            <a:off x="1300163" y="328136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44" name="Oval 56"/>
          <p:cNvSpPr>
            <a:spLocks noChangeArrowheads="1"/>
          </p:cNvSpPr>
          <p:nvPr/>
        </p:nvSpPr>
        <p:spPr bwMode="auto">
          <a:xfrm flipH="1" flipV="1">
            <a:off x="1168400" y="328136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45" name="Oval 57"/>
          <p:cNvSpPr>
            <a:spLocks noChangeArrowheads="1"/>
          </p:cNvSpPr>
          <p:nvPr/>
        </p:nvSpPr>
        <p:spPr bwMode="auto">
          <a:xfrm flipH="1" flipV="1">
            <a:off x="906463" y="328136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46" name="Oval 58"/>
          <p:cNvSpPr>
            <a:spLocks noChangeArrowheads="1"/>
          </p:cNvSpPr>
          <p:nvPr/>
        </p:nvSpPr>
        <p:spPr bwMode="auto">
          <a:xfrm flipH="1" flipV="1">
            <a:off x="1038225" y="328136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47" name="Oval 59"/>
          <p:cNvSpPr>
            <a:spLocks noChangeArrowheads="1"/>
          </p:cNvSpPr>
          <p:nvPr/>
        </p:nvSpPr>
        <p:spPr bwMode="auto">
          <a:xfrm flipH="1" flipV="1">
            <a:off x="773113" y="325913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48" name="Oval 60"/>
          <p:cNvSpPr>
            <a:spLocks noChangeArrowheads="1"/>
          </p:cNvSpPr>
          <p:nvPr/>
        </p:nvSpPr>
        <p:spPr bwMode="auto">
          <a:xfrm flipH="1" flipV="1">
            <a:off x="708025" y="3327400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49" name="Oval 61"/>
          <p:cNvSpPr>
            <a:spLocks noChangeArrowheads="1"/>
          </p:cNvSpPr>
          <p:nvPr/>
        </p:nvSpPr>
        <p:spPr bwMode="auto">
          <a:xfrm flipH="1" flipV="1">
            <a:off x="1306513" y="333851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50" name="Oval 62"/>
          <p:cNvSpPr>
            <a:spLocks noChangeArrowheads="1"/>
          </p:cNvSpPr>
          <p:nvPr/>
        </p:nvSpPr>
        <p:spPr bwMode="auto">
          <a:xfrm flipH="1" flipV="1">
            <a:off x="1235075" y="3190875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51" name="Oval 63"/>
          <p:cNvSpPr>
            <a:spLocks noChangeArrowheads="1"/>
          </p:cNvSpPr>
          <p:nvPr/>
        </p:nvSpPr>
        <p:spPr bwMode="auto">
          <a:xfrm flipH="1" flipV="1">
            <a:off x="1417638" y="328771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52" name="Oval 64"/>
          <p:cNvSpPr>
            <a:spLocks noChangeArrowheads="1"/>
          </p:cNvSpPr>
          <p:nvPr/>
        </p:nvSpPr>
        <p:spPr bwMode="auto">
          <a:xfrm flipH="1" flipV="1">
            <a:off x="1020763" y="325278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53" name="Oval 65"/>
          <p:cNvSpPr>
            <a:spLocks noChangeArrowheads="1"/>
          </p:cNvSpPr>
          <p:nvPr/>
        </p:nvSpPr>
        <p:spPr bwMode="auto">
          <a:xfrm flipH="1" flipV="1">
            <a:off x="1154113" y="330993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54" name="Oval 66"/>
          <p:cNvSpPr>
            <a:spLocks noChangeArrowheads="1"/>
          </p:cNvSpPr>
          <p:nvPr/>
        </p:nvSpPr>
        <p:spPr bwMode="auto">
          <a:xfrm flipV="1">
            <a:off x="838200" y="3230563"/>
            <a:ext cx="109538" cy="1254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55" name="Oval 67"/>
          <p:cNvSpPr>
            <a:spLocks noChangeArrowheads="1"/>
          </p:cNvSpPr>
          <p:nvPr/>
        </p:nvSpPr>
        <p:spPr bwMode="auto">
          <a:xfrm flipH="1" flipV="1">
            <a:off x="911225" y="3344863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56" name="Oval 68"/>
          <p:cNvSpPr>
            <a:spLocks noChangeArrowheads="1"/>
          </p:cNvSpPr>
          <p:nvPr/>
        </p:nvSpPr>
        <p:spPr bwMode="auto">
          <a:xfrm flipH="1" flipV="1">
            <a:off x="788988" y="330993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57" name="Oval 69"/>
          <p:cNvSpPr>
            <a:spLocks noChangeArrowheads="1"/>
          </p:cNvSpPr>
          <p:nvPr/>
        </p:nvSpPr>
        <p:spPr bwMode="auto">
          <a:xfrm flipH="1" flipV="1">
            <a:off x="661988" y="328771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2758" name="Oval 70"/>
          <p:cNvSpPr>
            <a:spLocks noChangeArrowheads="1"/>
          </p:cNvSpPr>
          <p:nvPr/>
        </p:nvSpPr>
        <p:spPr bwMode="auto">
          <a:xfrm flipH="1" flipV="1">
            <a:off x="993775" y="3355975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3301" name="Rectangle 71"/>
          <p:cNvSpPr>
            <a:spLocks noChangeArrowheads="1"/>
          </p:cNvSpPr>
          <p:nvPr/>
        </p:nvSpPr>
        <p:spPr bwMode="auto">
          <a:xfrm>
            <a:off x="3167063" y="430213"/>
            <a:ext cx="2127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fr-FR" altLang="bg-BG" sz="2000"/>
              <a:t>Last In First Out</a:t>
            </a:r>
            <a:endParaRPr lang="en-US" altLang="bg-BG" sz="2000"/>
          </a:p>
        </p:txBody>
      </p:sp>
      <p:sp>
        <p:nvSpPr>
          <p:cNvPr id="242760" name="Oval 72"/>
          <p:cNvSpPr>
            <a:spLocks noChangeArrowheads="1"/>
          </p:cNvSpPr>
          <p:nvPr/>
        </p:nvSpPr>
        <p:spPr bwMode="auto">
          <a:xfrm>
            <a:off x="3638550" y="3667125"/>
            <a:ext cx="412750" cy="3365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D3D3D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3303" name="Oval 73"/>
          <p:cNvSpPr>
            <a:spLocks noChangeArrowheads="1"/>
          </p:cNvSpPr>
          <p:nvPr/>
        </p:nvSpPr>
        <p:spPr bwMode="auto">
          <a:xfrm>
            <a:off x="3211513" y="3571875"/>
            <a:ext cx="546100" cy="4968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40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6 C 0.01354 -0.02129 0.02726 -0.04236 0.03993 -0.05764 C 0.0526 -0.07268 0.05538 -0.08865 0.07569 -0.09051 C 0.09653 -0.09259 0.13368 -0.09884 0.16285 -0.06921 C 0.19201 -0.03958 0.22153 0.02361 0.25139 0.0875 " pathEditMode="relative" rAng="0" ptsTypes="aaaaA">
                                      <p:cBhvr>
                                        <p:cTn id="97" dur="500" fill="hold"/>
                                        <p:tgtEl>
                                          <p:spTgt spid="2427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9" y="-57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242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242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242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242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2427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242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242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242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242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242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242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242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242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242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242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242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242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242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242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242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242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242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242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242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242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242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500"/>
                                        <p:tgtEl>
                                          <p:spTgt spid="242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242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6" dur="500"/>
                                        <p:tgtEl>
                                          <p:spTgt spid="242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242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2" dur="500"/>
                                        <p:tgtEl>
                                          <p:spTgt spid="242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5" dur="500"/>
                                        <p:tgtEl>
                                          <p:spTgt spid="242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242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1" dur="500"/>
                                        <p:tgtEl>
                                          <p:spTgt spid="242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4" dur="500"/>
                                        <p:tgtEl>
                                          <p:spTgt spid="242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7" dur="500"/>
                                        <p:tgtEl>
                                          <p:spTgt spid="242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0" dur="500"/>
                                        <p:tgtEl>
                                          <p:spTgt spid="242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242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242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9" dur="500"/>
                                        <p:tgtEl>
                                          <p:spTgt spid="242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242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5" dur="500"/>
                                        <p:tgtEl>
                                          <p:spTgt spid="242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8" dur="500"/>
                                        <p:tgtEl>
                                          <p:spTgt spid="242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242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13" grpId="0" animBg="1"/>
      <p:bldP spid="242713" grpId="1" animBg="1"/>
      <p:bldP spid="242714" grpId="0" animBg="1"/>
      <p:bldP spid="242715" grpId="0" animBg="1"/>
      <p:bldP spid="242715" grpId="1" animBg="1"/>
      <p:bldP spid="242716" grpId="0" animBg="1"/>
      <p:bldP spid="242716" grpId="1" animBg="1"/>
      <p:bldP spid="242717" grpId="0" animBg="1"/>
      <p:bldP spid="242717" grpId="1" animBg="1"/>
      <p:bldP spid="242718" grpId="0" animBg="1"/>
      <p:bldP spid="242718" grpId="1" animBg="1"/>
      <p:bldP spid="242719" grpId="0" animBg="1"/>
      <p:bldP spid="242719" grpId="1" animBg="1"/>
      <p:bldP spid="242720" grpId="0" animBg="1"/>
      <p:bldP spid="242720" grpId="1" animBg="1"/>
      <p:bldP spid="242721" grpId="0" animBg="1"/>
      <p:bldP spid="242721" grpId="1" animBg="1"/>
      <p:bldP spid="242722" grpId="0" animBg="1"/>
      <p:bldP spid="242722" grpId="1" animBg="1"/>
      <p:bldP spid="242723" grpId="0" animBg="1"/>
      <p:bldP spid="242723" grpId="1" animBg="1"/>
      <p:bldP spid="242724" grpId="0" animBg="1"/>
      <p:bldP spid="242724" grpId="1" animBg="1"/>
      <p:bldP spid="242725" grpId="0" animBg="1"/>
      <p:bldP spid="242725" grpId="1" animBg="1"/>
      <p:bldP spid="242726" grpId="0" animBg="1"/>
      <p:bldP spid="242726" grpId="1" animBg="1"/>
      <p:bldP spid="242727" grpId="0" animBg="1"/>
      <p:bldP spid="242727" grpId="1" animBg="1"/>
      <p:bldP spid="242728" grpId="0" animBg="1"/>
      <p:bldP spid="242728" grpId="1" animBg="1"/>
      <p:bldP spid="242729" grpId="0" animBg="1"/>
      <p:bldP spid="242729" grpId="1" animBg="1"/>
      <p:bldP spid="242730" grpId="0" animBg="1"/>
      <p:bldP spid="242730" grpId="1" animBg="1"/>
      <p:bldP spid="242731" grpId="0"/>
      <p:bldP spid="242731" grpId="1"/>
      <p:bldP spid="242732" grpId="0" animBg="1"/>
      <p:bldP spid="242732" grpId="1" animBg="1"/>
      <p:bldP spid="242733" grpId="0" animBg="1"/>
      <p:bldP spid="242733" grpId="1" animBg="1"/>
      <p:bldP spid="242734" grpId="0" animBg="1"/>
      <p:bldP spid="242734" grpId="1" animBg="1"/>
      <p:bldP spid="242735" grpId="0" animBg="1"/>
      <p:bldP spid="242735" grpId="1" animBg="1"/>
      <p:bldP spid="242736" grpId="0" animBg="1"/>
      <p:bldP spid="242736" grpId="1" animBg="1"/>
      <p:bldP spid="242737" grpId="0" animBg="1"/>
      <p:bldP spid="242737" grpId="1" animBg="1"/>
      <p:bldP spid="242738" grpId="0" animBg="1"/>
      <p:bldP spid="242738" grpId="1" animBg="1"/>
      <p:bldP spid="242739" grpId="0" animBg="1"/>
      <p:bldP spid="242739" grpId="1" animBg="1"/>
      <p:bldP spid="242740" grpId="0" animBg="1"/>
      <p:bldP spid="242740" grpId="1" animBg="1"/>
      <p:bldP spid="242741" grpId="0" animBg="1"/>
      <p:bldP spid="242741" grpId="1" animBg="1"/>
      <p:bldP spid="242742" grpId="0" animBg="1"/>
      <p:bldP spid="242742" grpId="1" animBg="1"/>
      <p:bldP spid="242743" grpId="0" animBg="1"/>
      <p:bldP spid="242743" grpId="1" animBg="1"/>
      <p:bldP spid="242744" grpId="0" animBg="1"/>
      <p:bldP spid="242744" grpId="1" animBg="1"/>
      <p:bldP spid="242745" grpId="0" animBg="1"/>
      <p:bldP spid="242745" grpId="1" animBg="1"/>
      <p:bldP spid="242746" grpId="0" animBg="1"/>
      <p:bldP spid="242746" grpId="1" animBg="1"/>
      <p:bldP spid="242747" grpId="0" animBg="1"/>
      <p:bldP spid="242747" grpId="1" animBg="1"/>
      <p:bldP spid="242748" grpId="0" animBg="1"/>
      <p:bldP spid="242748" grpId="1" animBg="1"/>
      <p:bldP spid="242749" grpId="0" animBg="1"/>
      <p:bldP spid="242749" grpId="1" animBg="1"/>
      <p:bldP spid="242750" grpId="0" animBg="1"/>
      <p:bldP spid="242750" grpId="1" animBg="1"/>
      <p:bldP spid="242751" grpId="0" animBg="1"/>
      <p:bldP spid="242751" grpId="1" animBg="1"/>
      <p:bldP spid="242752" grpId="0" animBg="1"/>
      <p:bldP spid="242752" grpId="1" animBg="1"/>
      <p:bldP spid="242753" grpId="0" animBg="1"/>
      <p:bldP spid="242753" grpId="1" animBg="1"/>
      <p:bldP spid="242754" grpId="0" animBg="1"/>
      <p:bldP spid="242754" grpId="1" animBg="1"/>
      <p:bldP spid="242755" grpId="0" animBg="1"/>
      <p:bldP spid="242755" grpId="1" animBg="1"/>
      <p:bldP spid="242756" grpId="0" animBg="1"/>
      <p:bldP spid="242756" grpId="1" animBg="1"/>
      <p:bldP spid="242757" grpId="0" animBg="1"/>
      <p:bldP spid="242757" grpId="1" animBg="1"/>
      <p:bldP spid="242758" grpId="0" animBg="1"/>
      <p:bldP spid="242758" grpId="1" animBg="1"/>
      <p:bldP spid="2427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ChangeArrowheads="1"/>
          </p:cNvSpPr>
          <p:nvPr/>
        </p:nvSpPr>
        <p:spPr bwMode="auto">
          <a:xfrm>
            <a:off x="-73025" y="27352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endParaRPr lang="bg-BG" altLang="bg-BG" sz="1800" b="0"/>
          </a:p>
        </p:txBody>
      </p:sp>
      <p:sp>
        <p:nvSpPr>
          <p:cNvPr id="179212" name="Rectangle 12"/>
          <p:cNvSpPr>
            <a:spLocks noChangeArrowheads="1"/>
          </p:cNvSpPr>
          <p:nvPr/>
        </p:nvSpPr>
        <p:spPr bwMode="auto">
          <a:xfrm>
            <a:off x="160338" y="4867275"/>
            <a:ext cx="8782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28600" algn="just">
              <a:tabLst>
                <a:tab pos="2970213" algn="l"/>
              </a:tabLst>
            </a:pPr>
            <a:r>
              <a:rPr lang="bg-BG" altLang="bg-BG" sz="1800" b="0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Елементите на структурата се конструират като </a:t>
            </a:r>
            <a:r>
              <a:rPr lang="bg-BG" altLang="bg-BG" sz="1800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тип така, че да могат да съдържат:</a:t>
            </a:r>
            <a:endParaRPr lang="en-US" altLang="bg-BG" sz="1800" b="0">
              <a:ea typeface="Times New Roman" pitchFamily="18" charset="0"/>
              <a:cs typeface="Tahoma" pitchFamily="34" charset="0"/>
            </a:endParaRPr>
          </a:p>
          <a:p>
            <a:pPr indent="228600" algn="just" eaLnBrk="0" hangingPunct="0">
              <a:buFont typeface="Times New Roman" pitchFamily="18" charset="0"/>
              <a:buChar char="-"/>
              <a:tabLst>
                <a:tab pos="2970213" algn="l"/>
              </a:tabLst>
            </a:pPr>
            <a:r>
              <a:rPr lang="bg-BG" altLang="bg-BG" sz="1800" b="0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данните </a:t>
            </a:r>
            <a:endParaRPr lang="en-US" altLang="bg-BG" sz="1800" b="0">
              <a:ea typeface="Times New Roman" pitchFamily="18" charset="0"/>
              <a:cs typeface="Tahoma" pitchFamily="34" charset="0"/>
            </a:endParaRPr>
          </a:p>
          <a:p>
            <a:pPr indent="228600" algn="just" eaLnBrk="0" hangingPunct="0">
              <a:buFont typeface="Times New Roman" pitchFamily="18" charset="0"/>
              <a:buChar char="-"/>
              <a:tabLst>
                <a:tab pos="2970213" algn="l"/>
              </a:tabLst>
            </a:pPr>
            <a:r>
              <a:rPr lang="bg-BG" altLang="bg-BG" sz="1800" b="0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адрес (и) на следващи елементи, ако има такива. Т.е. </a:t>
            </a:r>
            <a:r>
              <a:rPr lang="bg-BG" altLang="bg-BG" sz="1800" i="1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указател(и) към следващия(те)</a:t>
            </a:r>
            <a:endParaRPr lang="bg-BG" altLang="bg-BG" sz="1800" b="0"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17412" name="Freeform 22"/>
          <p:cNvSpPr>
            <a:spLocks/>
          </p:cNvSpPr>
          <p:nvPr/>
        </p:nvSpPr>
        <p:spPr bwMode="auto">
          <a:xfrm>
            <a:off x="2708275" y="2222500"/>
            <a:ext cx="1714500" cy="1298575"/>
          </a:xfrm>
          <a:custGeom>
            <a:avLst/>
            <a:gdLst>
              <a:gd name="T0" fmla="*/ 925286 w 2520"/>
              <a:gd name="T1" fmla="*/ 0 h 2880"/>
              <a:gd name="T2" fmla="*/ 884464 w 2520"/>
              <a:gd name="T3" fmla="*/ 18036 h 2880"/>
              <a:gd name="T4" fmla="*/ 843643 w 2520"/>
              <a:gd name="T5" fmla="*/ 27054 h 2880"/>
              <a:gd name="T6" fmla="*/ 762000 w 2520"/>
              <a:gd name="T7" fmla="*/ 81161 h 2880"/>
              <a:gd name="T8" fmla="*/ 721179 w 2520"/>
              <a:gd name="T9" fmla="*/ 99197 h 2880"/>
              <a:gd name="T10" fmla="*/ 693964 w 2520"/>
              <a:gd name="T11" fmla="*/ 126250 h 2880"/>
              <a:gd name="T12" fmla="*/ 571500 w 2520"/>
              <a:gd name="T13" fmla="*/ 189376 h 2880"/>
              <a:gd name="T14" fmla="*/ 544286 w 2520"/>
              <a:gd name="T15" fmla="*/ 216429 h 2880"/>
              <a:gd name="T16" fmla="*/ 530679 w 2520"/>
              <a:gd name="T17" fmla="*/ 243483 h 2880"/>
              <a:gd name="T18" fmla="*/ 449036 w 2520"/>
              <a:gd name="T19" fmla="*/ 297590 h 2880"/>
              <a:gd name="T20" fmla="*/ 408214 w 2520"/>
              <a:gd name="T21" fmla="*/ 333662 h 2880"/>
              <a:gd name="T22" fmla="*/ 204107 w 2520"/>
              <a:gd name="T23" fmla="*/ 459912 h 2880"/>
              <a:gd name="T24" fmla="*/ 163286 w 2520"/>
              <a:gd name="T25" fmla="*/ 595180 h 2880"/>
              <a:gd name="T26" fmla="*/ 204107 w 2520"/>
              <a:gd name="T27" fmla="*/ 604198 h 2880"/>
              <a:gd name="T28" fmla="*/ 190500 w 2520"/>
              <a:gd name="T29" fmla="*/ 676341 h 2880"/>
              <a:gd name="T30" fmla="*/ 95250 w 2520"/>
              <a:gd name="T31" fmla="*/ 739466 h 2880"/>
              <a:gd name="T32" fmla="*/ 0 w 2520"/>
              <a:gd name="T33" fmla="*/ 883752 h 2880"/>
              <a:gd name="T34" fmla="*/ 204107 w 2520"/>
              <a:gd name="T35" fmla="*/ 1109199 h 2880"/>
              <a:gd name="T36" fmla="*/ 381000 w 2520"/>
              <a:gd name="T37" fmla="*/ 1127235 h 2880"/>
              <a:gd name="T38" fmla="*/ 680357 w 2520"/>
              <a:gd name="T39" fmla="*/ 1136253 h 2880"/>
              <a:gd name="T40" fmla="*/ 789214 w 2520"/>
              <a:gd name="T41" fmla="*/ 1190360 h 2880"/>
              <a:gd name="T42" fmla="*/ 843643 w 2520"/>
              <a:gd name="T43" fmla="*/ 1235450 h 2880"/>
              <a:gd name="T44" fmla="*/ 898071 w 2520"/>
              <a:gd name="T45" fmla="*/ 1253486 h 2880"/>
              <a:gd name="T46" fmla="*/ 1115786 w 2520"/>
              <a:gd name="T47" fmla="*/ 1298575 h 2880"/>
              <a:gd name="T48" fmla="*/ 1347107 w 2520"/>
              <a:gd name="T49" fmla="*/ 1280539 h 2880"/>
              <a:gd name="T50" fmla="*/ 1415143 w 2520"/>
              <a:gd name="T51" fmla="*/ 1253486 h 2880"/>
              <a:gd name="T52" fmla="*/ 1524000 w 2520"/>
              <a:gd name="T53" fmla="*/ 1217414 h 2880"/>
              <a:gd name="T54" fmla="*/ 1551214 w 2520"/>
              <a:gd name="T55" fmla="*/ 1073128 h 2880"/>
              <a:gd name="T56" fmla="*/ 1524000 w 2520"/>
              <a:gd name="T57" fmla="*/ 1019021 h 2880"/>
              <a:gd name="T58" fmla="*/ 1619250 w 2520"/>
              <a:gd name="T59" fmla="*/ 892770 h 2880"/>
              <a:gd name="T60" fmla="*/ 1660071 w 2520"/>
              <a:gd name="T61" fmla="*/ 856699 h 2880"/>
              <a:gd name="T62" fmla="*/ 1714500 w 2520"/>
              <a:gd name="T63" fmla="*/ 802591 h 2880"/>
              <a:gd name="T64" fmla="*/ 1700893 w 2520"/>
              <a:gd name="T65" fmla="*/ 676341 h 2880"/>
              <a:gd name="T66" fmla="*/ 1551214 w 2520"/>
              <a:gd name="T67" fmla="*/ 595180 h 2880"/>
              <a:gd name="T68" fmla="*/ 1115786 w 2520"/>
              <a:gd name="T69" fmla="*/ 396787 h 2880"/>
              <a:gd name="T70" fmla="*/ 1129393 w 2520"/>
              <a:gd name="T71" fmla="*/ 225447 h 2880"/>
              <a:gd name="T72" fmla="*/ 1061357 w 2520"/>
              <a:gd name="T73" fmla="*/ 36072 h 2880"/>
              <a:gd name="T74" fmla="*/ 1020536 w 2520"/>
              <a:gd name="T75" fmla="*/ 27054 h 2880"/>
              <a:gd name="T76" fmla="*/ 925286 w 2520"/>
              <a:gd name="T77" fmla="*/ 0 h 288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520" h="2880">
                <a:moveTo>
                  <a:pt x="1360" y="0"/>
                </a:moveTo>
                <a:cubicBezTo>
                  <a:pt x="1340" y="13"/>
                  <a:pt x="1321" y="29"/>
                  <a:pt x="1300" y="40"/>
                </a:cubicBezTo>
                <a:cubicBezTo>
                  <a:pt x="1281" y="49"/>
                  <a:pt x="1257" y="47"/>
                  <a:pt x="1240" y="60"/>
                </a:cubicBezTo>
                <a:cubicBezTo>
                  <a:pt x="1195" y="95"/>
                  <a:pt x="1167" y="149"/>
                  <a:pt x="1120" y="180"/>
                </a:cubicBezTo>
                <a:cubicBezTo>
                  <a:pt x="1100" y="193"/>
                  <a:pt x="1080" y="207"/>
                  <a:pt x="1060" y="220"/>
                </a:cubicBezTo>
                <a:cubicBezTo>
                  <a:pt x="1047" y="240"/>
                  <a:pt x="1038" y="264"/>
                  <a:pt x="1020" y="280"/>
                </a:cubicBezTo>
                <a:cubicBezTo>
                  <a:pt x="964" y="331"/>
                  <a:pt x="882" y="357"/>
                  <a:pt x="840" y="420"/>
                </a:cubicBezTo>
                <a:cubicBezTo>
                  <a:pt x="827" y="440"/>
                  <a:pt x="811" y="459"/>
                  <a:pt x="800" y="480"/>
                </a:cubicBezTo>
                <a:cubicBezTo>
                  <a:pt x="791" y="499"/>
                  <a:pt x="793" y="523"/>
                  <a:pt x="780" y="540"/>
                </a:cubicBezTo>
                <a:cubicBezTo>
                  <a:pt x="745" y="585"/>
                  <a:pt x="700" y="620"/>
                  <a:pt x="660" y="660"/>
                </a:cubicBezTo>
                <a:cubicBezTo>
                  <a:pt x="636" y="684"/>
                  <a:pt x="622" y="715"/>
                  <a:pt x="600" y="740"/>
                </a:cubicBezTo>
                <a:cubicBezTo>
                  <a:pt x="507" y="843"/>
                  <a:pt x="398" y="922"/>
                  <a:pt x="300" y="1020"/>
                </a:cubicBezTo>
                <a:cubicBezTo>
                  <a:pt x="263" y="1114"/>
                  <a:pt x="180" y="1215"/>
                  <a:pt x="240" y="1320"/>
                </a:cubicBezTo>
                <a:cubicBezTo>
                  <a:pt x="250" y="1338"/>
                  <a:pt x="280" y="1333"/>
                  <a:pt x="300" y="1340"/>
                </a:cubicBezTo>
                <a:cubicBezTo>
                  <a:pt x="293" y="1393"/>
                  <a:pt x="305" y="1453"/>
                  <a:pt x="280" y="1500"/>
                </a:cubicBezTo>
                <a:cubicBezTo>
                  <a:pt x="249" y="1558"/>
                  <a:pt x="177" y="1585"/>
                  <a:pt x="140" y="1640"/>
                </a:cubicBezTo>
                <a:cubicBezTo>
                  <a:pt x="61" y="1758"/>
                  <a:pt x="34" y="1825"/>
                  <a:pt x="0" y="1960"/>
                </a:cubicBezTo>
                <a:cubicBezTo>
                  <a:pt x="34" y="2148"/>
                  <a:pt x="69" y="2406"/>
                  <a:pt x="300" y="2460"/>
                </a:cubicBezTo>
                <a:cubicBezTo>
                  <a:pt x="385" y="2480"/>
                  <a:pt x="473" y="2493"/>
                  <a:pt x="560" y="2500"/>
                </a:cubicBezTo>
                <a:cubicBezTo>
                  <a:pt x="706" y="2513"/>
                  <a:pt x="853" y="2513"/>
                  <a:pt x="1000" y="2520"/>
                </a:cubicBezTo>
                <a:cubicBezTo>
                  <a:pt x="1053" y="2560"/>
                  <a:pt x="1118" y="2588"/>
                  <a:pt x="1160" y="2640"/>
                </a:cubicBezTo>
                <a:cubicBezTo>
                  <a:pt x="1187" y="2673"/>
                  <a:pt x="1208" y="2712"/>
                  <a:pt x="1240" y="2740"/>
                </a:cubicBezTo>
                <a:cubicBezTo>
                  <a:pt x="1262" y="2760"/>
                  <a:pt x="1294" y="2765"/>
                  <a:pt x="1320" y="2780"/>
                </a:cubicBezTo>
                <a:cubicBezTo>
                  <a:pt x="1421" y="2838"/>
                  <a:pt x="1526" y="2857"/>
                  <a:pt x="1640" y="2880"/>
                </a:cubicBezTo>
                <a:cubicBezTo>
                  <a:pt x="1753" y="2867"/>
                  <a:pt x="1869" y="2865"/>
                  <a:pt x="1980" y="2840"/>
                </a:cubicBezTo>
                <a:cubicBezTo>
                  <a:pt x="2018" y="2831"/>
                  <a:pt x="2045" y="2797"/>
                  <a:pt x="2080" y="2780"/>
                </a:cubicBezTo>
                <a:cubicBezTo>
                  <a:pt x="2276" y="2682"/>
                  <a:pt x="2101" y="2793"/>
                  <a:pt x="2240" y="2700"/>
                </a:cubicBezTo>
                <a:cubicBezTo>
                  <a:pt x="2314" y="2589"/>
                  <a:pt x="2308" y="2522"/>
                  <a:pt x="2280" y="2380"/>
                </a:cubicBezTo>
                <a:cubicBezTo>
                  <a:pt x="2272" y="2339"/>
                  <a:pt x="2240" y="2260"/>
                  <a:pt x="2240" y="2260"/>
                </a:cubicBezTo>
                <a:cubicBezTo>
                  <a:pt x="2356" y="1798"/>
                  <a:pt x="2209" y="2127"/>
                  <a:pt x="2380" y="1980"/>
                </a:cubicBezTo>
                <a:cubicBezTo>
                  <a:pt x="2405" y="1958"/>
                  <a:pt x="2421" y="1927"/>
                  <a:pt x="2440" y="1900"/>
                </a:cubicBezTo>
                <a:cubicBezTo>
                  <a:pt x="2468" y="1861"/>
                  <a:pt x="2520" y="1780"/>
                  <a:pt x="2520" y="1780"/>
                </a:cubicBezTo>
                <a:cubicBezTo>
                  <a:pt x="2513" y="1687"/>
                  <a:pt x="2520" y="1591"/>
                  <a:pt x="2500" y="1500"/>
                </a:cubicBezTo>
                <a:cubicBezTo>
                  <a:pt x="2480" y="1408"/>
                  <a:pt x="2350" y="1360"/>
                  <a:pt x="2280" y="1320"/>
                </a:cubicBezTo>
                <a:cubicBezTo>
                  <a:pt x="2035" y="1180"/>
                  <a:pt x="1781" y="1162"/>
                  <a:pt x="1640" y="880"/>
                </a:cubicBezTo>
                <a:cubicBezTo>
                  <a:pt x="1618" y="746"/>
                  <a:pt x="1627" y="632"/>
                  <a:pt x="1660" y="500"/>
                </a:cubicBezTo>
                <a:cubicBezTo>
                  <a:pt x="1659" y="489"/>
                  <a:pt x="1685" y="122"/>
                  <a:pt x="1560" y="80"/>
                </a:cubicBezTo>
                <a:cubicBezTo>
                  <a:pt x="1540" y="73"/>
                  <a:pt x="1521" y="64"/>
                  <a:pt x="1500" y="60"/>
                </a:cubicBezTo>
                <a:cubicBezTo>
                  <a:pt x="1347" y="29"/>
                  <a:pt x="1360" y="90"/>
                  <a:pt x="136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413" name="AutoShape 23" descr="Water droplets"/>
          <p:cNvSpPr>
            <a:spLocks noChangeArrowheads="1"/>
          </p:cNvSpPr>
          <p:nvPr/>
        </p:nvSpPr>
        <p:spPr bwMode="auto">
          <a:xfrm>
            <a:off x="2959100" y="2498725"/>
            <a:ext cx="1403350" cy="1068388"/>
          </a:xfrm>
          <a:prstGeom prst="cloudCallout">
            <a:avLst>
              <a:gd name="adj1" fmla="val 16856"/>
              <a:gd name="adj2" fmla="val 16269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bg-BG" altLang="bg-BG" sz="1800" b="0"/>
          </a:p>
        </p:txBody>
      </p:sp>
      <p:sp>
        <p:nvSpPr>
          <p:cNvPr id="17414" name="AutoShape 25"/>
          <p:cNvSpPr>
            <a:spLocks noChangeArrowheads="1"/>
          </p:cNvSpPr>
          <p:nvPr/>
        </p:nvSpPr>
        <p:spPr bwMode="auto">
          <a:xfrm flipH="1">
            <a:off x="5238750" y="2081213"/>
            <a:ext cx="2244725" cy="849312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415" name="Line 26"/>
          <p:cNvSpPr>
            <a:spLocks noChangeShapeType="1"/>
          </p:cNvSpPr>
          <p:nvPr/>
        </p:nvSpPr>
        <p:spPr bwMode="auto">
          <a:xfrm flipH="1">
            <a:off x="6870700" y="2081213"/>
            <a:ext cx="0" cy="339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16" name="Line 27"/>
          <p:cNvSpPr>
            <a:spLocks noChangeShapeType="1"/>
          </p:cNvSpPr>
          <p:nvPr/>
        </p:nvSpPr>
        <p:spPr bwMode="auto">
          <a:xfrm>
            <a:off x="5646738" y="2420938"/>
            <a:ext cx="12239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17" name="Freeform 28"/>
          <p:cNvSpPr>
            <a:spLocks/>
          </p:cNvSpPr>
          <p:nvPr/>
        </p:nvSpPr>
        <p:spPr bwMode="auto">
          <a:xfrm flipH="1">
            <a:off x="6870700" y="2420938"/>
            <a:ext cx="193675" cy="150812"/>
          </a:xfrm>
          <a:custGeom>
            <a:avLst/>
            <a:gdLst>
              <a:gd name="T0" fmla="*/ 193675 w 170"/>
              <a:gd name="T1" fmla="*/ 0 h 160"/>
              <a:gd name="T2" fmla="*/ 0 w 170"/>
              <a:gd name="T3" fmla="*/ 150812 h 1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" h="160">
                <a:moveTo>
                  <a:pt x="170" y="0"/>
                </a:moveTo>
                <a:lnTo>
                  <a:pt x="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18" name="Freeform 29"/>
          <p:cNvSpPr>
            <a:spLocks/>
          </p:cNvSpPr>
          <p:nvPr/>
        </p:nvSpPr>
        <p:spPr bwMode="auto">
          <a:xfrm flipH="1">
            <a:off x="5849938" y="2028825"/>
            <a:ext cx="1020762" cy="476250"/>
          </a:xfrm>
          <a:custGeom>
            <a:avLst/>
            <a:gdLst>
              <a:gd name="T0" fmla="*/ 0 w 900"/>
              <a:gd name="T1" fmla="*/ 476250 h 560"/>
              <a:gd name="T2" fmla="*/ 1020762 w 900"/>
              <a:gd name="T3" fmla="*/ 476250 h 560"/>
              <a:gd name="T4" fmla="*/ 1020762 w 900"/>
              <a:gd name="T5" fmla="*/ 0 h 560"/>
              <a:gd name="T6" fmla="*/ 0 w 900"/>
              <a:gd name="T7" fmla="*/ 0 h 560"/>
              <a:gd name="T8" fmla="*/ 0 w 900"/>
              <a:gd name="T9" fmla="*/ 476250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419" name="Line 30"/>
          <p:cNvSpPr>
            <a:spLocks noChangeShapeType="1"/>
          </p:cNvSpPr>
          <p:nvPr/>
        </p:nvSpPr>
        <p:spPr bwMode="auto">
          <a:xfrm flipH="1" flipV="1">
            <a:off x="3683000" y="2239963"/>
            <a:ext cx="2576513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20" name="Text Box 31"/>
          <p:cNvSpPr txBox="1">
            <a:spLocks noChangeArrowheads="1"/>
          </p:cNvSpPr>
          <p:nvPr/>
        </p:nvSpPr>
        <p:spPr bwMode="auto">
          <a:xfrm flipH="1">
            <a:off x="5745163" y="2544763"/>
            <a:ext cx="1633537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sz="2000"/>
              <a:t>na</a:t>
            </a:r>
          </a:p>
        </p:txBody>
      </p:sp>
      <p:sp>
        <p:nvSpPr>
          <p:cNvPr id="17421" name="AutoShape 32" descr="Water droplets"/>
          <p:cNvSpPr>
            <a:spLocks noChangeArrowheads="1"/>
          </p:cNvSpPr>
          <p:nvPr/>
        </p:nvSpPr>
        <p:spPr bwMode="auto">
          <a:xfrm>
            <a:off x="2682875" y="2457450"/>
            <a:ext cx="1238250" cy="1068388"/>
          </a:xfrm>
          <a:prstGeom prst="cloudCallout">
            <a:avLst>
              <a:gd name="adj1" fmla="val 25769"/>
              <a:gd name="adj2" fmla="val 16269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bg-BG" altLang="bg-BG" sz="1800" b="0"/>
          </a:p>
        </p:txBody>
      </p:sp>
      <p:sp>
        <p:nvSpPr>
          <p:cNvPr id="17422" name="Oval 33"/>
          <p:cNvSpPr>
            <a:spLocks noChangeArrowheads="1"/>
          </p:cNvSpPr>
          <p:nvPr/>
        </p:nvSpPr>
        <p:spPr bwMode="auto">
          <a:xfrm>
            <a:off x="3084513" y="2767013"/>
            <a:ext cx="87312" cy="603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AAAAA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423" name="Freeform 34"/>
          <p:cNvSpPr>
            <a:spLocks/>
          </p:cNvSpPr>
          <p:nvPr/>
        </p:nvSpPr>
        <p:spPr bwMode="auto">
          <a:xfrm rot="-899605">
            <a:off x="3124200" y="2662238"/>
            <a:ext cx="360363" cy="273050"/>
          </a:xfrm>
          <a:custGeom>
            <a:avLst/>
            <a:gdLst>
              <a:gd name="T0" fmla="*/ 101820 w 6406"/>
              <a:gd name="T1" fmla="*/ 24843 h 6045"/>
              <a:gd name="T2" fmla="*/ 203527 w 6406"/>
              <a:gd name="T3" fmla="*/ 41466 h 6045"/>
              <a:gd name="T4" fmla="*/ 215622 w 6406"/>
              <a:gd name="T5" fmla="*/ 63599 h 6045"/>
              <a:gd name="T6" fmla="*/ 224228 w 6406"/>
              <a:gd name="T7" fmla="*/ 30399 h 6045"/>
              <a:gd name="T8" fmla="*/ 250049 w 6406"/>
              <a:gd name="T9" fmla="*/ 19287 h 6045"/>
              <a:gd name="T10" fmla="*/ 284533 w 6406"/>
              <a:gd name="T11" fmla="*/ 33154 h 6045"/>
              <a:gd name="T12" fmla="*/ 291452 w 6406"/>
              <a:gd name="T13" fmla="*/ 78821 h 6045"/>
              <a:gd name="T14" fmla="*/ 279357 w 6406"/>
              <a:gd name="T15" fmla="*/ 96798 h 6045"/>
              <a:gd name="T16" fmla="*/ 270750 w 6406"/>
              <a:gd name="T17" fmla="*/ 103709 h 6045"/>
              <a:gd name="T18" fmla="*/ 279357 w 6406"/>
              <a:gd name="T19" fmla="*/ 96798 h 6045"/>
              <a:gd name="T20" fmla="*/ 305234 w 6406"/>
              <a:gd name="T21" fmla="*/ 84332 h 6045"/>
              <a:gd name="T22" fmla="*/ 339718 w 6406"/>
              <a:gd name="T23" fmla="*/ 109265 h 6045"/>
              <a:gd name="T24" fmla="*/ 331055 w 6406"/>
              <a:gd name="T25" fmla="*/ 157687 h 6045"/>
              <a:gd name="T26" fmla="*/ 294883 w 6406"/>
              <a:gd name="T27" fmla="*/ 175710 h 6045"/>
              <a:gd name="T28" fmla="*/ 284533 w 6406"/>
              <a:gd name="T29" fmla="*/ 178465 h 6045"/>
              <a:gd name="T30" fmla="*/ 301746 w 6406"/>
              <a:gd name="T31" fmla="*/ 203353 h 6045"/>
              <a:gd name="T32" fmla="*/ 308666 w 6406"/>
              <a:gd name="T33" fmla="*/ 222731 h 6045"/>
              <a:gd name="T34" fmla="*/ 258712 w 6406"/>
              <a:gd name="T35" fmla="*/ 249020 h 6045"/>
              <a:gd name="T36" fmla="*/ 246617 w 6406"/>
              <a:gd name="T37" fmla="*/ 240754 h 6045"/>
              <a:gd name="T38" fmla="*/ 231091 w 6406"/>
              <a:gd name="T39" fmla="*/ 210309 h 6045"/>
              <a:gd name="T40" fmla="*/ 206958 w 6406"/>
              <a:gd name="T41" fmla="*/ 246264 h 6045"/>
              <a:gd name="T42" fmla="*/ 153573 w 6406"/>
              <a:gd name="T43" fmla="*/ 257331 h 6045"/>
              <a:gd name="T44" fmla="*/ 134616 w 6406"/>
              <a:gd name="T45" fmla="*/ 247665 h 6045"/>
              <a:gd name="T46" fmla="*/ 124265 w 6406"/>
              <a:gd name="T47" fmla="*/ 211665 h 6045"/>
              <a:gd name="T48" fmla="*/ 115658 w 6406"/>
              <a:gd name="T49" fmla="*/ 222731 h 6045"/>
              <a:gd name="T50" fmla="*/ 79431 w 6406"/>
              <a:gd name="T51" fmla="*/ 240754 h 6045"/>
              <a:gd name="T52" fmla="*/ 48435 w 6406"/>
              <a:gd name="T53" fmla="*/ 228287 h 6045"/>
              <a:gd name="T54" fmla="*/ 27733 w 6406"/>
              <a:gd name="T55" fmla="*/ 208909 h 6045"/>
              <a:gd name="T56" fmla="*/ 51866 w 6406"/>
              <a:gd name="T57" fmla="*/ 159087 h 6045"/>
              <a:gd name="T58" fmla="*/ 72568 w 6406"/>
              <a:gd name="T59" fmla="*/ 148021 h 6045"/>
              <a:gd name="T60" fmla="*/ 41515 w 6406"/>
              <a:gd name="T61" fmla="*/ 124487 h 6045"/>
              <a:gd name="T62" fmla="*/ 34652 w 6406"/>
              <a:gd name="T63" fmla="*/ 91288 h 6045"/>
              <a:gd name="T64" fmla="*/ 79431 w 6406"/>
              <a:gd name="T65" fmla="*/ 91288 h 6045"/>
              <a:gd name="T66" fmla="*/ 88037 w 6406"/>
              <a:gd name="T67" fmla="*/ 85732 h 6045"/>
              <a:gd name="T68" fmla="*/ 82862 w 6406"/>
              <a:gd name="T69" fmla="*/ 35910 h 6045"/>
              <a:gd name="T70" fmla="*/ 91525 w 6406"/>
              <a:gd name="T71" fmla="*/ 26244 h 6045"/>
              <a:gd name="T72" fmla="*/ 101820 w 6406"/>
              <a:gd name="T73" fmla="*/ 17932 h 6045"/>
              <a:gd name="T74" fmla="*/ 136303 w 6406"/>
              <a:gd name="T75" fmla="*/ 2710 h 6045"/>
              <a:gd name="T76" fmla="*/ 186313 w 6406"/>
              <a:gd name="T77" fmla="*/ 8221 h 6045"/>
              <a:gd name="T78" fmla="*/ 210446 w 6406"/>
              <a:gd name="T79" fmla="*/ 9621 h 6045"/>
              <a:gd name="T80" fmla="*/ 274182 w 6406"/>
              <a:gd name="T81" fmla="*/ 11021 h 6045"/>
              <a:gd name="T82" fmla="*/ 298315 w 6406"/>
              <a:gd name="T83" fmla="*/ 26244 h 6045"/>
              <a:gd name="T84" fmla="*/ 322448 w 6406"/>
              <a:gd name="T85" fmla="*/ 46976 h 6045"/>
              <a:gd name="T86" fmla="*/ 339718 w 6406"/>
              <a:gd name="T87" fmla="*/ 59443 h 6045"/>
              <a:gd name="T88" fmla="*/ 351756 w 6406"/>
              <a:gd name="T89" fmla="*/ 78821 h 6045"/>
              <a:gd name="T90" fmla="*/ 358675 w 6406"/>
              <a:gd name="T91" fmla="*/ 134154 h 6045"/>
              <a:gd name="T92" fmla="*/ 336230 w 6406"/>
              <a:gd name="T93" fmla="*/ 215820 h 6045"/>
              <a:gd name="T94" fmla="*/ 317272 w 6406"/>
              <a:gd name="T95" fmla="*/ 243509 h 6045"/>
              <a:gd name="T96" fmla="*/ 300059 w 6406"/>
              <a:gd name="T97" fmla="*/ 257331 h 6045"/>
              <a:gd name="T98" fmla="*/ 253537 w 6406"/>
              <a:gd name="T99" fmla="*/ 271198 h 6045"/>
              <a:gd name="T100" fmla="*/ 101820 w 6406"/>
              <a:gd name="T101" fmla="*/ 261487 h 6045"/>
              <a:gd name="T102" fmla="*/ 79431 w 6406"/>
              <a:gd name="T103" fmla="*/ 251820 h 6045"/>
              <a:gd name="T104" fmla="*/ 62217 w 6406"/>
              <a:gd name="T105" fmla="*/ 242109 h 6045"/>
              <a:gd name="T106" fmla="*/ 22558 w 6406"/>
              <a:gd name="T107" fmla="*/ 211665 h 6045"/>
              <a:gd name="T108" fmla="*/ 27733 w 6406"/>
              <a:gd name="T109" fmla="*/ 67754 h 6045"/>
              <a:gd name="T110" fmla="*/ 53610 w 6406"/>
              <a:gd name="T111" fmla="*/ 46976 h 6045"/>
              <a:gd name="T112" fmla="*/ 67392 w 6406"/>
              <a:gd name="T113" fmla="*/ 37310 h 60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406" h="6045">
                <a:moveTo>
                  <a:pt x="1504" y="795"/>
                </a:moveTo>
                <a:cubicBezTo>
                  <a:pt x="1643" y="657"/>
                  <a:pt x="1576" y="699"/>
                  <a:pt x="1688" y="642"/>
                </a:cubicBezTo>
                <a:cubicBezTo>
                  <a:pt x="1737" y="546"/>
                  <a:pt x="1693" y="598"/>
                  <a:pt x="1810" y="550"/>
                </a:cubicBezTo>
                <a:cubicBezTo>
                  <a:pt x="1977" y="482"/>
                  <a:pt x="2153" y="457"/>
                  <a:pt x="2331" y="427"/>
                </a:cubicBezTo>
                <a:cubicBezTo>
                  <a:pt x="2348" y="428"/>
                  <a:pt x="3286" y="341"/>
                  <a:pt x="3465" y="611"/>
                </a:cubicBezTo>
                <a:cubicBezTo>
                  <a:pt x="3526" y="702"/>
                  <a:pt x="3569" y="819"/>
                  <a:pt x="3618" y="918"/>
                </a:cubicBezTo>
                <a:cubicBezTo>
                  <a:pt x="3631" y="944"/>
                  <a:pt x="3662" y="956"/>
                  <a:pt x="3679" y="979"/>
                </a:cubicBezTo>
                <a:cubicBezTo>
                  <a:pt x="3727" y="1043"/>
                  <a:pt x="3779" y="1206"/>
                  <a:pt x="3802" y="1285"/>
                </a:cubicBezTo>
                <a:cubicBezTo>
                  <a:pt x="3814" y="1326"/>
                  <a:pt x="3820" y="1368"/>
                  <a:pt x="3833" y="1408"/>
                </a:cubicBezTo>
                <a:cubicBezTo>
                  <a:pt x="3840" y="1430"/>
                  <a:pt x="3855" y="1448"/>
                  <a:pt x="3863" y="1469"/>
                </a:cubicBezTo>
                <a:cubicBezTo>
                  <a:pt x="3885" y="1530"/>
                  <a:pt x="3924" y="1653"/>
                  <a:pt x="3924" y="1653"/>
                </a:cubicBezTo>
                <a:cubicBezTo>
                  <a:pt x="4009" y="1147"/>
                  <a:pt x="3909" y="1787"/>
                  <a:pt x="3986" y="673"/>
                </a:cubicBezTo>
                <a:cubicBezTo>
                  <a:pt x="3988" y="638"/>
                  <a:pt x="4061" y="466"/>
                  <a:pt x="4078" y="458"/>
                </a:cubicBezTo>
                <a:cubicBezTo>
                  <a:pt x="4119" y="438"/>
                  <a:pt x="4200" y="397"/>
                  <a:pt x="4200" y="397"/>
                </a:cubicBezTo>
                <a:cubicBezTo>
                  <a:pt x="4282" y="407"/>
                  <a:pt x="4365" y="410"/>
                  <a:pt x="4445" y="427"/>
                </a:cubicBezTo>
                <a:cubicBezTo>
                  <a:pt x="4610" y="462"/>
                  <a:pt x="4747" y="559"/>
                  <a:pt x="4905" y="611"/>
                </a:cubicBezTo>
                <a:cubicBezTo>
                  <a:pt x="4915" y="632"/>
                  <a:pt x="4918" y="659"/>
                  <a:pt x="4936" y="673"/>
                </a:cubicBezTo>
                <a:cubicBezTo>
                  <a:pt x="4971" y="701"/>
                  <a:pt x="5058" y="734"/>
                  <a:pt x="5058" y="734"/>
                </a:cubicBezTo>
                <a:cubicBezTo>
                  <a:pt x="5160" y="939"/>
                  <a:pt x="5186" y="1156"/>
                  <a:pt x="5242" y="1377"/>
                </a:cubicBezTo>
                <a:cubicBezTo>
                  <a:pt x="5232" y="1479"/>
                  <a:pt x="5228" y="1583"/>
                  <a:pt x="5211" y="1684"/>
                </a:cubicBezTo>
                <a:cubicBezTo>
                  <a:pt x="5207" y="1706"/>
                  <a:pt x="5189" y="1724"/>
                  <a:pt x="5181" y="1745"/>
                </a:cubicBezTo>
                <a:cubicBezTo>
                  <a:pt x="5143" y="1840"/>
                  <a:pt x="5104" y="1930"/>
                  <a:pt x="5058" y="2021"/>
                </a:cubicBezTo>
                <a:cubicBezTo>
                  <a:pt x="5045" y="2047"/>
                  <a:pt x="5014" y="2059"/>
                  <a:pt x="4997" y="2082"/>
                </a:cubicBezTo>
                <a:cubicBezTo>
                  <a:pt x="4983" y="2100"/>
                  <a:pt x="4980" y="2125"/>
                  <a:pt x="4966" y="2143"/>
                </a:cubicBezTo>
                <a:cubicBezTo>
                  <a:pt x="4949" y="2166"/>
                  <a:pt x="4922" y="2181"/>
                  <a:pt x="4905" y="2204"/>
                </a:cubicBezTo>
                <a:cubicBezTo>
                  <a:pt x="4891" y="2223"/>
                  <a:pt x="4890" y="2250"/>
                  <a:pt x="4874" y="2266"/>
                </a:cubicBezTo>
                <a:cubicBezTo>
                  <a:pt x="4858" y="2282"/>
                  <a:pt x="4833" y="2286"/>
                  <a:pt x="4813" y="2296"/>
                </a:cubicBezTo>
                <a:cubicBezTo>
                  <a:pt x="4833" y="2276"/>
                  <a:pt x="4857" y="2258"/>
                  <a:pt x="4874" y="2235"/>
                </a:cubicBezTo>
                <a:cubicBezTo>
                  <a:pt x="4888" y="2217"/>
                  <a:pt x="4889" y="2190"/>
                  <a:pt x="4905" y="2174"/>
                </a:cubicBezTo>
                <a:cubicBezTo>
                  <a:pt x="4921" y="2158"/>
                  <a:pt x="4946" y="2153"/>
                  <a:pt x="4966" y="2143"/>
                </a:cubicBezTo>
                <a:cubicBezTo>
                  <a:pt x="4976" y="2123"/>
                  <a:pt x="4979" y="2096"/>
                  <a:pt x="4997" y="2082"/>
                </a:cubicBezTo>
                <a:cubicBezTo>
                  <a:pt x="5033" y="2054"/>
                  <a:pt x="5119" y="2021"/>
                  <a:pt x="5119" y="2021"/>
                </a:cubicBezTo>
                <a:cubicBezTo>
                  <a:pt x="5222" y="1918"/>
                  <a:pt x="5293" y="1901"/>
                  <a:pt x="5426" y="1867"/>
                </a:cubicBezTo>
                <a:cubicBezTo>
                  <a:pt x="5569" y="1877"/>
                  <a:pt x="5714" y="1872"/>
                  <a:pt x="5855" y="1898"/>
                </a:cubicBezTo>
                <a:cubicBezTo>
                  <a:pt x="5883" y="1903"/>
                  <a:pt x="5903" y="1933"/>
                  <a:pt x="5916" y="1959"/>
                </a:cubicBezTo>
                <a:cubicBezTo>
                  <a:pt x="5982" y="2091"/>
                  <a:pt x="6013" y="2276"/>
                  <a:pt x="6039" y="2419"/>
                </a:cubicBezTo>
                <a:cubicBezTo>
                  <a:pt x="6050" y="2480"/>
                  <a:pt x="6059" y="2542"/>
                  <a:pt x="6069" y="2603"/>
                </a:cubicBezTo>
                <a:cubicBezTo>
                  <a:pt x="6059" y="2777"/>
                  <a:pt x="6055" y="2951"/>
                  <a:pt x="6039" y="3124"/>
                </a:cubicBezTo>
                <a:cubicBezTo>
                  <a:pt x="6026" y="3256"/>
                  <a:pt x="5944" y="3375"/>
                  <a:pt x="5885" y="3491"/>
                </a:cubicBezTo>
                <a:cubicBezTo>
                  <a:pt x="5872" y="3517"/>
                  <a:pt x="5841" y="3530"/>
                  <a:pt x="5824" y="3553"/>
                </a:cubicBezTo>
                <a:cubicBezTo>
                  <a:pt x="5752" y="3649"/>
                  <a:pt x="5844" y="3589"/>
                  <a:pt x="5732" y="3644"/>
                </a:cubicBezTo>
                <a:cubicBezTo>
                  <a:pt x="5609" y="3769"/>
                  <a:pt x="5412" y="3847"/>
                  <a:pt x="5242" y="3890"/>
                </a:cubicBezTo>
                <a:cubicBezTo>
                  <a:pt x="5119" y="3880"/>
                  <a:pt x="4997" y="3859"/>
                  <a:pt x="4874" y="3859"/>
                </a:cubicBezTo>
                <a:cubicBezTo>
                  <a:pt x="4832" y="3859"/>
                  <a:pt x="4959" y="3871"/>
                  <a:pt x="4997" y="3890"/>
                </a:cubicBezTo>
                <a:cubicBezTo>
                  <a:pt x="5023" y="3903"/>
                  <a:pt x="5042" y="3927"/>
                  <a:pt x="5058" y="3951"/>
                </a:cubicBezTo>
                <a:cubicBezTo>
                  <a:pt x="5141" y="4075"/>
                  <a:pt x="5167" y="4213"/>
                  <a:pt x="5273" y="4319"/>
                </a:cubicBezTo>
                <a:cubicBezTo>
                  <a:pt x="5293" y="4360"/>
                  <a:pt x="5314" y="4400"/>
                  <a:pt x="5334" y="4441"/>
                </a:cubicBezTo>
                <a:cubicBezTo>
                  <a:pt x="5344" y="4461"/>
                  <a:pt x="5354" y="4482"/>
                  <a:pt x="5364" y="4502"/>
                </a:cubicBezTo>
                <a:cubicBezTo>
                  <a:pt x="5374" y="4523"/>
                  <a:pt x="5385" y="4543"/>
                  <a:pt x="5395" y="4564"/>
                </a:cubicBezTo>
                <a:cubicBezTo>
                  <a:pt x="5405" y="4584"/>
                  <a:pt x="5426" y="4625"/>
                  <a:pt x="5426" y="4625"/>
                </a:cubicBezTo>
                <a:cubicBezTo>
                  <a:pt x="5446" y="4727"/>
                  <a:pt x="5497" y="4828"/>
                  <a:pt x="5487" y="4931"/>
                </a:cubicBezTo>
                <a:cubicBezTo>
                  <a:pt x="5477" y="5033"/>
                  <a:pt x="5478" y="5137"/>
                  <a:pt x="5456" y="5238"/>
                </a:cubicBezTo>
                <a:cubicBezTo>
                  <a:pt x="5404" y="5480"/>
                  <a:pt x="5099" y="5516"/>
                  <a:pt x="4905" y="5544"/>
                </a:cubicBezTo>
                <a:cubicBezTo>
                  <a:pt x="4803" y="5534"/>
                  <a:pt x="4699" y="5534"/>
                  <a:pt x="4599" y="5513"/>
                </a:cubicBezTo>
                <a:cubicBezTo>
                  <a:pt x="4554" y="5503"/>
                  <a:pt x="4476" y="5452"/>
                  <a:pt x="4476" y="5452"/>
                </a:cubicBezTo>
                <a:cubicBezTo>
                  <a:pt x="4466" y="5432"/>
                  <a:pt x="4459" y="5409"/>
                  <a:pt x="4445" y="5391"/>
                </a:cubicBezTo>
                <a:cubicBezTo>
                  <a:pt x="4428" y="5368"/>
                  <a:pt x="4399" y="5355"/>
                  <a:pt x="4384" y="5330"/>
                </a:cubicBezTo>
                <a:cubicBezTo>
                  <a:pt x="4367" y="5302"/>
                  <a:pt x="4370" y="5266"/>
                  <a:pt x="4353" y="5238"/>
                </a:cubicBezTo>
                <a:cubicBezTo>
                  <a:pt x="4338" y="5213"/>
                  <a:pt x="4308" y="5200"/>
                  <a:pt x="4292" y="5176"/>
                </a:cubicBezTo>
                <a:cubicBezTo>
                  <a:pt x="4186" y="5016"/>
                  <a:pt x="4140" y="4842"/>
                  <a:pt x="4108" y="4656"/>
                </a:cubicBezTo>
                <a:cubicBezTo>
                  <a:pt x="4055" y="4815"/>
                  <a:pt x="3999" y="4965"/>
                  <a:pt x="3924" y="5115"/>
                </a:cubicBezTo>
                <a:cubicBezTo>
                  <a:pt x="3876" y="5209"/>
                  <a:pt x="3846" y="5286"/>
                  <a:pt x="3771" y="5360"/>
                </a:cubicBezTo>
                <a:cubicBezTo>
                  <a:pt x="3715" y="5476"/>
                  <a:pt x="3778" y="5379"/>
                  <a:pt x="3679" y="5452"/>
                </a:cubicBezTo>
                <a:cubicBezTo>
                  <a:pt x="3656" y="5469"/>
                  <a:pt x="3642" y="5497"/>
                  <a:pt x="3618" y="5513"/>
                </a:cubicBezTo>
                <a:cubicBezTo>
                  <a:pt x="3477" y="5608"/>
                  <a:pt x="3308" y="5652"/>
                  <a:pt x="3159" y="5728"/>
                </a:cubicBezTo>
                <a:cubicBezTo>
                  <a:pt x="3016" y="5718"/>
                  <a:pt x="2873" y="5713"/>
                  <a:pt x="2730" y="5697"/>
                </a:cubicBezTo>
                <a:cubicBezTo>
                  <a:pt x="2688" y="5692"/>
                  <a:pt x="2647" y="5682"/>
                  <a:pt x="2607" y="5667"/>
                </a:cubicBezTo>
                <a:cubicBezTo>
                  <a:pt x="2564" y="5651"/>
                  <a:pt x="2484" y="5605"/>
                  <a:pt x="2484" y="5605"/>
                </a:cubicBezTo>
                <a:cubicBezTo>
                  <a:pt x="2413" y="5461"/>
                  <a:pt x="2506" y="5632"/>
                  <a:pt x="2393" y="5483"/>
                </a:cubicBezTo>
                <a:cubicBezTo>
                  <a:pt x="2335" y="5407"/>
                  <a:pt x="2327" y="5294"/>
                  <a:pt x="2301" y="5207"/>
                </a:cubicBezTo>
                <a:cubicBezTo>
                  <a:pt x="2282" y="5145"/>
                  <a:pt x="2239" y="5023"/>
                  <a:pt x="2239" y="5023"/>
                </a:cubicBezTo>
                <a:cubicBezTo>
                  <a:pt x="2229" y="4911"/>
                  <a:pt x="2233" y="4796"/>
                  <a:pt x="2209" y="4686"/>
                </a:cubicBezTo>
                <a:cubicBezTo>
                  <a:pt x="2204" y="4664"/>
                  <a:pt x="2192" y="4729"/>
                  <a:pt x="2178" y="4747"/>
                </a:cubicBezTo>
                <a:cubicBezTo>
                  <a:pt x="2161" y="4770"/>
                  <a:pt x="2133" y="4785"/>
                  <a:pt x="2117" y="4809"/>
                </a:cubicBezTo>
                <a:cubicBezTo>
                  <a:pt x="2092" y="4847"/>
                  <a:pt x="2097" y="4911"/>
                  <a:pt x="2056" y="4931"/>
                </a:cubicBezTo>
                <a:cubicBezTo>
                  <a:pt x="1943" y="4988"/>
                  <a:pt x="2010" y="4946"/>
                  <a:pt x="1872" y="5084"/>
                </a:cubicBezTo>
                <a:cubicBezTo>
                  <a:pt x="1851" y="5105"/>
                  <a:pt x="1836" y="5133"/>
                  <a:pt x="1810" y="5146"/>
                </a:cubicBezTo>
                <a:cubicBezTo>
                  <a:pt x="1678" y="5212"/>
                  <a:pt x="1551" y="5283"/>
                  <a:pt x="1412" y="5330"/>
                </a:cubicBezTo>
                <a:cubicBezTo>
                  <a:pt x="1351" y="5320"/>
                  <a:pt x="1288" y="5314"/>
                  <a:pt x="1228" y="5299"/>
                </a:cubicBezTo>
                <a:cubicBezTo>
                  <a:pt x="1159" y="5282"/>
                  <a:pt x="1161" y="5251"/>
                  <a:pt x="1106" y="5207"/>
                </a:cubicBezTo>
                <a:cubicBezTo>
                  <a:pt x="1029" y="5146"/>
                  <a:pt x="938" y="5115"/>
                  <a:pt x="861" y="5054"/>
                </a:cubicBezTo>
                <a:cubicBezTo>
                  <a:pt x="706" y="4931"/>
                  <a:pt x="921" y="5053"/>
                  <a:pt x="677" y="4931"/>
                </a:cubicBezTo>
                <a:cubicBezTo>
                  <a:pt x="657" y="4921"/>
                  <a:pt x="616" y="4901"/>
                  <a:pt x="616" y="4901"/>
                </a:cubicBezTo>
                <a:cubicBezTo>
                  <a:pt x="568" y="4805"/>
                  <a:pt x="527" y="4725"/>
                  <a:pt x="493" y="4625"/>
                </a:cubicBezTo>
                <a:cubicBezTo>
                  <a:pt x="516" y="4312"/>
                  <a:pt x="524" y="3916"/>
                  <a:pt x="769" y="3675"/>
                </a:cubicBezTo>
                <a:cubicBezTo>
                  <a:pt x="825" y="3562"/>
                  <a:pt x="763" y="3656"/>
                  <a:pt x="861" y="3583"/>
                </a:cubicBezTo>
                <a:cubicBezTo>
                  <a:pt x="884" y="3566"/>
                  <a:pt x="896" y="3535"/>
                  <a:pt x="922" y="3522"/>
                </a:cubicBezTo>
                <a:cubicBezTo>
                  <a:pt x="1078" y="3444"/>
                  <a:pt x="1276" y="3427"/>
                  <a:pt x="1443" y="3399"/>
                </a:cubicBezTo>
                <a:cubicBezTo>
                  <a:pt x="1402" y="3379"/>
                  <a:pt x="1340" y="3379"/>
                  <a:pt x="1320" y="3338"/>
                </a:cubicBezTo>
                <a:cubicBezTo>
                  <a:pt x="1310" y="3318"/>
                  <a:pt x="1306" y="3293"/>
                  <a:pt x="1290" y="3277"/>
                </a:cubicBezTo>
                <a:cubicBezTo>
                  <a:pt x="1274" y="3261"/>
                  <a:pt x="1246" y="3261"/>
                  <a:pt x="1228" y="3246"/>
                </a:cubicBezTo>
                <a:cubicBezTo>
                  <a:pt x="1228" y="3246"/>
                  <a:pt x="1074" y="3092"/>
                  <a:pt x="1044" y="3062"/>
                </a:cubicBezTo>
                <a:cubicBezTo>
                  <a:pt x="942" y="2960"/>
                  <a:pt x="840" y="2858"/>
                  <a:pt x="738" y="2756"/>
                </a:cubicBezTo>
                <a:cubicBezTo>
                  <a:pt x="706" y="2724"/>
                  <a:pt x="697" y="2674"/>
                  <a:pt x="677" y="2633"/>
                </a:cubicBezTo>
                <a:cubicBezTo>
                  <a:pt x="627" y="2533"/>
                  <a:pt x="608" y="2439"/>
                  <a:pt x="585" y="2327"/>
                </a:cubicBezTo>
                <a:cubicBezTo>
                  <a:pt x="595" y="2225"/>
                  <a:pt x="599" y="2122"/>
                  <a:pt x="616" y="2021"/>
                </a:cubicBezTo>
                <a:cubicBezTo>
                  <a:pt x="633" y="1917"/>
                  <a:pt x="777" y="1895"/>
                  <a:pt x="861" y="1867"/>
                </a:cubicBezTo>
                <a:cubicBezTo>
                  <a:pt x="963" y="1877"/>
                  <a:pt x="1067" y="1877"/>
                  <a:pt x="1167" y="1898"/>
                </a:cubicBezTo>
                <a:cubicBezTo>
                  <a:pt x="1239" y="1914"/>
                  <a:pt x="1341" y="1986"/>
                  <a:pt x="1412" y="2021"/>
                </a:cubicBezTo>
                <a:cubicBezTo>
                  <a:pt x="1473" y="2052"/>
                  <a:pt x="1535" y="2082"/>
                  <a:pt x="1596" y="2113"/>
                </a:cubicBezTo>
                <a:cubicBezTo>
                  <a:pt x="1616" y="2123"/>
                  <a:pt x="1657" y="2143"/>
                  <a:pt x="1657" y="2143"/>
                </a:cubicBezTo>
                <a:cubicBezTo>
                  <a:pt x="1630" y="2061"/>
                  <a:pt x="1599" y="1977"/>
                  <a:pt x="1565" y="1898"/>
                </a:cubicBezTo>
                <a:cubicBezTo>
                  <a:pt x="1547" y="1856"/>
                  <a:pt x="1504" y="1776"/>
                  <a:pt x="1504" y="1776"/>
                </a:cubicBezTo>
                <a:cubicBezTo>
                  <a:pt x="1463" y="1611"/>
                  <a:pt x="1415" y="1452"/>
                  <a:pt x="1381" y="1285"/>
                </a:cubicBezTo>
                <a:cubicBezTo>
                  <a:pt x="1416" y="872"/>
                  <a:pt x="1357" y="1028"/>
                  <a:pt x="1473" y="795"/>
                </a:cubicBezTo>
                <a:cubicBezTo>
                  <a:pt x="1483" y="776"/>
                  <a:pt x="1627" y="735"/>
                  <a:pt x="1627" y="734"/>
                </a:cubicBezTo>
                <a:cubicBezTo>
                  <a:pt x="1645" y="710"/>
                  <a:pt x="1627" y="673"/>
                  <a:pt x="1627" y="642"/>
                </a:cubicBezTo>
                <a:cubicBezTo>
                  <a:pt x="1594" y="706"/>
                  <a:pt x="1558" y="788"/>
                  <a:pt x="1627" y="581"/>
                </a:cubicBezTo>
                <a:cubicBezTo>
                  <a:pt x="1652" y="506"/>
                  <a:pt x="1651" y="522"/>
                  <a:pt x="1719" y="489"/>
                </a:cubicBezTo>
                <a:cubicBezTo>
                  <a:pt x="1729" y="468"/>
                  <a:pt x="1733" y="443"/>
                  <a:pt x="1749" y="427"/>
                </a:cubicBezTo>
                <a:cubicBezTo>
                  <a:pt x="1765" y="411"/>
                  <a:pt x="1791" y="409"/>
                  <a:pt x="1810" y="397"/>
                </a:cubicBezTo>
                <a:cubicBezTo>
                  <a:pt x="1861" y="366"/>
                  <a:pt x="1913" y="336"/>
                  <a:pt x="1964" y="305"/>
                </a:cubicBezTo>
                <a:cubicBezTo>
                  <a:pt x="2055" y="251"/>
                  <a:pt x="2144" y="199"/>
                  <a:pt x="2239" y="152"/>
                </a:cubicBezTo>
                <a:cubicBezTo>
                  <a:pt x="2300" y="122"/>
                  <a:pt x="2362" y="91"/>
                  <a:pt x="2423" y="60"/>
                </a:cubicBezTo>
                <a:cubicBezTo>
                  <a:pt x="2443" y="50"/>
                  <a:pt x="2484" y="29"/>
                  <a:pt x="2484" y="29"/>
                </a:cubicBezTo>
                <a:cubicBezTo>
                  <a:pt x="2750" y="42"/>
                  <a:pt x="2962" y="0"/>
                  <a:pt x="3189" y="90"/>
                </a:cubicBezTo>
                <a:cubicBezTo>
                  <a:pt x="3313" y="139"/>
                  <a:pt x="3187" y="98"/>
                  <a:pt x="3312" y="182"/>
                </a:cubicBezTo>
                <a:cubicBezTo>
                  <a:pt x="3350" y="207"/>
                  <a:pt x="3393" y="224"/>
                  <a:pt x="3434" y="244"/>
                </a:cubicBezTo>
                <a:cubicBezTo>
                  <a:pt x="3455" y="254"/>
                  <a:pt x="3496" y="274"/>
                  <a:pt x="3496" y="274"/>
                </a:cubicBezTo>
                <a:cubicBezTo>
                  <a:pt x="3591" y="255"/>
                  <a:pt x="3656" y="250"/>
                  <a:pt x="3741" y="213"/>
                </a:cubicBezTo>
                <a:cubicBezTo>
                  <a:pt x="4006" y="99"/>
                  <a:pt x="3739" y="194"/>
                  <a:pt x="3955" y="121"/>
                </a:cubicBezTo>
                <a:cubicBezTo>
                  <a:pt x="4139" y="131"/>
                  <a:pt x="4324" y="131"/>
                  <a:pt x="4507" y="152"/>
                </a:cubicBezTo>
                <a:cubicBezTo>
                  <a:pt x="4518" y="153"/>
                  <a:pt x="4808" y="227"/>
                  <a:pt x="4874" y="244"/>
                </a:cubicBezTo>
                <a:cubicBezTo>
                  <a:pt x="4984" y="272"/>
                  <a:pt x="5025" y="349"/>
                  <a:pt x="5119" y="397"/>
                </a:cubicBezTo>
                <a:cubicBezTo>
                  <a:pt x="5202" y="560"/>
                  <a:pt x="5088" y="366"/>
                  <a:pt x="5211" y="489"/>
                </a:cubicBezTo>
                <a:cubicBezTo>
                  <a:pt x="5334" y="612"/>
                  <a:pt x="5140" y="498"/>
                  <a:pt x="5303" y="581"/>
                </a:cubicBezTo>
                <a:cubicBezTo>
                  <a:pt x="5374" y="724"/>
                  <a:pt x="5323" y="683"/>
                  <a:pt x="5426" y="734"/>
                </a:cubicBezTo>
                <a:cubicBezTo>
                  <a:pt x="5474" y="833"/>
                  <a:pt x="5544" y="901"/>
                  <a:pt x="5640" y="948"/>
                </a:cubicBezTo>
                <a:cubicBezTo>
                  <a:pt x="5699" y="1065"/>
                  <a:pt x="5633" y="965"/>
                  <a:pt x="5732" y="1040"/>
                </a:cubicBezTo>
                <a:cubicBezTo>
                  <a:pt x="5884" y="1155"/>
                  <a:pt x="5708" y="1061"/>
                  <a:pt x="5855" y="1132"/>
                </a:cubicBezTo>
                <a:cubicBezTo>
                  <a:pt x="5934" y="1293"/>
                  <a:pt x="5825" y="1102"/>
                  <a:pt x="5947" y="1224"/>
                </a:cubicBezTo>
                <a:cubicBezTo>
                  <a:pt x="6070" y="1347"/>
                  <a:pt x="5872" y="1233"/>
                  <a:pt x="6039" y="1316"/>
                </a:cubicBezTo>
                <a:cubicBezTo>
                  <a:pt x="6059" y="1357"/>
                  <a:pt x="6068" y="1407"/>
                  <a:pt x="6100" y="1439"/>
                </a:cubicBezTo>
                <a:cubicBezTo>
                  <a:pt x="6120" y="1459"/>
                  <a:pt x="6145" y="1476"/>
                  <a:pt x="6161" y="1500"/>
                </a:cubicBezTo>
                <a:cubicBezTo>
                  <a:pt x="6235" y="1611"/>
                  <a:pt x="6217" y="1624"/>
                  <a:pt x="6253" y="1745"/>
                </a:cubicBezTo>
                <a:cubicBezTo>
                  <a:pt x="6289" y="1864"/>
                  <a:pt x="6323" y="1934"/>
                  <a:pt x="6345" y="2051"/>
                </a:cubicBezTo>
                <a:cubicBezTo>
                  <a:pt x="6368" y="2173"/>
                  <a:pt x="6406" y="2419"/>
                  <a:pt x="6406" y="2419"/>
                </a:cubicBezTo>
                <a:cubicBezTo>
                  <a:pt x="6396" y="2603"/>
                  <a:pt x="6391" y="2787"/>
                  <a:pt x="6376" y="2970"/>
                </a:cubicBezTo>
                <a:cubicBezTo>
                  <a:pt x="6359" y="3182"/>
                  <a:pt x="6295" y="3376"/>
                  <a:pt x="6253" y="3583"/>
                </a:cubicBezTo>
                <a:cubicBezTo>
                  <a:pt x="6230" y="3699"/>
                  <a:pt x="6215" y="3814"/>
                  <a:pt x="6161" y="3920"/>
                </a:cubicBezTo>
                <a:cubicBezTo>
                  <a:pt x="6110" y="4178"/>
                  <a:pt x="6079" y="4540"/>
                  <a:pt x="5977" y="4778"/>
                </a:cubicBezTo>
                <a:cubicBezTo>
                  <a:pt x="5964" y="4809"/>
                  <a:pt x="5908" y="4916"/>
                  <a:pt x="5885" y="4962"/>
                </a:cubicBezTo>
                <a:cubicBezTo>
                  <a:pt x="5830" y="5073"/>
                  <a:pt x="5790" y="5181"/>
                  <a:pt x="5701" y="5268"/>
                </a:cubicBezTo>
                <a:cubicBezTo>
                  <a:pt x="5681" y="5309"/>
                  <a:pt x="5672" y="5359"/>
                  <a:pt x="5640" y="5391"/>
                </a:cubicBezTo>
                <a:cubicBezTo>
                  <a:pt x="5620" y="5411"/>
                  <a:pt x="5595" y="5428"/>
                  <a:pt x="5579" y="5452"/>
                </a:cubicBezTo>
                <a:cubicBezTo>
                  <a:pt x="5472" y="5613"/>
                  <a:pt x="5577" y="5546"/>
                  <a:pt x="5456" y="5605"/>
                </a:cubicBezTo>
                <a:cubicBezTo>
                  <a:pt x="5268" y="5796"/>
                  <a:pt x="5508" y="5566"/>
                  <a:pt x="5334" y="5697"/>
                </a:cubicBezTo>
                <a:cubicBezTo>
                  <a:pt x="5311" y="5714"/>
                  <a:pt x="5297" y="5743"/>
                  <a:pt x="5273" y="5759"/>
                </a:cubicBezTo>
                <a:cubicBezTo>
                  <a:pt x="5151" y="5841"/>
                  <a:pt x="5012" y="5873"/>
                  <a:pt x="4874" y="5912"/>
                </a:cubicBezTo>
                <a:cubicBezTo>
                  <a:pt x="4751" y="5947"/>
                  <a:pt x="4633" y="5979"/>
                  <a:pt x="4507" y="6004"/>
                </a:cubicBezTo>
                <a:cubicBezTo>
                  <a:pt x="3699" y="5987"/>
                  <a:pt x="2801" y="6045"/>
                  <a:pt x="1994" y="5881"/>
                </a:cubicBezTo>
                <a:cubicBezTo>
                  <a:pt x="1953" y="5861"/>
                  <a:pt x="1913" y="5840"/>
                  <a:pt x="1872" y="5820"/>
                </a:cubicBezTo>
                <a:cubicBezTo>
                  <a:pt x="1851" y="5810"/>
                  <a:pt x="1826" y="5805"/>
                  <a:pt x="1810" y="5789"/>
                </a:cubicBezTo>
                <a:cubicBezTo>
                  <a:pt x="1790" y="5769"/>
                  <a:pt x="1774" y="5743"/>
                  <a:pt x="1749" y="5728"/>
                </a:cubicBezTo>
                <a:cubicBezTo>
                  <a:pt x="1721" y="5711"/>
                  <a:pt x="1687" y="5710"/>
                  <a:pt x="1657" y="5697"/>
                </a:cubicBezTo>
                <a:cubicBezTo>
                  <a:pt x="1574" y="5662"/>
                  <a:pt x="1493" y="5615"/>
                  <a:pt x="1412" y="5575"/>
                </a:cubicBezTo>
                <a:cubicBezTo>
                  <a:pt x="1203" y="5471"/>
                  <a:pt x="1521" y="5636"/>
                  <a:pt x="1290" y="5483"/>
                </a:cubicBezTo>
                <a:cubicBezTo>
                  <a:pt x="1252" y="5458"/>
                  <a:pt x="1167" y="5422"/>
                  <a:pt x="1167" y="5422"/>
                </a:cubicBezTo>
                <a:cubicBezTo>
                  <a:pt x="1147" y="5401"/>
                  <a:pt x="1132" y="5373"/>
                  <a:pt x="1106" y="5360"/>
                </a:cubicBezTo>
                <a:cubicBezTo>
                  <a:pt x="991" y="5302"/>
                  <a:pt x="835" y="5269"/>
                  <a:pt x="707" y="5238"/>
                </a:cubicBezTo>
                <a:cubicBezTo>
                  <a:pt x="575" y="5171"/>
                  <a:pt x="575" y="5121"/>
                  <a:pt x="524" y="4993"/>
                </a:cubicBezTo>
                <a:cubicBezTo>
                  <a:pt x="483" y="4891"/>
                  <a:pt x="451" y="4785"/>
                  <a:pt x="401" y="4686"/>
                </a:cubicBezTo>
                <a:cubicBezTo>
                  <a:pt x="370" y="4501"/>
                  <a:pt x="337" y="4313"/>
                  <a:pt x="279" y="4135"/>
                </a:cubicBezTo>
                <a:cubicBezTo>
                  <a:pt x="260" y="4002"/>
                  <a:pt x="217" y="3871"/>
                  <a:pt x="217" y="3736"/>
                </a:cubicBezTo>
                <a:cubicBezTo>
                  <a:pt x="217" y="2824"/>
                  <a:pt x="0" y="2154"/>
                  <a:pt x="493" y="1500"/>
                </a:cubicBezTo>
                <a:cubicBezTo>
                  <a:pt x="552" y="1421"/>
                  <a:pt x="587" y="1330"/>
                  <a:pt x="677" y="1285"/>
                </a:cubicBezTo>
                <a:cubicBezTo>
                  <a:pt x="739" y="1158"/>
                  <a:pt x="664" y="1280"/>
                  <a:pt x="769" y="1193"/>
                </a:cubicBezTo>
                <a:cubicBezTo>
                  <a:pt x="978" y="1020"/>
                  <a:pt x="811" y="1111"/>
                  <a:pt x="953" y="1040"/>
                </a:cubicBezTo>
                <a:cubicBezTo>
                  <a:pt x="1031" y="880"/>
                  <a:pt x="924" y="1068"/>
                  <a:pt x="1044" y="948"/>
                </a:cubicBezTo>
                <a:cubicBezTo>
                  <a:pt x="1060" y="932"/>
                  <a:pt x="1057" y="901"/>
                  <a:pt x="1075" y="887"/>
                </a:cubicBezTo>
                <a:cubicBezTo>
                  <a:pt x="1111" y="859"/>
                  <a:pt x="1198" y="826"/>
                  <a:pt x="1198" y="826"/>
                </a:cubicBezTo>
                <a:cubicBezTo>
                  <a:pt x="1307" y="715"/>
                  <a:pt x="1505" y="631"/>
                  <a:pt x="1657" y="581"/>
                </a:cubicBezTo>
                <a:cubicBezTo>
                  <a:pt x="1667" y="560"/>
                  <a:pt x="1688" y="519"/>
                  <a:pt x="1688" y="519"/>
                </a:cubicBezTo>
              </a:path>
            </a:pathLst>
          </a:cu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424" name="Freeform 35"/>
          <p:cNvSpPr>
            <a:spLocks/>
          </p:cNvSpPr>
          <p:nvPr/>
        </p:nvSpPr>
        <p:spPr bwMode="auto">
          <a:xfrm rot="1048976">
            <a:off x="2800350" y="2214563"/>
            <a:ext cx="803275" cy="1270000"/>
          </a:xfrm>
          <a:custGeom>
            <a:avLst/>
            <a:gdLst>
              <a:gd name="T0" fmla="*/ 226963 w 6406"/>
              <a:gd name="T1" fmla="*/ 115550 h 6045"/>
              <a:gd name="T2" fmla="*/ 453676 w 6406"/>
              <a:gd name="T3" fmla="*/ 192864 h 6045"/>
              <a:gd name="T4" fmla="*/ 480636 w 6406"/>
              <a:gd name="T5" fmla="*/ 295808 h 6045"/>
              <a:gd name="T6" fmla="*/ 499821 w 6406"/>
              <a:gd name="T7" fmla="*/ 141391 h 6045"/>
              <a:gd name="T8" fmla="*/ 557377 w 6406"/>
              <a:gd name="T9" fmla="*/ 89709 h 6045"/>
              <a:gd name="T10" fmla="*/ 634244 w 6406"/>
              <a:gd name="T11" fmla="*/ 154207 h 6045"/>
              <a:gd name="T12" fmla="*/ 649667 w 6406"/>
              <a:gd name="T13" fmla="*/ 366609 h 6045"/>
              <a:gd name="T14" fmla="*/ 622707 w 6406"/>
              <a:gd name="T15" fmla="*/ 450225 h 6045"/>
              <a:gd name="T16" fmla="*/ 603522 w 6406"/>
              <a:gd name="T17" fmla="*/ 482369 h 6045"/>
              <a:gd name="T18" fmla="*/ 622707 w 6406"/>
              <a:gd name="T19" fmla="*/ 450225 h 6045"/>
              <a:gd name="T20" fmla="*/ 680389 w 6406"/>
              <a:gd name="T21" fmla="*/ 392240 h 6045"/>
              <a:gd name="T22" fmla="*/ 757255 w 6406"/>
              <a:gd name="T23" fmla="*/ 508210 h 6045"/>
              <a:gd name="T24" fmla="*/ 737945 w 6406"/>
              <a:gd name="T25" fmla="*/ 733428 h 6045"/>
              <a:gd name="T26" fmla="*/ 657316 w 6406"/>
              <a:gd name="T27" fmla="*/ 817254 h 6045"/>
              <a:gd name="T28" fmla="*/ 634244 w 6406"/>
              <a:gd name="T29" fmla="*/ 830069 h 6045"/>
              <a:gd name="T30" fmla="*/ 672614 w 6406"/>
              <a:gd name="T31" fmla="*/ 945830 h 6045"/>
              <a:gd name="T32" fmla="*/ 688038 w 6406"/>
              <a:gd name="T33" fmla="*/ 1035959 h 6045"/>
              <a:gd name="T34" fmla="*/ 576688 w 6406"/>
              <a:gd name="T35" fmla="*/ 1158232 h 6045"/>
              <a:gd name="T36" fmla="*/ 549728 w 6406"/>
              <a:gd name="T37" fmla="*/ 1119785 h 6045"/>
              <a:gd name="T38" fmla="*/ 515119 w 6406"/>
              <a:gd name="T39" fmla="*/ 978184 h 6045"/>
              <a:gd name="T40" fmla="*/ 461325 w 6406"/>
              <a:gd name="T41" fmla="*/ 1145416 h 6045"/>
              <a:gd name="T42" fmla="*/ 342326 w 6406"/>
              <a:gd name="T43" fmla="*/ 1196888 h 6045"/>
              <a:gd name="T44" fmla="*/ 300068 w 6406"/>
              <a:gd name="T45" fmla="*/ 1151929 h 6045"/>
              <a:gd name="T46" fmla="*/ 276996 w 6406"/>
              <a:gd name="T47" fmla="*/ 984486 h 6045"/>
              <a:gd name="T48" fmla="*/ 257810 w 6406"/>
              <a:gd name="T49" fmla="*/ 1035959 h 6045"/>
              <a:gd name="T50" fmla="*/ 177057 w 6406"/>
              <a:gd name="T51" fmla="*/ 1119785 h 6045"/>
              <a:gd name="T52" fmla="*/ 107964 w 6406"/>
              <a:gd name="T53" fmla="*/ 1061800 h 6045"/>
              <a:gd name="T54" fmla="*/ 61819 w 6406"/>
              <a:gd name="T55" fmla="*/ 971671 h 6045"/>
              <a:gd name="T56" fmla="*/ 115613 w 6406"/>
              <a:gd name="T57" fmla="*/ 739940 h 6045"/>
              <a:gd name="T58" fmla="*/ 161758 w 6406"/>
              <a:gd name="T59" fmla="*/ 688468 h 6045"/>
              <a:gd name="T60" fmla="*/ 92541 w 6406"/>
              <a:gd name="T61" fmla="*/ 579011 h 6045"/>
              <a:gd name="T62" fmla="*/ 77243 w 6406"/>
              <a:gd name="T63" fmla="*/ 424594 h 6045"/>
              <a:gd name="T64" fmla="*/ 177057 w 6406"/>
              <a:gd name="T65" fmla="*/ 424594 h 6045"/>
              <a:gd name="T66" fmla="*/ 196242 w 6406"/>
              <a:gd name="T67" fmla="*/ 398753 h 6045"/>
              <a:gd name="T68" fmla="*/ 184706 w 6406"/>
              <a:gd name="T69" fmla="*/ 167022 h 6045"/>
              <a:gd name="T70" fmla="*/ 204016 w 6406"/>
              <a:gd name="T71" fmla="*/ 122063 h 6045"/>
              <a:gd name="T72" fmla="*/ 226963 w 6406"/>
              <a:gd name="T73" fmla="*/ 83406 h 6045"/>
              <a:gd name="T74" fmla="*/ 303830 w 6406"/>
              <a:gd name="T75" fmla="*/ 12605 h 6045"/>
              <a:gd name="T76" fmla="*/ 415305 w 6406"/>
              <a:gd name="T77" fmla="*/ 38237 h 6045"/>
              <a:gd name="T78" fmla="*/ 469100 w 6406"/>
              <a:gd name="T79" fmla="*/ 44749 h 6045"/>
              <a:gd name="T80" fmla="*/ 611171 w 6406"/>
              <a:gd name="T81" fmla="*/ 51262 h 6045"/>
              <a:gd name="T82" fmla="*/ 664965 w 6406"/>
              <a:gd name="T83" fmla="*/ 122063 h 6045"/>
              <a:gd name="T84" fmla="*/ 718759 w 6406"/>
              <a:gd name="T85" fmla="*/ 218495 h 6045"/>
              <a:gd name="T86" fmla="*/ 757255 w 6406"/>
              <a:gd name="T87" fmla="*/ 276480 h 6045"/>
              <a:gd name="T88" fmla="*/ 784090 w 6406"/>
              <a:gd name="T89" fmla="*/ 366609 h 6045"/>
              <a:gd name="T90" fmla="*/ 799513 w 6406"/>
              <a:gd name="T91" fmla="*/ 623970 h 6045"/>
              <a:gd name="T92" fmla="*/ 749481 w 6406"/>
              <a:gd name="T93" fmla="*/ 1003815 h 6045"/>
              <a:gd name="T94" fmla="*/ 707223 w 6406"/>
              <a:gd name="T95" fmla="*/ 1132600 h 6045"/>
              <a:gd name="T96" fmla="*/ 668852 w 6406"/>
              <a:gd name="T97" fmla="*/ 1196888 h 6045"/>
              <a:gd name="T98" fmla="*/ 565151 w 6406"/>
              <a:gd name="T99" fmla="*/ 1261386 h 6045"/>
              <a:gd name="T100" fmla="*/ 226963 w 6406"/>
              <a:gd name="T101" fmla="*/ 1216217 h 6045"/>
              <a:gd name="T102" fmla="*/ 177057 w 6406"/>
              <a:gd name="T103" fmla="*/ 1171257 h 6045"/>
              <a:gd name="T104" fmla="*/ 138686 w 6406"/>
              <a:gd name="T105" fmla="*/ 1126088 h 6045"/>
              <a:gd name="T106" fmla="*/ 50283 w 6406"/>
              <a:gd name="T107" fmla="*/ 984486 h 6045"/>
              <a:gd name="T108" fmla="*/ 61819 w 6406"/>
              <a:gd name="T109" fmla="*/ 315136 h 6045"/>
              <a:gd name="T110" fmla="*/ 119501 w 6406"/>
              <a:gd name="T111" fmla="*/ 218495 h 6045"/>
              <a:gd name="T112" fmla="*/ 150222 w 6406"/>
              <a:gd name="T113" fmla="*/ 173535 h 60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406" h="6045">
                <a:moveTo>
                  <a:pt x="1504" y="795"/>
                </a:moveTo>
                <a:cubicBezTo>
                  <a:pt x="1643" y="657"/>
                  <a:pt x="1576" y="699"/>
                  <a:pt x="1688" y="642"/>
                </a:cubicBezTo>
                <a:cubicBezTo>
                  <a:pt x="1737" y="546"/>
                  <a:pt x="1693" y="598"/>
                  <a:pt x="1810" y="550"/>
                </a:cubicBezTo>
                <a:cubicBezTo>
                  <a:pt x="1977" y="482"/>
                  <a:pt x="2153" y="457"/>
                  <a:pt x="2331" y="427"/>
                </a:cubicBezTo>
                <a:cubicBezTo>
                  <a:pt x="2348" y="428"/>
                  <a:pt x="3286" y="341"/>
                  <a:pt x="3465" y="611"/>
                </a:cubicBezTo>
                <a:cubicBezTo>
                  <a:pt x="3526" y="702"/>
                  <a:pt x="3569" y="819"/>
                  <a:pt x="3618" y="918"/>
                </a:cubicBezTo>
                <a:cubicBezTo>
                  <a:pt x="3631" y="944"/>
                  <a:pt x="3662" y="956"/>
                  <a:pt x="3679" y="979"/>
                </a:cubicBezTo>
                <a:cubicBezTo>
                  <a:pt x="3727" y="1043"/>
                  <a:pt x="3779" y="1206"/>
                  <a:pt x="3802" y="1285"/>
                </a:cubicBezTo>
                <a:cubicBezTo>
                  <a:pt x="3814" y="1326"/>
                  <a:pt x="3820" y="1368"/>
                  <a:pt x="3833" y="1408"/>
                </a:cubicBezTo>
                <a:cubicBezTo>
                  <a:pt x="3840" y="1430"/>
                  <a:pt x="3855" y="1448"/>
                  <a:pt x="3863" y="1469"/>
                </a:cubicBezTo>
                <a:cubicBezTo>
                  <a:pt x="3885" y="1530"/>
                  <a:pt x="3924" y="1653"/>
                  <a:pt x="3924" y="1653"/>
                </a:cubicBezTo>
                <a:cubicBezTo>
                  <a:pt x="4009" y="1147"/>
                  <a:pt x="3909" y="1787"/>
                  <a:pt x="3986" y="673"/>
                </a:cubicBezTo>
                <a:cubicBezTo>
                  <a:pt x="3988" y="638"/>
                  <a:pt x="4061" y="466"/>
                  <a:pt x="4078" y="458"/>
                </a:cubicBezTo>
                <a:cubicBezTo>
                  <a:pt x="4119" y="438"/>
                  <a:pt x="4200" y="397"/>
                  <a:pt x="4200" y="397"/>
                </a:cubicBezTo>
                <a:cubicBezTo>
                  <a:pt x="4282" y="407"/>
                  <a:pt x="4365" y="410"/>
                  <a:pt x="4445" y="427"/>
                </a:cubicBezTo>
                <a:cubicBezTo>
                  <a:pt x="4610" y="462"/>
                  <a:pt x="4747" y="559"/>
                  <a:pt x="4905" y="611"/>
                </a:cubicBezTo>
                <a:cubicBezTo>
                  <a:pt x="4915" y="632"/>
                  <a:pt x="4918" y="659"/>
                  <a:pt x="4936" y="673"/>
                </a:cubicBezTo>
                <a:cubicBezTo>
                  <a:pt x="4971" y="701"/>
                  <a:pt x="5058" y="734"/>
                  <a:pt x="5058" y="734"/>
                </a:cubicBezTo>
                <a:cubicBezTo>
                  <a:pt x="5160" y="939"/>
                  <a:pt x="5186" y="1156"/>
                  <a:pt x="5242" y="1377"/>
                </a:cubicBezTo>
                <a:cubicBezTo>
                  <a:pt x="5232" y="1479"/>
                  <a:pt x="5228" y="1583"/>
                  <a:pt x="5211" y="1684"/>
                </a:cubicBezTo>
                <a:cubicBezTo>
                  <a:pt x="5207" y="1706"/>
                  <a:pt x="5189" y="1724"/>
                  <a:pt x="5181" y="1745"/>
                </a:cubicBezTo>
                <a:cubicBezTo>
                  <a:pt x="5143" y="1840"/>
                  <a:pt x="5104" y="1930"/>
                  <a:pt x="5058" y="2021"/>
                </a:cubicBezTo>
                <a:cubicBezTo>
                  <a:pt x="5045" y="2047"/>
                  <a:pt x="5014" y="2059"/>
                  <a:pt x="4997" y="2082"/>
                </a:cubicBezTo>
                <a:cubicBezTo>
                  <a:pt x="4983" y="2100"/>
                  <a:pt x="4980" y="2125"/>
                  <a:pt x="4966" y="2143"/>
                </a:cubicBezTo>
                <a:cubicBezTo>
                  <a:pt x="4949" y="2166"/>
                  <a:pt x="4922" y="2181"/>
                  <a:pt x="4905" y="2204"/>
                </a:cubicBezTo>
                <a:cubicBezTo>
                  <a:pt x="4891" y="2223"/>
                  <a:pt x="4890" y="2250"/>
                  <a:pt x="4874" y="2266"/>
                </a:cubicBezTo>
                <a:cubicBezTo>
                  <a:pt x="4858" y="2282"/>
                  <a:pt x="4833" y="2286"/>
                  <a:pt x="4813" y="2296"/>
                </a:cubicBezTo>
                <a:cubicBezTo>
                  <a:pt x="4833" y="2276"/>
                  <a:pt x="4857" y="2258"/>
                  <a:pt x="4874" y="2235"/>
                </a:cubicBezTo>
                <a:cubicBezTo>
                  <a:pt x="4888" y="2217"/>
                  <a:pt x="4889" y="2190"/>
                  <a:pt x="4905" y="2174"/>
                </a:cubicBezTo>
                <a:cubicBezTo>
                  <a:pt x="4921" y="2158"/>
                  <a:pt x="4946" y="2153"/>
                  <a:pt x="4966" y="2143"/>
                </a:cubicBezTo>
                <a:cubicBezTo>
                  <a:pt x="4976" y="2123"/>
                  <a:pt x="4979" y="2096"/>
                  <a:pt x="4997" y="2082"/>
                </a:cubicBezTo>
                <a:cubicBezTo>
                  <a:pt x="5033" y="2054"/>
                  <a:pt x="5119" y="2021"/>
                  <a:pt x="5119" y="2021"/>
                </a:cubicBezTo>
                <a:cubicBezTo>
                  <a:pt x="5222" y="1918"/>
                  <a:pt x="5293" y="1901"/>
                  <a:pt x="5426" y="1867"/>
                </a:cubicBezTo>
                <a:cubicBezTo>
                  <a:pt x="5569" y="1877"/>
                  <a:pt x="5714" y="1872"/>
                  <a:pt x="5855" y="1898"/>
                </a:cubicBezTo>
                <a:cubicBezTo>
                  <a:pt x="5883" y="1903"/>
                  <a:pt x="5903" y="1933"/>
                  <a:pt x="5916" y="1959"/>
                </a:cubicBezTo>
                <a:cubicBezTo>
                  <a:pt x="5982" y="2091"/>
                  <a:pt x="6013" y="2276"/>
                  <a:pt x="6039" y="2419"/>
                </a:cubicBezTo>
                <a:cubicBezTo>
                  <a:pt x="6050" y="2480"/>
                  <a:pt x="6059" y="2542"/>
                  <a:pt x="6069" y="2603"/>
                </a:cubicBezTo>
                <a:cubicBezTo>
                  <a:pt x="6059" y="2777"/>
                  <a:pt x="6055" y="2951"/>
                  <a:pt x="6039" y="3124"/>
                </a:cubicBezTo>
                <a:cubicBezTo>
                  <a:pt x="6026" y="3256"/>
                  <a:pt x="5944" y="3375"/>
                  <a:pt x="5885" y="3491"/>
                </a:cubicBezTo>
                <a:cubicBezTo>
                  <a:pt x="5872" y="3517"/>
                  <a:pt x="5841" y="3530"/>
                  <a:pt x="5824" y="3553"/>
                </a:cubicBezTo>
                <a:cubicBezTo>
                  <a:pt x="5752" y="3649"/>
                  <a:pt x="5844" y="3589"/>
                  <a:pt x="5732" y="3644"/>
                </a:cubicBezTo>
                <a:cubicBezTo>
                  <a:pt x="5609" y="3769"/>
                  <a:pt x="5412" y="3847"/>
                  <a:pt x="5242" y="3890"/>
                </a:cubicBezTo>
                <a:cubicBezTo>
                  <a:pt x="5119" y="3880"/>
                  <a:pt x="4997" y="3859"/>
                  <a:pt x="4874" y="3859"/>
                </a:cubicBezTo>
                <a:cubicBezTo>
                  <a:pt x="4832" y="3859"/>
                  <a:pt x="4959" y="3871"/>
                  <a:pt x="4997" y="3890"/>
                </a:cubicBezTo>
                <a:cubicBezTo>
                  <a:pt x="5023" y="3903"/>
                  <a:pt x="5042" y="3927"/>
                  <a:pt x="5058" y="3951"/>
                </a:cubicBezTo>
                <a:cubicBezTo>
                  <a:pt x="5141" y="4075"/>
                  <a:pt x="5167" y="4213"/>
                  <a:pt x="5273" y="4319"/>
                </a:cubicBezTo>
                <a:cubicBezTo>
                  <a:pt x="5293" y="4360"/>
                  <a:pt x="5314" y="4400"/>
                  <a:pt x="5334" y="4441"/>
                </a:cubicBezTo>
                <a:cubicBezTo>
                  <a:pt x="5344" y="4461"/>
                  <a:pt x="5354" y="4482"/>
                  <a:pt x="5364" y="4502"/>
                </a:cubicBezTo>
                <a:cubicBezTo>
                  <a:pt x="5374" y="4523"/>
                  <a:pt x="5385" y="4543"/>
                  <a:pt x="5395" y="4564"/>
                </a:cubicBezTo>
                <a:cubicBezTo>
                  <a:pt x="5405" y="4584"/>
                  <a:pt x="5426" y="4625"/>
                  <a:pt x="5426" y="4625"/>
                </a:cubicBezTo>
                <a:cubicBezTo>
                  <a:pt x="5446" y="4727"/>
                  <a:pt x="5497" y="4828"/>
                  <a:pt x="5487" y="4931"/>
                </a:cubicBezTo>
                <a:cubicBezTo>
                  <a:pt x="5477" y="5033"/>
                  <a:pt x="5478" y="5137"/>
                  <a:pt x="5456" y="5238"/>
                </a:cubicBezTo>
                <a:cubicBezTo>
                  <a:pt x="5404" y="5480"/>
                  <a:pt x="5099" y="5516"/>
                  <a:pt x="4905" y="5544"/>
                </a:cubicBezTo>
                <a:cubicBezTo>
                  <a:pt x="4803" y="5534"/>
                  <a:pt x="4699" y="5534"/>
                  <a:pt x="4599" y="5513"/>
                </a:cubicBezTo>
                <a:cubicBezTo>
                  <a:pt x="4554" y="5503"/>
                  <a:pt x="4476" y="5452"/>
                  <a:pt x="4476" y="5452"/>
                </a:cubicBezTo>
                <a:cubicBezTo>
                  <a:pt x="4466" y="5432"/>
                  <a:pt x="4459" y="5409"/>
                  <a:pt x="4445" y="5391"/>
                </a:cubicBezTo>
                <a:cubicBezTo>
                  <a:pt x="4428" y="5368"/>
                  <a:pt x="4399" y="5355"/>
                  <a:pt x="4384" y="5330"/>
                </a:cubicBezTo>
                <a:cubicBezTo>
                  <a:pt x="4367" y="5302"/>
                  <a:pt x="4370" y="5266"/>
                  <a:pt x="4353" y="5238"/>
                </a:cubicBezTo>
                <a:cubicBezTo>
                  <a:pt x="4338" y="5213"/>
                  <a:pt x="4308" y="5200"/>
                  <a:pt x="4292" y="5176"/>
                </a:cubicBezTo>
                <a:cubicBezTo>
                  <a:pt x="4186" y="5016"/>
                  <a:pt x="4140" y="4842"/>
                  <a:pt x="4108" y="4656"/>
                </a:cubicBezTo>
                <a:cubicBezTo>
                  <a:pt x="4055" y="4815"/>
                  <a:pt x="3999" y="4965"/>
                  <a:pt x="3924" y="5115"/>
                </a:cubicBezTo>
                <a:cubicBezTo>
                  <a:pt x="3876" y="5209"/>
                  <a:pt x="3846" y="5286"/>
                  <a:pt x="3771" y="5360"/>
                </a:cubicBezTo>
                <a:cubicBezTo>
                  <a:pt x="3715" y="5476"/>
                  <a:pt x="3778" y="5379"/>
                  <a:pt x="3679" y="5452"/>
                </a:cubicBezTo>
                <a:cubicBezTo>
                  <a:pt x="3656" y="5469"/>
                  <a:pt x="3642" y="5497"/>
                  <a:pt x="3618" y="5513"/>
                </a:cubicBezTo>
                <a:cubicBezTo>
                  <a:pt x="3477" y="5608"/>
                  <a:pt x="3308" y="5652"/>
                  <a:pt x="3159" y="5728"/>
                </a:cubicBezTo>
                <a:cubicBezTo>
                  <a:pt x="3016" y="5718"/>
                  <a:pt x="2873" y="5713"/>
                  <a:pt x="2730" y="5697"/>
                </a:cubicBezTo>
                <a:cubicBezTo>
                  <a:pt x="2688" y="5692"/>
                  <a:pt x="2647" y="5682"/>
                  <a:pt x="2607" y="5667"/>
                </a:cubicBezTo>
                <a:cubicBezTo>
                  <a:pt x="2564" y="5651"/>
                  <a:pt x="2484" y="5605"/>
                  <a:pt x="2484" y="5605"/>
                </a:cubicBezTo>
                <a:cubicBezTo>
                  <a:pt x="2413" y="5461"/>
                  <a:pt x="2506" y="5632"/>
                  <a:pt x="2393" y="5483"/>
                </a:cubicBezTo>
                <a:cubicBezTo>
                  <a:pt x="2335" y="5407"/>
                  <a:pt x="2327" y="5294"/>
                  <a:pt x="2301" y="5207"/>
                </a:cubicBezTo>
                <a:cubicBezTo>
                  <a:pt x="2282" y="5145"/>
                  <a:pt x="2239" y="5023"/>
                  <a:pt x="2239" y="5023"/>
                </a:cubicBezTo>
                <a:cubicBezTo>
                  <a:pt x="2229" y="4911"/>
                  <a:pt x="2233" y="4796"/>
                  <a:pt x="2209" y="4686"/>
                </a:cubicBezTo>
                <a:cubicBezTo>
                  <a:pt x="2204" y="4664"/>
                  <a:pt x="2192" y="4729"/>
                  <a:pt x="2178" y="4747"/>
                </a:cubicBezTo>
                <a:cubicBezTo>
                  <a:pt x="2161" y="4770"/>
                  <a:pt x="2133" y="4785"/>
                  <a:pt x="2117" y="4809"/>
                </a:cubicBezTo>
                <a:cubicBezTo>
                  <a:pt x="2092" y="4847"/>
                  <a:pt x="2097" y="4911"/>
                  <a:pt x="2056" y="4931"/>
                </a:cubicBezTo>
                <a:cubicBezTo>
                  <a:pt x="1943" y="4988"/>
                  <a:pt x="2010" y="4946"/>
                  <a:pt x="1872" y="5084"/>
                </a:cubicBezTo>
                <a:cubicBezTo>
                  <a:pt x="1851" y="5105"/>
                  <a:pt x="1836" y="5133"/>
                  <a:pt x="1810" y="5146"/>
                </a:cubicBezTo>
                <a:cubicBezTo>
                  <a:pt x="1678" y="5212"/>
                  <a:pt x="1551" y="5283"/>
                  <a:pt x="1412" y="5330"/>
                </a:cubicBezTo>
                <a:cubicBezTo>
                  <a:pt x="1351" y="5320"/>
                  <a:pt x="1288" y="5314"/>
                  <a:pt x="1228" y="5299"/>
                </a:cubicBezTo>
                <a:cubicBezTo>
                  <a:pt x="1159" y="5282"/>
                  <a:pt x="1161" y="5251"/>
                  <a:pt x="1106" y="5207"/>
                </a:cubicBezTo>
                <a:cubicBezTo>
                  <a:pt x="1029" y="5146"/>
                  <a:pt x="938" y="5115"/>
                  <a:pt x="861" y="5054"/>
                </a:cubicBezTo>
                <a:cubicBezTo>
                  <a:pt x="706" y="4931"/>
                  <a:pt x="921" y="5053"/>
                  <a:pt x="677" y="4931"/>
                </a:cubicBezTo>
                <a:cubicBezTo>
                  <a:pt x="657" y="4921"/>
                  <a:pt x="616" y="4901"/>
                  <a:pt x="616" y="4901"/>
                </a:cubicBezTo>
                <a:cubicBezTo>
                  <a:pt x="568" y="4805"/>
                  <a:pt x="527" y="4725"/>
                  <a:pt x="493" y="4625"/>
                </a:cubicBezTo>
                <a:cubicBezTo>
                  <a:pt x="516" y="4312"/>
                  <a:pt x="524" y="3916"/>
                  <a:pt x="769" y="3675"/>
                </a:cubicBezTo>
                <a:cubicBezTo>
                  <a:pt x="825" y="3562"/>
                  <a:pt x="763" y="3656"/>
                  <a:pt x="861" y="3583"/>
                </a:cubicBezTo>
                <a:cubicBezTo>
                  <a:pt x="884" y="3566"/>
                  <a:pt x="896" y="3535"/>
                  <a:pt x="922" y="3522"/>
                </a:cubicBezTo>
                <a:cubicBezTo>
                  <a:pt x="1078" y="3444"/>
                  <a:pt x="1276" y="3427"/>
                  <a:pt x="1443" y="3399"/>
                </a:cubicBezTo>
                <a:cubicBezTo>
                  <a:pt x="1402" y="3379"/>
                  <a:pt x="1340" y="3379"/>
                  <a:pt x="1320" y="3338"/>
                </a:cubicBezTo>
                <a:cubicBezTo>
                  <a:pt x="1310" y="3318"/>
                  <a:pt x="1306" y="3293"/>
                  <a:pt x="1290" y="3277"/>
                </a:cubicBezTo>
                <a:cubicBezTo>
                  <a:pt x="1274" y="3261"/>
                  <a:pt x="1246" y="3261"/>
                  <a:pt x="1228" y="3246"/>
                </a:cubicBezTo>
                <a:cubicBezTo>
                  <a:pt x="1228" y="3246"/>
                  <a:pt x="1074" y="3092"/>
                  <a:pt x="1044" y="3062"/>
                </a:cubicBezTo>
                <a:cubicBezTo>
                  <a:pt x="942" y="2960"/>
                  <a:pt x="840" y="2858"/>
                  <a:pt x="738" y="2756"/>
                </a:cubicBezTo>
                <a:cubicBezTo>
                  <a:pt x="706" y="2724"/>
                  <a:pt x="697" y="2674"/>
                  <a:pt x="677" y="2633"/>
                </a:cubicBezTo>
                <a:cubicBezTo>
                  <a:pt x="627" y="2533"/>
                  <a:pt x="608" y="2439"/>
                  <a:pt x="585" y="2327"/>
                </a:cubicBezTo>
                <a:cubicBezTo>
                  <a:pt x="595" y="2225"/>
                  <a:pt x="599" y="2122"/>
                  <a:pt x="616" y="2021"/>
                </a:cubicBezTo>
                <a:cubicBezTo>
                  <a:pt x="633" y="1917"/>
                  <a:pt x="777" y="1895"/>
                  <a:pt x="861" y="1867"/>
                </a:cubicBezTo>
                <a:cubicBezTo>
                  <a:pt x="963" y="1877"/>
                  <a:pt x="1067" y="1877"/>
                  <a:pt x="1167" y="1898"/>
                </a:cubicBezTo>
                <a:cubicBezTo>
                  <a:pt x="1239" y="1914"/>
                  <a:pt x="1341" y="1986"/>
                  <a:pt x="1412" y="2021"/>
                </a:cubicBezTo>
                <a:cubicBezTo>
                  <a:pt x="1473" y="2052"/>
                  <a:pt x="1535" y="2082"/>
                  <a:pt x="1596" y="2113"/>
                </a:cubicBezTo>
                <a:cubicBezTo>
                  <a:pt x="1616" y="2123"/>
                  <a:pt x="1657" y="2143"/>
                  <a:pt x="1657" y="2143"/>
                </a:cubicBezTo>
                <a:cubicBezTo>
                  <a:pt x="1630" y="2061"/>
                  <a:pt x="1599" y="1977"/>
                  <a:pt x="1565" y="1898"/>
                </a:cubicBezTo>
                <a:cubicBezTo>
                  <a:pt x="1547" y="1856"/>
                  <a:pt x="1504" y="1776"/>
                  <a:pt x="1504" y="1776"/>
                </a:cubicBezTo>
                <a:cubicBezTo>
                  <a:pt x="1463" y="1611"/>
                  <a:pt x="1415" y="1452"/>
                  <a:pt x="1381" y="1285"/>
                </a:cubicBezTo>
                <a:cubicBezTo>
                  <a:pt x="1416" y="872"/>
                  <a:pt x="1357" y="1028"/>
                  <a:pt x="1473" y="795"/>
                </a:cubicBezTo>
                <a:cubicBezTo>
                  <a:pt x="1483" y="776"/>
                  <a:pt x="1627" y="735"/>
                  <a:pt x="1627" y="734"/>
                </a:cubicBezTo>
                <a:cubicBezTo>
                  <a:pt x="1645" y="710"/>
                  <a:pt x="1627" y="673"/>
                  <a:pt x="1627" y="642"/>
                </a:cubicBezTo>
                <a:cubicBezTo>
                  <a:pt x="1594" y="706"/>
                  <a:pt x="1558" y="788"/>
                  <a:pt x="1627" y="581"/>
                </a:cubicBezTo>
                <a:cubicBezTo>
                  <a:pt x="1652" y="506"/>
                  <a:pt x="1651" y="522"/>
                  <a:pt x="1719" y="489"/>
                </a:cubicBezTo>
                <a:cubicBezTo>
                  <a:pt x="1729" y="468"/>
                  <a:pt x="1733" y="443"/>
                  <a:pt x="1749" y="427"/>
                </a:cubicBezTo>
                <a:cubicBezTo>
                  <a:pt x="1765" y="411"/>
                  <a:pt x="1791" y="409"/>
                  <a:pt x="1810" y="397"/>
                </a:cubicBezTo>
                <a:cubicBezTo>
                  <a:pt x="1861" y="366"/>
                  <a:pt x="1913" y="336"/>
                  <a:pt x="1964" y="305"/>
                </a:cubicBezTo>
                <a:cubicBezTo>
                  <a:pt x="2055" y="251"/>
                  <a:pt x="2144" y="199"/>
                  <a:pt x="2239" y="152"/>
                </a:cubicBezTo>
                <a:cubicBezTo>
                  <a:pt x="2300" y="122"/>
                  <a:pt x="2362" y="91"/>
                  <a:pt x="2423" y="60"/>
                </a:cubicBezTo>
                <a:cubicBezTo>
                  <a:pt x="2443" y="50"/>
                  <a:pt x="2484" y="29"/>
                  <a:pt x="2484" y="29"/>
                </a:cubicBezTo>
                <a:cubicBezTo>
                  <a:pt x="2750" y="42"/>
                  <a:pt x="2962" y="0"/>
                  <a:pt x="3189" y="90"/>
                </a:cubicBezTo>
                <a:cubicBezTo>
                  <a:pt x="3313" y="139"/>
                  <a:pt x="3187" y="98"/>
                  <a:pt x="3312" y="182"/>
                </a:cubicBezTo>
                <a:cubicBezTo>
                  <a:pt x="3350" y="207"/>
                  <a:pt x="3393" y="224"/>
                  <a:pt x="3434" y="244"/>
                </a:cubicBezTo>
                <a:cubicBezTo>
                  <a:pt x="3455" y="254"/>
                  <a:pt x="3496" y="274"/>
                  <a:pt x="3496" y="274"/>
                </a:cubicBezTo>
                <a:cubicBezTo>
                  <a:pt x="3591" y="255"/>
                  <a:pt x="3656" y="250"/>
                  <a:pt x="3741" y="213"/>
                </a:cubicBezTo>
                <a:cubicBezTo>
                  <a:pt x="4006" y="99"/>
                  <a:pt x="3739" y="194"/>
                  <a:pt x="3955" y="121"/>
                </a:cubicBezTo>
                <a:cubicBezTo>
                  <a:pt x="4139" y="131"/>
                  <a:pt x="4324" y="131"/>
                  <a:pt x="4507" y="152"/>
                </a:cubicBezTo>
                <a:cubicBezTo>
                  <a:pt x="4518" y="153"/>
                  <a:pt x="4808" y="227"/>
                  <a:pt x="4874" y="244"/>
                </a:cubicBezTo>
                <a:cubicBezTo>
                  <a:pt x="4984" y="272"/>
                  <a:pt x="5025" y="349"/>
                  <a:pt x="5119" y="397"/>
                </a:cubicBezTo>
                <a:cubicBezTo>
                  <a:pt x="5202" y="560"/>
                  <a:pt x="5088" y="366"/>
                  <a:pt x="5211" y="489"/>
                </a:cubicBezTo>
                <a:cubicBezTo>
                  <a:pt x="5334" y="612"/>
                  <a:pt x="5140" y="498"/>
                  <a:pt x="5303" y="581"/>
                </a:cubicBezTo>
                <a:cubicBezTo>
                  <a:pt x="5374" y="724"/>
                  <a:pt x="5323" y="683"/>
                  <a:pt x="5426" y="734"/>
                </a:cubicBezTo>
                <a:cubicBezTo>
                  <a:pt x="5474" y="833"/>
                  <a:pt x="5544" y="901"/>
                  <a:pt x="5640" y="948"/>
                </a:cubicBezTo>
                <a:cubicBezTo>
                  <a:pt x="5699" y="1065"/>
                  <a:pt x="5633" y="965"/>
                  <a:pt x="5732" y="1040"/>
                </a:cubicBezTo>
                <a:cubicBezTo>
                  <a:pt x="5884" y="1155"/>
                  <a:pt x="5708" y="1061"/>
                  <a:pt x="5855" y="1132"/>
                </a:cubicBezTo>
                <a:cubicBezTo>
                  <a:pt x="5934" y="1293"/>
                  <a:pt x="5825" y="1102"/>
                  <a:pt x="5947" y="1224"/>
                </a:cubicBezTo>
                <a:cubicBezTo>
                  <a:pt x="6070" y="1347"/>
                  <a:pt x="5872" y="1233"/>
                  <a:pt x="6039" y="1316"/>
                </a:cubicBezTo>
                <a:cubicBezTo>
                  <a:pt x="6059" y="1357"/>
                  <a:pt x="6068" y="1407"/>
                  <a:pt x="6100" y="1439"/>
                </a:cubicBezTo>
                <a:cubicBezTo>
                  <a:pt x="6120" y="1459"/>
                  <a:pt x="6145" y="1476"/>
                  <a:pt x="6161" y="1500"/>
                </a:cubicBezTo>
                <a:cubicBezTo>
                  <a:pt x="6235" y="1611"/>
                  <a:pt x="6217" y="1624"/>
                  <a:pt x="6253" y="1745"/>
                </a:cubicBezTo>
                <a:cubicBezTo>
                  <a:pt x="6289" y="1864"/>
                  <a:pt x="6323" y="1934"/>
                  <a:pt x="6345" y="2051"/>
                </a:cubicBezTo>
                <a:cubicBezTo>
                  <a:pt x="6368" y="2173"/>
                  <a:pt x="6406" y="2419"/>
                  <a:pt x="6406" y="2419"/>
                </a:cubicBezTo>
                <a:cubicBezTo>
                  <a:pt x="6396" y="2603"/>
                  <a:pt x="6391" y="2787"/>
                  <a:pt x="6376" y="2970"/>
                </a:cubicBezTo>
                <a:cubicBezTo>
                  <a:pt x="6359" y="3182"/>
                  <a:pt x="6295" y="3376"/>
                  <a:pt x="6253" y="3583"/>
                </a:cubicBezTo>
                <a:cubicBezTo>
                  <a:pt x="6230" y="3699"/>
                  <a:pt x="6215" y="3814"/>
                  <a:pt x="6161" y="3920"/>
                </a:cubicBezTo>
                <a:cubicBezTo>
                  <a:pt x="6110" y="4178"/>
                  <a:pt x="6079" y="4540"/>
                  <a:pt x="5977" y="4778"/>
                </a:cubicBezTo>
                <a:cubicBezTo>
                  <a:pt x="5964" y="4809"/>
                  <a:pt x="5908" y="4916"/>
                  <a:pt x="5885" y="4962"/>
                </a:cubicBezTo>
                <a:cubicBezTo>
                  <a:pt x="5830" y="5073"/>
                  <a:pt x="5790" y="5181"/>
                  <a:pt x="5701" y="5268"/>
                </a:cubicBezTo>
                <a:cubicBezTo>
                  <a:pt x="5681" y="5309"/>
                  <a:pt x="5672" y="5359"/>
                  <a:pt x="5640" y="5391"/>
                </a:cubicBezTo>
                <a:cubicBezTo>
                  <a:pt x="5620" y="5411"/>
                  <a:pt x="5595" y="5428"/>
                  <a:pt x="5579" y="5452"/>
                </a:cubicBezTo>
                <a:cubicBezTo>
                  <a:pt x="5472" y="5613"/>
                  <a:pt x="5577" y="5546"/>
                  <a:pt x="5456" y="5605"/>
                </a:cubicBezTo>
                <a:cubicBezTo>
                  <a:pt x="5268" y="5796"/>
                  <a:pt x="5508" y="5566"/>
                  <a:pt x="5334" y="5697"/>
                </a:cubicBezTo>
                <a:cubicBezTo>
                  <a:pt x="5311" y="5714"/>
                  <a:pt x="5297" y="5743"/>
                  <a:pt x="5273" y="5759"/>
                </a:cubicBezTo>
                <a:cubicBezTo>
                  <a:pt x="5151" y="5841"/>
                  <a:pt x="5012" y="5873"/>
                  <a:pt x="4874" y="5912"/>
                </a:cubicBezTo>
                <a:cubicBezTo>
                  <a:pt x="4751" y="5947"/>
                  <a:pt x="4633" y="5979"/>
                  <a:pt x="4507" y="6004"/>
                </a:cubicBezTo>
                <a:cubicBezTo>
                  <a:pt x="3699" y="5987"/>
                  <a:pt x="2801" y="6045"/>
                  <a:pt x="1994" y="5881"/>
                </a:cubicBezTo>
                <a:cubicBezTo>
                  <a:pt x="1953" y="5861"/>
                  <a:pt x="1913" y="5840"/>
                  <a:pt x="1872" y="5820"/>
                </a:cubicBezTo>
                <a:cubicBezTo>
                  <a:pt x="1851" y="5810"/>
                  <a:pt x="1826" y="5805"/>
                  <a:pt x="1810" y="5789"/>
                </a:cubicBezTo>
                <a:cubicBezTo>
                  <a:pt x="1790" y="5769"/>
                  <a:pt x="1774" y="5743"/>
                  <a:pt x="1749" y="5728"/>
                </a:cubicBezTo>
                <a:cubicBezTo>
                  <a:pt x="1721" y="5711"/>
                  <a:pt x="1687" y="5710"/>
                  <a:pt x="1657" y="5697"/>
                </a:cubicBezTo>
                <a:cubicBezTo>
                  <a:pt x="1574" y="5662"/>
                  <a:pt x="1493" y="5615"/>
                  <a:pt x="1412" y="5575"/>
                </a:cubicBezTo>
                <a:cubicBezTo>
                  <a:pt x="1203" y="5471"/>
                  <a:pt x="1521" y="5636"/>
                  <a:pt x="1290" y="5483"/>
                </a:cubicBezTo>
                <a:cubicBezTo>
                  <a:pt x="1252" y="5458"/>
                  <a:pt x="1167" y="5422"/>
                  <a:pt x="1167" y="5422"/>
                </a:cubicBezTo>
                <a:cubicBezTo>
                  <a:pt x="1147" y="5401"/>
                  <a:pt x="1132" y="5373"/>
                  <a:pt x="1106" y="5360"/>
                </a:cubicBezTo>
                <a:cubicBezTo>
                  <a:pt x="991" y="5302"/>
                  <a:pt x="835" y="5269"/>
                  <a:pt x="707" y="5238"/>
                </a:cubicBezTo>
                <a:cubicBezTo>
                  <a:pt x="575" y="5171"/>
                  <a:pt x="575" y="5121"/>
                  <a:pt x="524" y="4993"/>
                </a:cubicBezTo>
                <a:cubicBezTo>
                  <a:pt x="483" y="4891"/>
                  <a:pt x="451" y="4785"/>
                  <a:pt x="401" y="4686"/>
                </a:cubicBezTo>
                <a:cubicBezTo>
                  <a:pt x="370" y="4501"/>
                  <a:pt x="337" y="4313"/>
                  <a:pt x="279" y="4135"/>
                </a:cubicBezTo>
                <a:cubicBezTo>
                  <a:pt x="260" y="4002"/>
                  <a:pt x="217" y="3871"/>
                  <a:pt x="217" y="3736"/>
                </a:cubicBezTo>
                <a:cubicBezTo>
                  <a:pt x="217" y="2824"/>
                  <a:pt x="0" y="2154"/>
                  <a:pt x="493" y="1500"/>
                </a:cubicBezTo>
                <a:cubicBezTo>
                  <a:pt x="552" y="1421"/>
                  <a:pt x="587" y="1330"/>
                  <a:pt x="677" y="1285"/>
                </a:cubicBezTo>
                <a:cubicBezTo>
                  <a:pt x="739" y="1158"/>
                  <a:pt x="664" y="1280"/>
                  <a:pt x="769" y="1193"/>
                </a:cubicBezTo>
                <a:cubicBezTo>
                  <a:pt x="978" y="1020"/>
                  <a:pt x="811" y="1111"/>
                  <a:pt x="953" y="1040"/>
                </a:cubicBezTo>
                <a:cubicBezTo>
                  <a:pt x="1031" y="880"/>
                  <a:pt x="924" y="1068"/>
                  <a:pt x="1044" y="948"/>
                </a:cubicBezTo>
                <a:cubicBezTo>
                  <a:pt x="1060" y="932"/>
                  <a:pt x="1057" y="901"/>
                  <a:pt x="1075" y="887"/>
                </a:cubicBezTo>
                <a:cubicBezTo>
                  <a:pt x="1111" y="859"/>
                  <a:pt x="1198" y="826"/>
                  <a:pt x="1198" y="826"/>
                </a:cubicBezTo>
                <a:cubicBezTo>
                  <a:pt x="1307" y="715"/>
                  <a:pt x="1505" y="631"/>
                  <a:pt x="1657" y="581"/>
                </a:cubicBezTo>
                <a:cubicBezTo>
                  <a:pt x="1667" y="560"/>
                  <a:pt x="1688" y="519"/>
                  <a:pt x="1688" y="519"/>
                </a:cubicBezTo>
              </a:path>
            </a:pathLst>
          </a:cu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425" name="Freeform 36"/>
          <p:cNvSpPr>
            <a:spLocks/>
          </p:cNvSpPr>
          <p:nvPr/>
        </p:nvSpPr>
        <p:spPr bwMode="auto">
          <a:xfrm>
            <a:off x="2894013" y="2492375"/>
            <a:ext cx="1130300" cy="846138"/>
          </a:xfrm>
          <a:custGeom>
            <a:avLst/>
            <a:gdLst>
              <a:gd name="T0" fmla="*/ 319364 w 6406"/>
              <a:gd name="T1" fmla="*/ 76985 h 6045"/>
              <a:gd name="T2" fmla="*/ 638374 w 6406"/>
              <a:gd name="T3" fmla="*/ 128495 h 6045"/>
              <a:gd name="T4" fmla="*/ 676310 w 6406"/>
              <a:gd name="T5" fmla="*/ 197082 h 6045"/>
              <a:gd name="T6" fmla="*/ 703306 w 6406"/>
              <a:gd name="T7" fmla="*/ 94202 h 6045"/>
              <a:gd name="T8" fmla="*/ 784293 w 6406"/>
              <a:gd name="T9" fmla="*/ 59769 h 6045"/>
              <a:gd name="T10" fmla="*/ 892454 w 6406"/>
              <a:gd name="T11" fmla="*/ 102740 h 6045"/>
              <a:gd name="T12" fmla="*/ 914156 w 6406"/>
              <a:gd name="T13" fmla="*/ 244253 h 6045"/>
              <a:gd name="T14" fmla="*/ 876221 w 6406"/>
              <a:gd name="T15" fmla="*/ 299963 h 6045"/>
              <a:gd name="T16" fmla="*/ 849225 w 6406"/>
              <a:gd name="T17" fmla="*/ 321378 h 6045"/>
              <a:gd name="T18" fmla="*/ 876221 w 6406"/>
              <a:gd name="T19" fmla="*/ 299963 h 6045"/>
              <a:gd name="T20" fmla="*/ 957385 w 6406"/>
              <a:gd name="T21" fmla="*/ 261330 h 6045"/>
              <a:gd name="T22" fmla="*/ 1065545 w 6406"/>
              <a:gd name="T23" fmla="*/ 338595 h 6045"/>
              <a:gd name="T24" fmla="*/ 1038373 w 6406"/>
              <a:gd name="T25" fmla="*/ 488646 h 6045"/>
              <a:gd name="T26" fmla="*/ 924919 w 6406"/>
              <a:gd name="T27" fmla="*/ 544496 h 6045"/>
              <a:gd name="T28" fmla="*/ 892454 w 6406"/>
              <a:gd name="T29" fmla="*/ 553034 h 6045"/>
              <a:gd name="T30" fmla="*/ 946445 w 6406"/>
              <a:gd name="T31" fmla="*/ 630159 h 6045"/>
              <a:gd name="T32" fmla="*/ 968148 w 6406"/>
              <a:gd name="T33" fmla="*/ 690208 h 6045"/>
              <a:gd name="T34" fmla="*/ 811466 w 6406"/>
              <a:gd name="T35" fmla="*/ 771672 h 6045"/>
              <a:gd name="T36" fmla="*/ 773530 w 6406"/>
              <a:gd name="T37" fmla="*/ 746057 h 6045"/>
              <a:gd name="T38" fmla="*/ 724832 w 6406"/>
              <a:gd name="T39" fmla="*/ 651715 h 6045"/>
              <a:gd name="T40" fmla="*/ 649137 w 6406"/>
              <a:gd name="T41" fmla="*/ 763134 h 6045"/>
              <a:gd name="T42" fmla="*/ 481692 w 6406"/>
              <a:gd name="T43" fmla="*/ 797427 h 6045"/>
              <a:gd name="T44" fmla="*/ 422230 w 6406"/>
              <a:gd name="T45" fmla="*/ 767473 h 6045"/>
              <a:gd name="T46" fmla="*/ 389765 w 6406"/>
              <a:gd name="T47" fmla="*/ 655914 h 6045"/>
              <a:gd name="T48" fmla="*/ 362769 w 6406"/>
              <a:gd name="T49" fmla="*/ 690208 h 6045"/>
              <a:gd name="T50" fmla="*/ 249139 w 6406"/>
              <a:gd name="T51" fmla="*/ 746057 h 6045"/>
              <a:gd name="T52" fmla="*/ 151918 w 6406"/>
              <a:gd name="T53" fmla="*/ 707425 h 6045"/>
              <a:gd name="T54" fmla="*/ 86987 w 6406"/>
              <a:gd name="T55" fmla="*/ 647376 h 6045"/>
              <a:gd name="T56" fmla="*/ 162681 w 6406"/>
              <a:gd name="T57" fmla="*/ 492986 h 6045"/>
              <a:gd name="T58" fmla="*/ 227613 w 6406"/>
              <a:gd name="T59" fmla="*/ 458692 h 6045"/>
              <a:gd name="T60" fmla="*/ 130216 w 6406"/>
              <a:gd name="T61" fmla="*/ 385766 h 6045"/>
              <a:gd name="T62" fmla="*/ 108689 w 6406"/>
              <a:gd name="T63" fmla="*/ 282886 h 6045"/>
              <a:gd name="T64" fmla="*/ 249139 w 6406"/>
              <a:gd name="T65" fmla="*/ 282886 h 6045"/>
              <a:gd name="T66" fmla="*/ 276135 w 6406"/>
              <a:gd name="T67" fmla="*/ 265669 h 6045"/>
              <a:gd name="T68" fmla="*/ 259902 w 6406"/>
              <a:gd name="T69" fmla="*/ 111279 h 6045"/>
              <a:gd name="T70" fmla="*/ 287074 w 6406"/>
              <a:gd name="T71" fmla="*/ 81324 h 6045"/>
              <a:gd name="T72" fmla="*/ 319364 w 6406"/>
              <a:gd name="T73" fmla="*/ 55569 h 6045"/>
              <a:gd name="T74" fmla="*/ 427524 w 6406"/>
              <a:gd name="T75" fmla="*/ 8398 h 6045"/>
              <a:gd name="T76" fmla="*/ 584382 w 6406"/>
              <a:gd name="T77" fmla="*/ 25475 h 6045"/>
              <a:gd name="T78" fmla="*/ 660077 w 6406"/>
              <a:gd name="T79" fmla="*/ 29814 h 6045"/>
              <a:gd name="T80" fmla="*/ 859988 w 6406"/>
              <a:gd name="T81" fmla="*/ 34153 h 6045"/>
              <a:gd name="T82" fmla="*/ 935682 w 6406"/>
              <a:gd name="T83" fmla="*/ 81324 h 6045"/>
              <a:gd name="T84" fmla="*/ 1011377 w 6406"/>
              <a:gd name="T85" fmla="*/ 145572 h 6045"/>
              <a:gd name="T86" fmla="*/ 1065545 w 6406"/>
              <a:gd name="T87" fmla="*/ 184205 h 6045"/>
              <a:gd name="T88" fmla="*/ 1103304 w 6406"/>
              <a:gd name="T89" fmla="*/ 244253 h 6045"/>
              <a:gd name="T90" fmla="*/ 1125007 w 6406"/>
              <a:gd name="T91" fmla="*/ 415720 h 6045"/>
              <a:gd name="T92" fmla="*/ 1054606 w 6406"/>
              <a:gd name="T93" fmla="*/ 668792 h 6045"/>
              <a:gd name="T94" fmla="*/ 995144 w 6406"/>
              <a:gd name="T95" fmla="*/ 754596 h 6045"/>
              <a:gd name="T96" fmla="*/ 941152 w 6406"/>
              <a:gd name="T97" fmla="*/ 797427 h 6045"/>
              <a:gd name="T98" fmla="*/ 795233 w 6406"/>
              <a:gd name="T99" fmla="*/ 840399 h 6045"/>
              <a:gd name="T100" fmla="*/ 319364 w 6406"/>
              <a:gd name="T101" fmla="*/ 810305 h 6045"/>
              <a:gd name="T102" fmla="*/ 249139 w 6406"/>
              <a:gd name="T103" fmla="*/ 780351 h 6045"/>
              <a:gd name="T104" fmla="*/ 195147 w 6406"/>
              <a:gd name="T105" fmla="*/ 750256 h 6045"/>
              <a:gd name="T106" fmla="*/ 70754 w 6406"/>
              <a:gd name="T107" fmla="*/ 655914 h 6045"/>
              <a:gd name="T108" fmla="*/ 86987 w 6406"/>
              <a:gd name="T109" fmla="*/ 209960 h 6045"/>
              <a:gd name="T110" fmla="*/ 168151 w 6406"/>
              <a:gd name="T111" fmla="*/ 145572 h 6045"/>
              <a:gd name="T112" fmla="*/ 211380 w 6406"/>
              <a:gd name="T113" fmla="*/ 115618 h 60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406" h="6045">
                <a:moveTo>
                  <a:pt x="1504" y="795"/>
                </a:moveTo>
                <a:cubicBezTo>
                  <a:pt x="1643" y="657"/>
                  <a:pt x="1576" y="699"/>
                  <a:pt x="1688" y="642"/>
                </a:cubicBezTo>
                <a:cubicBezTo>
                  <a:pt x="1737" y="546"/>
                  <a:pt x="1693" y="598"/>
                  <a:pt x="1810" y="550"/>
                </a:cubicBezTo>
                <a:cubicBezTo>
                  <a:pt x="1977" y="482"/>
                  <a:pt x="2153" y="457"/>
                  <a:pt x="2331" y="427"/>
                </a:cubicBezTo>
                <a:cubicBezTo>
                  <a:pt x="2348" y="428"/>
                  <a:pt x="3286" y="341"/>
                  <a:pt x="3465" y="611"/>
                </a:cubicBezTo>
                <a:cubicBezTo>
                  <a:pt x="3526" y="702"/>
                  <a:pt x="3569" y="819"/>
                  <a:pt x="3618" y="918"/>
                </a:cubicBezTo>
                <a:cubicBezTo>
                  <a:pt x="3631" y="944"/>
                  <a:pt x="3662" y="956"/>
                  <a:pt x="3679" y="979"/>
                </a:cubicBezTo>
                <a:cubicBezTo>
                  <a:pt x="3727" y="1043"/>
                  <a:pt x="3779" y="1206"/>
                  <a:pt x="3802" y="1285"/>
                </a:cubicBezTo>
                <a:cubicBezTo>
                  <a:pt x="3814" y="1326"/>
                  <a:pt x="3820" y="1368"/>
                  <a:pt x="3833" y="1408"/>
                </a:cubicBezTo>
                <a:cubicBezTo>
                  <a:pt x="3840" y="1430"/>
                  <a:pt x="3855" y="1448"/>
                  <a:pt x="3863" y="1469"/>
                </a:cubicBezTo>
                <a:cubicBezTo>
                  <a:pt x="3885" y="1530"/>
                  <a:pt x="3924" y="1653"/>
                  <a:pt x="3924" y="1653"/>
                </a:cubicBezTo>
                <a:cubicBezTo>
                  <a:pt x="4009" y="1147"/>
                  <a:pt x="3909" y="1787"/>
                  <a:pt x="3986" y="673"/>
                </a:cubicBezTo>
                <a:cubicBezTo>
                  <a:pt x="3988" y="638"/>
                  <a:pt x="4061" y="466"/>
                  <a:pt x="4078" y="458"/>
                </a:cubicBezTo>
                <a:cubicBezTo>
                  <a:pt x="4119" y="438"/>
                  <a:pt x="4200" y="397"/>
                  <a:pt x="4200" y="397"/>
                </a:cubicBezTo>
                <a:cubicBezTo>
                  <a:pt x="4282" y="407"/>
                  <a:pt x="4365" y="410"/>
                  <a:pt x="4445" y="427"/>
                </a:cubicBezTo>
                <a:cubicBezTo>
                  <a:pt x="4610" y="462"/>
                  <a:pt x="4747" y="559"/>
                  <a:pt x="4905" y="611"/>
                </a:cubicBezTo>
                <a:cubicBezTo>
                  <a:pt x="4915" y="632"/>
                  <a:pt x="4918" y="659"/>
                  <a:pt x="4936" y="673"/>
                </a:cubicBezTo>
                <a:cubicBezTo>
                  <a:pt x="4971" y="701"/>
                  <a:pt x="5058" y="734"/>
                  <a:pt x="5058" y="734"/>
                </a:cubicBezTo>
                <a:cubicBezTo>
                  <a:pt x="5160" y="939"/>
                  <a:pt x="5186" y="1156"/>
                  <a:pt x="5242" y="1377"/>
                </a:cubicBezTo>
                <a:cubicBezTo>
                  <a:pt x="5232" y="1479"/>
                  <a:pt x="5228" y="1583"/>
                  <a:pt x="5211" y="1684"/>
                </a:cubicBezTo>
                <a:cubicBezTo>
                  <a:pt x="5207" y="1706"/>
                  <a:pt x="5189" y="1724"/>
                  <a:pt x="5181" y="1745"/>
                </a:cubicBezTo>
                <a:cubicBezTo>
                  <a:pt x="5143" y="1840"/>
                  <a:pt x="5104" y="1930"/>
                  <a:pt x="5058" y="2021"/>
                </a:cubicBezTo>
                <a:cubicBezTo>
                  <a:pt x="5045" y="2047"/>
                  <a:pt x="5014" y="2059"/>
                  <a:pt x="4997" y="2082"/>
                </a:cubicBezTo>
                <a:cubicBezTo>
                  <a:pt x="4983" y="2100"/>
                  <a:pt x="4980" y="2125"/>
                  <a:pt x="4966" y="2143"/>
                </a:cubicBezTo>
                <a:cubicBezTo>
                  <a:pt x="4949" y="2166"/>
                  <a:pt x="4922" y="2181"/>
                  <a:pt x="4905" y="2204"/>
                </a:cubicBezTo>
                <a:cubicBezTo>
                  <a:pt x="4891" y="2223"/>
                  <a:pt x="4890" y="2250"/>
                  <a:pt x="4874" y="2266"/>
                </a:cubicBezTo>
                <a:cubicBezTo>
                  <a:pt x="4858" y="2282"/>
                  <a:pt x="4833" y="2286"/>
                  <a:pt x="4813" y="2296"/>
                </a:cubicBezTo>
                <a:cubicBezTo>
                  <a:pt x="4833" y="2276"/>
                  <a:pt x="4857" y="2258"/>
                  <a:pt x="4874" y="2235"/>
                </a:cubicBezTo>
                <a:cubicBezTo>
                  <a:pt x="4888" y="2217"/>
                  <a:pt x="4889" y="2190"/>
                  <a:pt x="4905" y="2174"/>
                </a:cubicBezTo>
                <a:cubicBezTo>
                  <a:pt x="4921" y="2158"/>
                  <a:pt x="4946" y="2153"/>
                  <a:pt x="4966" y="2143"/>
                </a:cubicBezTo>
                <a:cubicBezTo>
                  <a:pt x="4976" y="2123"/>
                  <a:pt x="4979" y="2096"/>
                  <a:pt x="4997" y="2082"/>
                </a:cubicBezTo>
                <a:cubicBezTo>
                  <a:pt x="5033" y="2054"/>
                  <a:pt x="5119" y="2021"/>
                  <a:pt x="5119" y="2021"/>
                </a:cubicBezTo>
                <a:cubicBezTo>
                  <a:pt x="5222" y="1918"/>
                  <a:pt x="5293" y="1901"/>
                  <a:pt x="5426" y="1867"/>
                </a:cubicBezTo>
                <a:cubicBezTo>
                  <a:pt x="5569" y="1877"/>
                  <a:pt x="5714" y="1872"/>
                  <a:pt x="5855" y="1898"/>
                </a:cubicBezTo>
                <a:cubicBezTo>
                  <a:pt x="5883" y="1903"/>
                  <a:pt x="5903" y="1933"/>
                  <a:pt x="5916" y="1959"/>
                </a:cubicBezTo>
                <a:cubicBezTo>
                  <a:pt x="5982" y="2091"/>
                  <a:pt x="6013" y="2276"/>
                  <a:pt x="6039" y="2419"/>
                </a:cubicBezTo>
                <a:cubicBezTo>
                  <a:pt x="6050" y="2480"/>
                  <a:pt x="6059" y="2542"/>
                  <a:pt x="6069" y="2603"/>
                </a:cubicBezTo>
                <a:cubicBezTo>
                  <a:pt x="6059" y="2777"/>
                  <a:pt x="6055" y="2951"/>
                  <a:pt x="6039" y="3124"/>
                </a:cubicBezTo>
                <a:cubicBezTo>
                  <a:pt x="6026" y="3256"/>
                  <a:pt x="5944" y="3375"/>
                  <a:pt x="5885" y="3491"/>
                </a:cubicBezTo>
                <a:cubicBezTo>
                  <a:pt x="5872" y="3517"/>
                  <a:pt x="5841" y="3530"/>
                  <a:pt x="5824" y="3553"/>
                </a:cubicBezTo>
                <a:cubicBezTo>
                  <a:pt x="5752" y="3649"/>
                  <a:pt x="5844" y="3589"/>
                  <a:pt x="5732" y="3644"/>
                </a:cubicBezTo>
                <a:cubicBezTo>
                  <a:pt x="5609" y="3769"/>
                  <a:pt x="5412" y="3847"/>
                  <a:pt x="5242" y="3890"/>
                </a:cubicBezTo>
                <a:cubicBezTo>
                  <a:pt x="5119" y="3880"/>
                  <a:pt x="4997" y="3859"/>
                  <a:pt x="4874" y="3859"/>
                </a:cubicBezTo>
                <a:cubicBezTo>
                  <a:pt x="4832" y="3859"/>
                  <a:pt x="4959" y="3871"/>
                  <a:pt x="4997" y="3890"/>
                </a:cubicBezTo>
                <a:cubicBezTo>
                  <a:pt x="5023" y="3903"/>
                  <a:pt x="5042" y="3927"/>
                  <a:pt x="5058" y="3951"/>
                </a:cubicBezTo>
                <a:cubicBezTo>
                  <a:pt x="5141" y="4075"/>
                  <a:pt x="5167" y="4213"/>
                  <a:pt x="5273" y="4319"/>
                </a:cubicBezTo>
                <a:cubicBezTo>
                  <a:pt x="5293" y="4360"/>
                  <a:pt x="5314" y="4400"/>
                  <a:pt x="5334" y="4441"/>
                </a:cubicBezTo>
                <a:cubicBezTo>
                  <a:pt x="5344" y="4461"/>
                  <a:pt x="5354" y="4482"/>
                  <a:pt x="5364" y="4502"/>
                </a:cubicBezTo>
                <a:cubicBezTo>
                  <a:pt x="5374" y="4523"/>
                  <a:pt x="5385" y="4543"/>
                  <a:pt x="5395" y="4564"/>
                </a:cubicBezTo>
                <a:cubicBezTo>
                  <a:pt x="5405" y="4584"/>
                  <a:pt x="5426" y="4625"/>
                  <a:pt x="5426" y="4625"/>
                </a:cubicBezTo>
                <a:cubicBezTo>
                  <a:pt x="5446" y="4727"/>
                  <a:pt x="5497" y="4828"/>
                  <a:pt x="5487" y="4931"/>
                </a:cubicBezTo>
                <a:cubicBezTo>
                  <a:pt x="5477" y="5033"/>
                  <a:pt x="5478" y="5137"/>
                  <a:pt x="5456" y="5238"/>
                </a:cubicBezTo>
                <a:cubicBezTo>
                  <a:pt x="5404" y="5480"/>
                  <a:pt x="5099" y="5516"/>
                  <a:pt x="4905" y="5544"/>
                </a:cubicBezTo>
                <a:cubicBezTo>
                  <a:pt x="4803" y="5534"/>
                  <a:pt x="4699" y="5534"/>
                  <a:pt x="4599" y="5513"/>
                </a:cubicBezTo>
                <a:cubicBezTo>
                  <a:pt x="4554" y="5503"/>
                  <a:pt x="4476" y="5452"/>
                  <a:pt x="4476" y="5452"/>
                </a:cubicBezTo>
                <a:cubicBezTo>
                  <a:pt x="4466" y="5432"/>
                  <a:pt x="4459" y="5409"/>
                  <a:pt x="4445" y="5391"/>
                </a:cubicBezTo>
                <a:cubicBezTo>
                  <a:pt x="4428" y="5368"/>
                  <a:pt x="4399" y="5355"/>
                  <a:pt x="4384" y="5330"/>
                </a:cubicBezTo>
                <a:cubicBezTo>
                  <a:pt x="4367" y="5302"/>
                  <a:pt x="4370" y="5266"/>
                  <a:pt x="4353" y="5238"/>
                </a:cubicBezTo>
                <a:cubicBezTo>
                  <a:pt x="4338" y="5213"/>
                  <a:pt x="4308" y="5200"/>
                  <a:pt x="4292" y="5176"/>
                </a:cubicBezTo>
                <a:cubicBezTo>
                  <a:pt x="4186" y="5016"/>
                  <a:pt x="4140" y="4842"/>
                  <a:pt x="4108" y="4656"/>
                </a:cubicBezTo>
                <a:cubicBezTo>
                  <a:pt x="4055" y="4815"/>
                  <a:pt x="3999" y="4965"/>
                  <a:pt x="3924" y="5115"/>
                </a:cubicBezTo>
                <a:cubicBezTo>
                  <a:pt x="3876" y="5209"/>
                  <a:pt x="3846" y="5286"/>
                  <a:pt x="3771" y="5360"/>
                </a:cubicBezTo>
                <a:cubicBezTo>
                  <a:pt x="3715" y="5476"/>
                  <a:pt x="3778" y="5379"/>
                  <a:pt x="3679" y="5452"/>
                </a:cubicBezTo>
                <a:cubicBezTo>
                  <a:pt x="3656" y="5469"/>
                  <a:pt x="3642" y="5497"/>
                  <a:pt x="3618" y="5513"/>
                </a:cubicBezTo>
                <a:cubicBezTo>
                  <a:pt x="3477" y="5608"/>
                  <a:pt x="3308" y="5652"/>
                  <a:pt x="3159" y="5728"/>
                </a:cubicBezTo>
                <a:cubicBezTo>
                  <a:pt x="3016" y="5718"/>
                  <a:pt x="2873" y="5713"/>
                  <a:pt x="2730" y="5697"/>
                </a:cubicBezTo>
                <a:cubicBezTo>
                  <a:pt x="2688" y="5692"/>
                  <a:pt x="2647" y="5682"/>
                  <a:pt x="2607" y="5667"/>
                </a:cubicBezTo>
                <a:cubicBezTo>
                  <a:pt x="2564" y="5651"/>
                  <a:pt x="2484" y="5605"/>
                  <a:pt x="2484" y="5605"/>
                </a:cubicBezTo>
                <a:cubicBezTo>
                  <a:pt x="2413" y="5461"/>
                  <a:pt x="2506" y="5632"/>
                  <a:pt x="2393" y="5483"/>
                </a:cubicBezTo>
                <a:cubicBezTo>
                  <a:pt x="2335" y="5407"/>
                  <a:pt x="2327" y="5294"/>
                  <a:pt x="2301" y="5207"/>
                </a:cubicBezTo>
                <a:cubicBezTo>
                  <a:pt x="2282" y="5145"/>
                  <a:pt x="2239" y="5023"/>
                  <a:pt x="2239" y="5023"/>
                </a:cubicBezTo>
                <a:cubicBezTo>
                  <a:pt x="2229" y="4911"/>
                  <a:pt x="2233" y="4796"/>
                  <a:pt x="2209" y="4686"/>
                </a:cubicBezTo>
                <a:cubicBezTo>
                  <a:pt x="2204" y="4664"/>
                  <a:pt x="2192" y="4729"/>
                  <a:pt x="2178" y="4747"/>
                </a:cubicBezTo>
                <a:cubicBezTo>
                  <a:pt x="2161" y="4770"/>
                  <a:pt x="2133" y="4785"/>
                  <a:pt x="2117" y="4809"/>
                </a:cubicBezTo>
                <a:cubicBezTo>
                  <a:pt x="2092" y="4847"/>
                  <a:pt x="2097" y="4911"/>
                  <a:pt x="2056" y="4931"/>
                </a:cubicBezTo>
                <a:cubicBezTo>
                  <a:pt x="1943" y="4988"/>
                  <a:pt x="2010" y="4946"/>
                  <a:pt x="1872" y="5084"/>
                </a:cubicBezTo>
                <a:cubicBezTo>
                  <a:pt x="1851" y="5105"/>
                  <a:pt x="1836" y="5133"/>
                  <a:pt x="1810" y="5146"/>
                </a:cubicBezTo>
                <a:cubicBezTo>
                  <a:pt x="1678" y="5212"/>
                  <a:pt x="1551" y="5283"/>
                  <a:pt x="1412" y="5330"/>
                </a:cubicBezTo>
                <a:cubicBezTo>
                  <a:pt x="1351" y="5320"/>
                  <a:pt x="1288" y="5314"/>
                  <a:pt x="1228" y="5299"/>
                </a:cubicBezTo>
                <a:cubicBezTo>
                  <a:pt x="1159" y="5282"/>
                  <a:pt x="1161" y="5251"/>
                  <a:pt x="1106" y="5207"/>
                </a:cubicBezTo>
                <a:cubicBezTo>
                  <a:pt x="1029" y="5146"/>
                  <a:pt x="938" y="5115"/>
                  <a:pt x="861" y="5054"/>
                </a:cubicBezTo>
                <a:cubicBezTo>
                  <a:pt x="706" y="4931"/>
                  <a:pt x="921" y="5053"/>
                  <a:pt x="677" y="4931"/>
                </a:cubicBezTo>
                <a:cubicBezTo>
                  <a:pt x="657" y="4921"/>
                  <a:pt x="616" y="4901"/>
                  <a:pt x="616" y="4901"/>
                </a:cubicBezTo>
                <a:cubicBezTo>
                  <a:pt x="568" y="4805"/>
                  <a:pt x="527" y="4725"/>
                  <a:pt x="493" y="4625"/>
                </a:cubicBezTo>
                <a:cubicBezTo>
                  <a:pt x="516" y="4312"/>
                  <a:pt x="524" y="3916"/>
                  <a:pt x="769" y="3675"/>
                </a:cubicBezTo>
                <a:cubicBezTo>
                  <a:pt x="825" y="3562"/>
                  <a:pt x="763" y="3656"/>
                  <a:pt x="861" y="3583"/>
                </a:cubicBezTo>
                <a:cubicBezTo>
                  <a:pt x="884" y="3566"/>
                  <a:pt x="896" y="3535"/>
                  <a:pt x="922" y="3522"/>
                </a:cubicBezTo>
                <a:cubicBezTo>
                  <a:pt x="1078" y="3444"/>
                  <a:pt x="1276" y="3427"/>
                  <a:pt x="1443" y="3399"/>
                </a:cubicBezTo>
                <a:cubicBezTo>
                  <a:pt x="1402" y="3379"/>
                  <a:pt x="1340" y="3379"/>
                  <a:pt x="1320" y="3338"/>
                </a:cubicBezTo>
                <a:cubicBezTo>
                  <a:pt x="1310" y="3318"/>
                  <a:pt x="1306" y="3293"/>
                  <a:pt x="1290" y="3277"/>
                </a:cubicBezTo>
                <a:cubicBezTo>
                  <a:pt x="1274" y="3261"/>
                  <a:pt x="1246" y="3261"/>
                  <a:pt x="1228" y="3246"/>
                </a:cubicBezTo>
                <a:cubicBezTo>
                  <a:pt x="1228" y="3246"/>
                  <a:pt x="1074" y="3092"/>
                  <a:pt x="1044" y="3062"/>
                </a:cubicBezTo>
                <a:cubicBezTo>
                  <a:pt x="942" y="2960"/>
                  <a:pt x="840" y="2858"/>
                  <a:pt x="738" y="2756"/>
                </a:cubicBezTo>
                <a:cubicBezTo>
                  <a:pt x="706" y="2724"/>
                  <a:pt x="697" y="2674"/>
                  <a:pt x="677" y="2633"/>
                </a:cubicBezTo>
                <a:cubicBezTo>
                  <a:pt x="627" y="2533"/>
                  <a:pt x="608" y="2439"/>
                  <a:pt x="585" y="2327"/>
                </a:cubicBezTo>
                <a:cubicBezTo>
                  <a:pt x="595" y="2225"/>
                  <a:pt x="599" y="2122"/>
                  <a:pt x="616" y="2021"/>
                </a:cubicBezTo>
                <a:cubicBezTo>
                  <a:pt x="633" y="1917"/>
                  <a:pt x="777" y="1895"/>
                  <a:pt x="861" y="1867"/>
                </a:cubicBezTo>
                <a:cubicBezTo>
                  <a:pt x="963" y="1877"/>
                  <a:pt x="1067" y="1877"/>
                  <a:pt x="1167" y="1898"/>
                </a:cubicBezTo>
                <a:cubicBezTo>
                  <a:pt x="1239" y="1914"/>
                  <a:pt x="1341" y="1986"/>
                  <a:pt x="1412" y="2021"/>
                </a:cubicBezTo>
                <a:cubicBezTo>
                  <a:pt x="1473" y="2052"/>
                  <a:pt x="1535" y="2082"/>
                  <a:pt x="1596" y="2113"/>
                </a:cubicBezTo>
                <a:cubicBezTo>
                  <a:pt x="1616" y="2123"/>
                  <a:pt x="1657" y="2143"/>
                  <a:pt x="1657" y="2143"/>
                </a:cubicBezTo>
                <a:cubicBezTo>
                  <a:pt x="1630" y="2061"/>
                  <a:pt x="1599" y="1977"/>
                  <a:pt x="1565" y="1898"/>
                </a:cubicBezTo>
                <a:cubicBezTo>
                  <a:pt x="1547" y="1856"/>
                  <a:pt x="1504" y="1776"/>
                  <a:pt x="1504" y="1776"/>
                </a:cubicBezTo>
                <a:cubicBezTo>
                  <a:pt x="1463" y="1611"/>
                  <a:pt x="1415" y="1452"/>
                  <a:pt x="1381" y="1285"/>
                </a:cubicBezTo>
                <a:cubicBezTo>
                  <a:pt x="1416" y="872"/>
                  <a:pt x="1357" y="1028"/>
                  <a:pt x="1473" y="795"/>
                </a:cubicBezTo>
                <a:cubicBezTo>
                  <a:pt x="1483" y="776"/>
                  <a:pt x="1627" y="735"/>
                  <a:pt x="1627" y="734"/>
                </a:cubicBezTo>
                <a:cubicBezTo>
                  <a:pt x="1645" y="710"/>
                  <a:pt x="1627" y="673"/>
                  <a:pt x="1627" y="642"/>
                </a:cubicBezTo>
                <a:cubicBezTo>
                  <a:pt x="1594" y="706"/>
                  <a:pt x="1558" y="788"/>
                  <a:pt x="1627" y="581"/>
                </a:cubicBezTo>
                <a:cubicBezTo>
                  <a:pt x="1652" y="506"/>
                  <a:pt x="1651" y="522"/>
                  <a:pt x="1719" y="489"/>
                </a:cubicBezTo>
                <a:cubicBezTo>
                  <a:pt x="1729" y="468"/>
                  <a:pt x="1733" y="443"/>
                  <a:pt x="1749" y="427"/>
                </a:cubicBezTo>
                <a:cubicBezTo>
                  <a:pt x="1765" y="411"/>
                  <a:pt x="1791" y="409"/>
                  <a:pt x="1810" y="397"/>
                </a:cubicBezTo>
                <a:cubicBezTo>
                  <a:pt x="1861" y="366"/>
                  <a:pt x="1913" y="336"/>
                  <a:pt x="1964" y="305"/>
                </a:cubicBezTo>
                <a:cubicBezTo>
                  <a:pt x="2055" y="251"/>
                  <a:pt x="2144" y="199"/>
                  <a:pt x="2239" y="152"/>
                </a:cubicBezTo>
                <a:cubicBezTo>
                  <a:pt x="2300" y="122"/>
                  <a:pt x="2362" y="91"/>
                  <a:pt x="2423" y="60"/>
                </a:cubicBezTo>
                <a:cubicBezTo>
                  <a:pt x="2443" y="50"/>
                  <a:pt x="2484" y="29"/>
                  <a:pt x="2484" y="29"/>
                </a:cubicBezTo>
                <a:cubicBezTo>
                  <a:pt x="2750" y="42"/>
                  <a:pt x="2962" y="0"/>
                  <a:pt x="3189" y="90"/>
                </a:cubicBezTo>
                <a:cubicBezTo>
                  <a:pt x="3313" y="139"/>
                  <a:pt x="3187" y="98"/>
                  <a:pt x="3312" y="182"/>
                </a:cubicBezTo>
                <a:cubicBezTo>
                  <a:pt x="3350" y="207"/>
                  <a:pt x="3393" y="224"/>
                  <a:pt x="3434" y="244"/>
                </a:cubicBezTo>
                <a:cubicBezTo>
                  <a:pt x="3455" y="254"/>
                  <a:pt x="3496" y="274"/>
                  <a:pt x="3496" y="274"/>
                </a:cubicBezTo>
                <a:cubicBezTo>
                  <a:pt x="3591" y="255"/>
                  <a:pt x="3656" y="250"/>
                  <a:pt x="3741" y="213"/>
                </a:cubicBezTo>
                <a:cubicBezTo>
                  <a:pt x="4006" y="99"/>
                  <a:pt x="3739" y="194"/>
                  <a:pt x="3955" y="121"/>
                </a:cubicBezTo>
                <a:cubicBezTo>
                  <a:pt x="4139" y="131"/>
                  <a:pt x="4324" y="131"/>
                  <a:pt x="4507" y="152"/>
                </a:cubicBezTo>
                <a:cubicBezTo>
                  <a:pt x="4518" y="153"/>
                  <a:pt x="4808" y="227"/>
                  <a:pt x="4874" y="244"/>
                </a:cubicBezTo>
                <a:cubicBezTo>
                  <a:pt x="4984" y="272"/>
                  <a:pt x="5025" y="349"/>
                  <a:pt x="5119" y="397"/>
                </a:cubicBezTo>
                <a:cubicBezTo>
                  <a:pt x="5202" y="560"/>
                  <a:pt x="5088" y="366"/>
                  <a:pt x="5211" y="489"/>
                </a:cubicBezTo>
                <a:cubicBezTo>
                  <a:pt x="5334" y="612"/>
                  <a:pt x="5140" y="498"/>
                  <a:pt x="5303" y="581"/>
                </a:cubicBezTo>
                <a:cubicBezTo>
                  <a:pt x="5374" y="724"/>
                  <a:pt x="5323" y="683"/>
                  <a:pt x="5426" y="734"/>
                </a:cubicBezTo>
                <a:cubicBezTo>
                  <a:pt x="5474" y="833"/>
                  <a:pt x="5544" y="901"/>
                  <a:pt x="5640" y="948"/>
                </a:cubicBezTo>
                <a:cubicBezTo>
                  <a:pt x="5699" y="1065"/>
                  <a:pt x="5633" y="965"/>
                  <a:pt x="5732" y="1040"/>
                </a:cubicBezTo>
                <a:cubicBezTo>
                  <a:pt x="5884" y="1155"/>
                  <a:pt x="5708" y="1061"/>
                  <a:pt x="5855" y="1132"/>
                </a:cubicBezTo>
                <a:cubicBezTo>
                  <a:pt x="5934" y="1293"/>
                  <a:pt x="5825" y="1102"/>
                  <a:pt x="5947" y="1224"/>
                </a:cubicBezTo>
                <a:cubicBezTo>
                  <a:pt x="6070" y="1347"/>
                  <a:pt x="5872" y="1233"/>
                  <a:pt x="6039" y="1316"/>
                </a:cubicBezTo>
                <a:cubicBezTo>
                  <a:pt x="6059" y="1357"/>
                  <a:pt x="6068" y="1407"/>
                  <a:pt x="6100" y="1439"/>
                </a:cubicBezTo>
                <a:cubicBezTo>
                  <a:pt x="6120" y="1459"/>
                  <a:pt x="6145" y="1476"/>
                  <a:pt x="6161" y="1500"/>
                </a:cubicBezTo>
                <a:cubicBezTo>
                  <a:pt x="6235" y="1611"/>
                  <a:pt x="6217" y="1624"/>
                  <a:pt x="6253" y="1745"/>
                </a:cubicBezTo>
                <a:cubicBezTo>
                  <a:pt x="6289" y="1864"/>
                  <a:pt x="6323" y="1934"/>
                  <a:pt x="6345" y="2051"/>
                </a:cubicBezTo>
                <a:cubicBezTo>
                  <a:pt x="6368" y="2173"/>
                  <a:pt x="6406" y="2419"/>
                  <a:pt x="6406" y="2419"/>
                </a:cubicBezTo>
                <a:cubicBezTo>
                  <a:pt x="6396" y="2603"/>
                  <a:pt x="6391" y="2787"/>
                  <a:pt x="6376" y="2970"/>
                </a:cubicBezTo>
                <a:cubicBezTo>
                  <a:pt x="6359" y="3182"/>
                  <a:pt x="6295" y="3376"/>
                  <a:pt x="6253" y="3583"/>
                </a:cubicBezTo>
                <a:cubicBezTo>
                  <a:pt x="6230" y="3699"/>
                  <a:pt x="6215" y="3814"/>
                  <a:pt x="6161" y="3920"/>
                </a:cubicBezTo>
                <a:cubicBezTo>
                  <a:pt x="6110" y="4178"/>
                  <a:pt x="6079" y="4540"/>
                  <a:pt x="5977" y="4778"/>
                </a:cubicBezTo>
                <a:cubicBezTo>
                  <a:pt x="5964" y="4809"/>
                  <a:pt x="5908" y="4916"/>
                  <a:pt x="5885" y="4962"/>
                </a:cubicBezTo>
                <a:cubicBezTo>
                  <a:pt x="5830" y="5073"/>
                  <a:pt x="5790" y="5181"/>
                  <a:pt x="5701" y="5268"/>
                </a:cubicBezTo>
                <a:cubicBezTo>
                  <a:pt x="5681" y="5309"/>
                  <a:pt x="5672" y="5359"/>
                  <a:pt x="5640" y="5391"/>
                </a:cubicBezTo>
                <a:cubicBezTo>
                  <a:pt x="5620" y="5411"/>
                  <a:pt x="5595" y="5428"/>
                  <a:pt x="5579" y="5452"/>
                </a:cubicBezTo>
                <a:cubicBezTo>
                  <a:pt x="5472" y="5613"/>
                  <a:pt x="5577" y="5546"/>
                  <a:pt x="5456" y="5605"/>
                </a:cubicBezTo>
                <a:cubicBezTo>
                  <a:pt x="5268" y="5796"/>
                  <a:pt x="5508" y="5566"/>
                  <a:pt x="5334" y="5697"/>
                </a:cubicBezTo>
                <a:cubicBezTo>
                  <a:pt x="5311" y="5714"/>
                  <a:pt x="5297" y="5743"/>
                  <a:pt x="5273" y="5759"/>
                </a:cubicBezTo>
                <a:cubicBezTo>
                  <a:pt x="5151" y="5841"/>
                  <a:pt x="5012" y="5873"/>
                  <a:pt x="4874" y="5912"/>
                </a:cubicBezTo>
                <a:cubicBezTo>
                  <a:pt x="4751" y="5947"/>
                  <a:pt x="4633" y="5979"/>
                  <a:pt x="4507" y="6004"/>
                </a:cubicBezTo>
                <a:cubicBezTo>
                  <a:pt x="3699" y="5987"/>
                  <a:pt x="2801" y="6045"/>
                  <a:pt x="1994" y="5881"/>
                </a:cubicBezTo>
                <a:cubicBezTo>
                  <a:pt x="1953" y="5861"/>
                  <a:pt x="1913" y="5840"/>
                  <a:pt x="1872" y="5820"/>
                </a:cubicBezTo>
                <a:cubicBezTo>
                  <a:pt x="1851" y="5810"/>
                  <a:pt x="1826" y="5805"/>
                  <a:pt x="1810" y="5789"/>
                </a:cubicBezTo>
                <a:cubicBezTo>
                  <a:pt x="1790" y="5769"/>
                  <a:pt x="1774" y="5743"/>
                  <a:pt x="1749" y="5728"/>
                </a:cubicBezTo>
                <a:cubicBezTo>
                  <a:pt x="1721" y="5711"/>
                  <a:pt x="1687" y="5710"/>
                  <a:pt x="1657" y="5697"/>
                </a:cubicBezTo>
                <a:cubicBezTo>
                  <a:pt x="1574" y="5662"/>
                  <a:pt x="1493" y="5615"/>
                  <a:pt x="1412" y="5575"/>
                </a:cubicBezTo>
                <a:cubicBezTo>
                  <a:pt x="1203" y="5471"/>
                  <a:pt x="1521" y="5636"/>
                  <a:pt x="1290" y="5483"/>
                </a:cubicBezTo>
                <a:cubicBezTo>
                  <a:pt x="1252" y="5458"/>
                  <a:pt x="1167" y="5422"/>
                  <a:pt x="1167" y="5422"/>
                </a:cubicBezTo>
                <a:cubicBezTo>
                  <a:pt x="1147" y="5401"/>
                  <a:pt x="1132" y="5373"/>
                  <a:pt x="1106" y="5360"/>
                </a:cubicBezTo>
                <a:cubicBezTo>
                  <a:pt x="991" y="5302"/>
                  <a:pt x="835" y="5269"/>
                  <a:pt x="707" y="5238"/>
                </a:cubicBezTo>
                <a:cubicBezTo>
                  <a:pt x="575" y="5171"/>
                  <a:pt x="575" y="5121"/>
                  <a:pt x="524" y="4993"/>
                </a:cubicBezTo>
                <a:cubicBezTo>
                  <a:pt x="483" y="4891"/>
                  <a:pt x="451" y="4785"/>
                  <a:pt x="401" y="4686"/>
                </a:cubicBezTo>
                <a:cubicBezTo>
                  <a:pt x="370" y="4501"/>
                  <a:pt x="337" y="4313"/>
                  <a:pt x="279" y="4135"/>
                </a:cubicBezTo>
                <a:cubicBezTo>
                  <a:pt x="260" y="4002"/>
                  <a:pt x="217" y="3871"/>
                  <a:pt x="217" y="3736"/>
                </a:cubicBezTo>
                <a:cubicBezTo>
                  <a:pt x="217" y="2824"/>
                  <a:pt x="0" y="2154"/>
                  <a:pt x="493" y="1500"/>
                </a:cubicBezTo>
                <a:cubicBezTo>
                  <a:pt x="552" y="1421"/>
                  <a:pt x="587" y="1330"/>
                  <a:pt x="677" y="1285"/>
                </a:cubicBezTo>
                <a:cubicBezTo>
                  <a:pt x="739" y="1158"/>
                  <a:pt x="664" y="1280"/>
                  <a:pt x="769" y="1193"/>
                </a:cubicBezTo>
                <a:cubicBezTo>
                  <a:pt x="978" y="1020"/>
                  <a:pt x="811" y="1111"/>
                  <a:pt x="953" y="1040"/>
                </a:cubicBezTo>
                <a:cubicBezTo>
                  <a:pt x="1031" y="880"/>
                  <a:pt x="924" y="1068"/>
                  <a:pt x="1044" y="948"/>
                </a:cubicBezTo>
                <a:cubicBezTo>
                  <a:pt x="1060" y="932"/>
                  <a:pt x="1057" y="901"/>
                  <a:pt x="1075" y="887"/>
                </a:cubicBezTo>
                <a:cubicBezTo>
                  <a:pt x="1111" y="859"/>
                  <a:pt x="1198" y="826"/>
                  <a:pt x="1198" y="826"/>
                </a:cubicBezTo>
                <a:cubicBezTo>
                  <a:pt x="1307" y="715"/>
                  <a:pt x="1505" y="631"/>
                  <a:pt x="1657" y="581"/>
                </a:cubicBezTo>
                <a:cubicBezTo>
                  <a:pt x="1667" y="560"/>
                  <a:pt x="1688" y="519"/>
                  <a:pt x="1688" y="519"/>
                </a:cubicBezTo>
              </a:path>
            </a:pathLst>
          </a:cu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426" name="Freeform 37"/>
          <p:cNvSpPr>
            <a:spLocks/>
          </p:cNvSpPr>
          <p:nvPr/>
        </p:nvSpPr>
        <p:spPr bwMode="auto">
          <a:xfrm rot="1048976">
            <a:off x="3270250" y="2505075"/>
            <a:ext cx="379413" cy="812800"/>
          </a:xfrm>
          <a:custGeom>
            <a:avLst/>
            <a:gdLst>
              <a:gd name="T0" fmla="*/ 107202 w 6406"/>
              <a:gd name="T1" fmla="*/ 73952 h 6045"/>
              <a:gd name="T2" fmla="*/ 214286 w 6406"/>
              <a:gd name="T3" fmla="*/ 123433 h 6045"/>
              <a:gd name="T4" fmla="*/ 227020 w 6406"/>
              <a:gd name="T5" fmla="*/ 189317 h 6045"/>
              <a:gd name="T6" fmla="*/ 236082 w 6406"/>
              <a:gd name="T7" fmla="*/ 90490 h 6045"/>
              <a:gd name="T8" fmla="*/ 263267 w 6406"/>
              <a:gd name="T9" fmla="*/ 57414 h 6045"/>
              <a:gd name="T10" fmla="*/ 299574 w 6406"/>
              <a:gd name="T11" fmla="*/ 98692 h 6045"/>
              <a:gd name="T12" fmla="*/ 306859 w 6406"/>
              <a:gd name="T13" fmla="*/ 234630 h 6045"/>
              <a:gd name="T14" fmla="*/ 294125 w 6406"/>
              <a:gd name="T15" fmla="*/ 288144 h 6045"/>
              <a:gd name="T16" fmla="*/ 285063 w 6406"/>
              <a:gd name="T17" fmla="*/ 308716 h 6045"/>
              <a:gd name="T18" fmla="*/ 294125 w 6406"/>
              <a:gd name="T19" fmla="*/ 288144 h 6045"/>
              <a:gd name="T20" fmla="*/ 321370 w 6406"/>
              <a:gd name="T21" fmla="*/ 251034 h 6045"/>
              <a:gd name="T22" fmla="*/ 357676 w 6406"/>
              <a:gd name="T23" fmla="*/ 325254 h 6045"/>
              <a:gd name="T24" fmla="*/ 348555 w 6406"/>
              <a:gd name="T25" fmla="*/ 469394 h 6045"/>
              <a:gd name="T26" fmla="*/ 310472 w 6406"/>
              <a:gd name="T27" fmla="*/ 523043 h 6045"/>
              <a:gd name="T28" fmla="*/ 299574 w 6406"/>
              <a:gd name="T29" fmla="*/ 531244 h 6045"/>
              <a:gd name="T30" fmla="*/ 317698 w 6406"/>
              <a:gd name="T31" fmla="*/ 605331 h 6045"/>
              <a:gd name="T32" fmla="*/ 324983 w 6406"/>
              <a:gd name="T33" fmla="*/ 663014 h 6045"/>
              <a:gd name="T34" fmla="*/ 272388 w 6406"/>
              <a:gd name="T35" fmla="*/ 741268 h 6045"/>
              <a:gd name="T36" fmla="*/ 259654 w 6406"/>
              <a:gd name="T37" fmla="*/ 716662 h 6045"/>
              <a:gd name="T38" fmla="*/ 243308 w 6406"/>
              <a:gd name="T39" fmla="*/ 626038 h 6045"/>
              <a:gd name="T40" fmla="*/ 217899 w 6406"/>
              <a:gd name="T41" fmla="*/ 733066 h 6045"/>
              <a:gd name="T42" fmla="*/ 161692 w 6406"/>
              <a:gd name="T43" fmla="*/ 766009 h 6045"/>
              <a:gd name="T44" fmla="*/ 141732 w 6406"/>
              <a:gd name="T45" fmla="*/ 737234 h 6045"/>
              <a:gd name="T46" fmla="*/ 130834 w 6406"/>
              <a:gd name="T47" fmla="*/ 630071 h 6045"/>
              <a:gd name="T48" fmla="*/ 121772 w 6406"/>
              <a:gd name="T49" fmla="*/ 663014 h 6045"/>
              <a:gd name="T50" fmla="*/ 83630 w 6406"/>
              <a:gd name="T51" fmla="*/ 716662 h 6045"/>
              <a:gd name="T52" fmla="*/ 50995 w 6406"/>
              <a:gd name="T53" fmla="*/ 679552 h 6045"/>
              <a:gd name="T54" fmla="*/ 29199 w 6406"/>
              <a:gd name="T55" fmla="*/ 621869 h 6045"/>
              <a:gd name="T56" fmla="*/ 54608 w 6406"/>
              <a:gd name="T57" fmla="*/ 473562 h 6045"/>
              <a:gd name="T58" fmla="*/ 76404 w 6406"/>
              <a:gd name="T59" fmla="*/ 440620 h 6045"/>
              <a:gd name="T60" fmla="*/ 43710 w 6406"/>
              <a:gd name="T61" fmla="*/ 370567 h 6045"/>
              <a:gd name="T62" fmla="*/ 36484 w 6406"/>
              <a:gd name="T63" fmla="*/ 271740 h 6045"/>
              <a:gd name="T64" fmla="*/ 83630 w 6406"/>
              <a:gd name="T65" fmla="*/ 271740 h 6045"/>
              <a:gd name="T66" fmla="*/ 92691 w 6406"/>
              <a:gd name="T67" fmla="*/ 255202 h 6045"/>
              <a:gd name="T68" fmla="*/ 87242 w 6406"/>
              <a:gd name="T69" fmla="*/ 106894 h 6045"/>
              <a:gd name="T70" fmla="*/ 96364 w 6406"/>
              <a:gd name="T71" fmla="*/ 78120 h 6045"/>
              <a:gd name="T72" fmla="*/ 107202 w 6406"/>
              <a:gd name="T73" fmla="*/ 53380 h 6045"/>
              <a:gd name="T74" fmla="*/ 143509 w 6406"/>
              <a:gd name="T75" fmla="*/ 8067 h 6045"/>
              <a:gd name="T76" fmla="*/ 196162 w 6406"/>
              <a:gd name="T77" fmla="*/ 24471 h 6045"/>
              <a:gd name="T78" fmla="*/ 221571 w 6406"/>
              <a:gd name="T79" fmla="*/ 28640 h 6045"/>
              <a:gd name="T80" fmla="*/ 288676 w 6406"/>
              <a:gd name="T81" fmla="*/ 32808 h 6045"/>
              <a:gd name="T82" fmla="*/ 314085 w 6406"/>
              <a:gd name="T83" fmla="*/ 78120 h 6045"/>
              <a:gd name="T84" fmla="*/ 339493 w 6406"/>
              <a:gd name="T85" fmla="*/ 139837 h 6045"/>
              <a:gd name="T86" fmla="*/ 357676 w 6406"/>
              <a:gd name="T87" fmla="*/ 176947 h 6045"/>
              <a:gd name="T88" fmla="*/ 370351 w 6406"/>
              <a:gd name="T89" fmla="*/ 234630 h 6045"/>
              <a:gd name="T90" fmla="*/ 377636 w 6406"/>
              <a:gd name="T91" fmla="*/ 399341 h 6045"/>
              <a:gd name="T92" fmla="*/ 354004 w 6406"/>
              <a:gd name="T93" fmla="*/ 642441 h 6045"/>
              <a:gd name="T94" fmla="*/ 334045 w 6406"/>
              <a:gd name="T95" fmla="*/ 724864 h 6045"/>
              <a:gd name="T96" fmla="*/ 315921 w 6406"/>
              <a:gd name="T97" fmla="*/ 766009 h 6045"/>
              <a:gd name="T98" fmla="*/ 266939 w 6406"/>
              <a:gd name="T99" fmla="*/ 807287 h 6045"/>
              <a:gd name="T100" fmla="*/ 107202 w 6406"/>
              <a:gd name="T101" fmla="*/ 778379 h 6045"/>
              <a:gd name="T102" fmla="*/ 83630 w 6406"/>
              <a:gd name="T103" fmla="*/ 749605 h 6045"/>
              <a:gd name="T104" fmla="*/ 65506 w 6406"/>
              <a:gd name="T105" fmla="*/ 720696 h 6045"/>
              <a:gd name="T106" fmla="*/ 23750 w 6406"/>
              <a:gd name="T107" fmla="*/ 630071 h 6045"/>
              <a:gd name="T108" fmla="*/ 29199 w 6406"/>
              <a:gd name="T109" fmla="*/ 201687 h 6045"/>
              <a:gd name="T110" fmla="*/ 56444 w 6406"/>
              <a:gd name="T111" fmla="*/ 139837 h 6045"/>
              <a:gd name="T112" fmla="*/ 70955 w 6406"/>
              <a:gd name="T113" fmla="*/ 111062 h 60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406" h="6045">
                <a:moveTo>
                  <a:pt x="1504" y="795"/>
                </a:moveTo>
                <a:cubicBezTo>
                  <a:pt x="1643" y="657"/>
                  <a:pt x="1576" y="699"/>
                  <a:pt x="1688" y="642"/>
                </a:cubicBezTo>
                <a:cubicBezTo>
                  <a:pt x="1737" y="546"/>
                  <a:pt x="1693" y="598"/>
                  <a:pt x="1810" y="550"/>
                </a:cubicBezTo>
                <a:cubicBezTo>
                  <a:pt x="1977" y="482"/>
                  <a:pt x="2153" y="457"/>
                  <a:pt x="2331" y="427"/>
                </a:cubicBezTo>
                <a:cubicBezTo>
                  <a:pt x="2348" y="428"/>
                  <a:pt x="3286" y="341"/>
                  <a:pt x="3465" y="611"/>
                </a:cubicBezTo>
                <a:cubicBezTo>
                  <a:pt x="3526" y="702"/>
                  <a:pt x="3569" y="819"/>
                  <a:pt x="3618" y="918"/>
                </a:cubicBezTo>
                <a:cubicBezTo>
                  <a:pt x="3631" y="944"/>
                  <a:pt x="3662" y="956"/>
                  <a:pt x="3679" y="979"/>
                </a:cubicBezTo>
                <a:cubicBezTo>
                  <a:pt x="3727" y="1043"/>
                  <a:pt x="3779" y="1206"/>
                  <a:pt x="3802" y="1285"/>
                </a:cubicBezTo>
                <a:cubicBezTo>
                  <a:pt x="3814" y="1326"/>
                  <a:pt x="3820" y="1368"/>
                  <a:pt x="3833" y="1408"/>
                </a:cubicBezTo>
                <a:cubicBezTo>
                  <a:pt x="3840" y="1430"/>
                  <a:pt x="3855" y="1448"/>
                  <a:pt x="3863" y="1469"/>
                </a:cubicBezTo>
                <a:cubicBezTo>
                  <a:pt x="3885" y="1530"/>
                  <a:pt x="3924" y="1653"/>
                  <a:pt x="3924" y="1653"/>
                </a:cubicBezTo>
                <a:cubicBezTo>
                  <a:pt x="4009" y="1147"/>
                  <a:pt x="3909" y="1787"/>
                  <a:pt x="3986" y="673"/>
                </a:cubicBezTo>
                <a:cubicBezTo>
                  <a:pt x="3988" y="638"/>
                  <a:pt x="4061" y="466"/>
                  <a:pt x="4078" y="458"/>
                </a:cubicBezTo>
                <a:cubicBezTo>
                  <a:pt x="4119" y="438"/>
                  <a:pt x="4200" y="397"/>
                  <a:pt x="4200" y="397"/>
                </a:cubicBezTo>
                <a:cubicBezTo>
                  <a:pt x="4282" y="407"/>
                  <a:pt x="4365" y="410"/>
                  <a:pt x="4445" y="427"/>
                </a:cubicBezTo>
                <a:cubicBezTo>
                  <a:pt x="4610" y="462"/>
                  <a:pt x="4747" y="559"/>
                  <a:pt x="4905" y="611"/>
                </a:cubicBezTo>
                <a:cubicBezTo>
                  <a:pt x="4915" y="632"/>
                  <a:pt x="4918" y="659"/>
                  <a:pt x="4936" y="673"/>
                </a:cubicBezTo>
                <a:cubicBezTo>
                  <a:pt x="4971" y="701"/>
                  <a:pt x="5058" y="734"/>
                  <a:pt x="5058" y="734"/>
                </a:cubicBezTo>
                <a:cubicBezTo>
                  <a:pt x="5160" y="939"/>
                  <a:pt x="5186" y="1156"/>
                  <a:pt x="5242" y="1377"/>
                </a:cubicBezTo>
                <a:cubicBezTo>
                  <a:pt x="5232" y="1479"/>
                  <a:pt x="5228" y="1583"/>
                  <a:pt x="5211" y="1684"/>
                </a:cubicBezTo>
                <a:cubicBezTo>
                  <a:pt x="5207" y="1706"/>
                  <a:pt x="5189" y="1724"/>
                  <a:pt x="5181" y="1745"/>
                </a:cubicBezTo>
                <a:cubicBezTo>
                  <a:pt x="5143" y="1840"/>
                  <a:pt x="5104" y="1930"/>
                  <a:pt x="5058" y="2021"/>
                </a:cubicBezTo>
                <a:cubicBezTo>
                  <a:pt x="5045" y="2047"/>
                  <a:pt x="5014" y="2059"/>
                  <a:pt x="4997" y="2082"/>
                </a:cubicBezTo>
                <a:cubicBezTo>
                  <a:pt x="4983" y="2100"/>
                  <a:pt x="4980" y="2125"/>
                  <a:pt x="4966" y="2143"/>
                </a:cubicBezTo>
                <a:cubicBezTo>
                  <a:pt x="4949" y="2166"/>
                  <a:pt x="4922" y="2181"/>
                  <a:pt x="4905" y="2204"/>
                </a:cubicBezTo>
                <a:cubicBezTo>
                  <a:pt x="4891" y="2223"/>
                  <a:pt x="4890" y="2250"/>
                  <a:pt x="4874" y="2266"/>
                </a:cubicBezTo>
                <a:cubicBezTo>
                  <a:pt x="4858" y="2282"/>
                  <a:pt x="4833" y="2286"/>
                  <a:pt x="4813" y="2296"/>
                </a:cubicBezTo>
                <a:cubicBezTo>
                  <a:pt x="4833" y="2276"/>
                  <a:pt x="4857" y="2258"/>
                  <a:pt x="4874" y="2235"/>
                </a:cubicBezTo>
                <a:cubicBezTo>
                  <a:pt x="4888" y="2217"/>
                  <a:pt x="4889" y="2190"/>
                  <a:pt x="4905" y="2174"/>
                </a:cubicBezTo>
                <a:cubicBezTo>
                  <a:pt x="4921" y="2158"/>
                  <a:pt x="4946" y="2153"/>
                  <a:pt x="4966" y="2143"/>
                </a:cubicBezTo>
                <a:cubicBezTo>
                  <a:pt x="4976" y="2123"/>
                  <a:pt x="4979" y="2096"/>
                  <a:pt x="4997" y="2082"/>
                </a:cubicBezTo>
                <a:cubicBezTo>
                  <a:pt x="5033" y="2054"/>
                  <a:pt x="5119" y="2021"/>
                  <a:pt x="5119" y="2021"/>
                </a:cubicBezTo>
                <a:cubicBezTo>
                  <a:pt x="5222" y="1918"/>
                  <a:pt x="5293" y="1901"/>
                  <a:pt x="5426" y="1867"/>
                </a:cubicBezTo>
                <a:cubicBezTo>
                  <a:pt x="5569" y="1877"/>
                  <a:pt x="5714" y="1872"/>
                  <a:pt x="5855" y="1898"/>
                </a:cubicBezTo>
                <a:cubicBezTo>
                  <a:pt x="5883" y="1903"/>
                  <a:pt x="5903" y="1933"/>
                  <a:pt x="5916" y="1959"/>
                </a:cubicBezTo>
                <a:cubicBezTo>
                  <a:pt x="5982" y="2091"/>
                  <a:pt x="6013" y="2276"/>
                  <a:pt x="6039" y="2419"/>
                </a:cubicBezTo>
                <a:cubicBezTo>
                  <a:pt x="6050" y="2480"/>
                  <a:pt x="6059" y="2542"/>
                  <a:pt x="6069" y="2603"/>
                </a:cubicBezTo>
                <a:cubicBezTo>
                  <a:pt x="6059" y="2777"/>
                  <a:pt x="6055" y="2951"/>
                  <a:pt x="6039" y="3124"/>
                </a:cubicBezTo>
                <a:cubicBezTo>
                  <a:pt x="6026" y="3256"/>
                  <a:pt x="5944" y="3375"/>
                  <a:pt x="5885" y="3491"/>
                </a:cubicBezTo>
                <a:cubicBezTo>
                  <a:pt x="5872" y="3517"/>
                  <a:pt x="5841" y="3530"/>
                  <a:pt x="5824" y="3553"/>
                </a:cubicBezTo>
                <a:cubicBezTo>
                  <a:pt x="5752" y="3649"/>
                  <a:pt x="5844" y="3589"/>
                  <a:pt x="5732" y="3644"/>
                </a:cubicBezTo>
                <a:cubicBezTo>
                  <a:pt x="5609" y="3769"/>
                  <a:pt x="5412" y="3847"/>
                  <a:pt x="5242" y="3890"/>
                </a:cubicBezTo>
                <a:cubicBezTo>
                  <a:pt x="5119" y="3880"/>
                  <a:pt x="4997" y="3859"/>
                  <a:pt x="4874" y="3859"/>
                </a:cubicBezTo>
                <a:cubicBezTo>
                  <a:pt x="4832" y="3859"/>
                  <a:pt x="4959" y="3871"/>
                  <a:pt x="4997" y="3890"/>
                </a:cubicBezTo>
                <a:cubicBezTo>
                  <a:pt x="5023" y="3903"/>
                  <a:pt x="5042" y="3927"/>
                  <a:pt x="5058" y="3951"/>
                </a:cubicBezTo>
                <a:cubicBezTo>
                  <a:pt x="5141" y="4075"/>
                  <a:pt x="5167" y="4213"/>
                  <a:pt x="5273" y="4319"/>
                </a:cubicBezTo>
                <a:cubicBezTo>
                  <a:pt x="5293" y="4360"/>
                  <a:pt x="5314" y="4400"/>
                  <a:pt x="5334" y="4441"/>
                </a:cubicBezTo>
                <a:cubicBezTo>
                  <a:pt x="5344" y="4461"/>
                  <a:pt x="5354" y="4482"/>
                  <a:pt x="5364" y="4502"/>
                </a:cubicBezTo>
                <a:cubicBezTo>
                  <a:pt x="5374" y="4523"/>
                  <a:pt x="5385" y="4543"/>
                  <a:pt x="5395" y="4564"/>
                </a:cubicBezTo>
                <a:cubicBezTo>
                  <a:pt x="5405" y="4584"/>
                  <a:pt x="5426" y="4625"/>
                  <a:pt x="5426" y="4625"/>
                </a:cubicBezTo>
                <a:cubicBezTo>
                  <a:pt x="5446" y="4727"/>
                  <a:pt x="5497" y="4828"/>
                  <a:pt x="5487" y="4931"/>
                </a:cubicBezTo>
                <a:cubicBezTo>
                  <a:pt x="5477" y="5033"/>
                  <a:pt x="5478" y="5137"/>
                  <a:pt x="5456" y="5238"/>
                </a:cubicBezTo>
                <a:cubicBezTo>
                  <a:pt x="5404" y="5480"/>
                  <a:pt x="5099" y="5516"/>
                  <a:pt x="4905" y="5544"/>
                </a:cubicBezTo>
                <a:cubicBezTo>
                  <a:pt x="4803" y="5534"/>
                  <a:pt x="4699" y="5534"/>
                  <a:pt x="4599" y="5513"/>
                </a:cubicBezTo>
                <a:cubicBezTo>
                  <a:pt x="4554" y="5503"/>
                  <a:pt x="4476" y="5452"/>
                  <a:pt x="4476" y="5452"/>
                </a:cubicBezTo>
                <a:cubicBezTo>
                  <a:pt x="4466" y="5432"/>
                  <a:pt x="4459" y="5409"/>
                  <a:pt x="4445" y="5391"/>
                </a:cubicBezTo>
                <a:cubicBezTo>
                  <a:pt x="4428" y="5368"/>
                  <a:pt x="4399" y="5355"/>
                  <a:pt x="4384" y="5330"/>
                </a:cubicBezTo>
                <a:cubicBezTo>
                  <a:pt x="4367" y="5302"/>
                  <a:pt x="4370" y="5266"/>
                  <a:pt x="4353" y="5238"/>
                </a:cubicBezTo>
                <a:cubicBezTo>
                  <a:pt x="4338" y="5213"/>
                  <a:pt x="4308" y="5200"/>
                  <a:pt x="4292" y="5176"/>
                </a:cubicBezTo>
                <a:cubicBezTo>
                  <a:pt x="4186" y="5016"/>
                  <a:pt x="4140" y="4842"/>
                  <a:pt x="4108" y="4656"/>
                </a:cubicBezTo>
                <a:cubicBezTo>
                  <a:pt x="4055" y="4815"/>
                  <a:pt x="3999" y="4965"/>
                  <a:pt x="3924" y="5115"/>
                </a:cubicBezTo>
                <a:cubicBezTo>
                  <a:pt x="3876" y="5209"/>
                  <a:pt x="3846" y="5286"/>
                  <a:pt x="3771" y="5360"/>
                </a:cubicBezTo>
                <a:cubicBezTo>
                  <a:pt x="3715" y="5476"/>
                  <a:pt x="3778" y="5379"/>
                  <a:pt x="3679" y="5452"/>
                </a:cubicBezTo>
                <a:cubicBezTo>
                  <a:pt x="3656" y="5469"/>
                  <a:pt x="3642" y="5497"/>
                  <a:pt x="3618" y="5513"/>
                </a:cubicBezTo>
                <a:cubicBezTo>
                  <a:pt x="3477" y="5608"/>
                  <a:pt x="3308" y="5652"/>
                  <a:pt x="3159" y="5728"/>
                </a:cubicBezTo>
                <a:cubicBezTo>
                  <a:pt x="3016" y="5718"/>
                  <a:pt x="2873" y="5713"/>
                  <a:pt x="2730" y="5697"/>
                </a:cubicBezTo>
                <a:cubicBezTo>
                  <a:pt x="2688" y="5692"/>
                  <a:pt x="2647" y="5682"/>
                  <a:pt x="2607" y="5667"/>
                </a:cubicBezTo>
                <a:cubicBezTo>
                  <a:pt x="2564" y="5651"/>
                  <a:pt x="2484" y="5605"/>
                  <a:pt x="2484" y="5605"/>
                </a:cubicBezTo>
                <a:cubicBezTo>
                  <a:pt x="2413" y="5461"/>
                  <a:pt x="2506" y="5632"/>
                  <a:pt x="2393" y="5483"/>
                </a:cubicBezTo>
                <a:cubicBezTo>
                  <a:pt x="2335" y="5407"/>
                  <a:pt x="2327" y="5294"/>
                  <a:pt x="2301" y="5207"/>
                </a:cubicBezTo>
                <a:cubicBezTo>
                  <a:pt x="2282" y="5145"/>
                  <a:pt x="2239" y="5023"/>
                  <a:pt x="2239" y="5023"/>
                </a:cubicBezTo>
                <a:cubicBezTo>
                  <a:pt x="2229" y="4911"/>
                  <a:pt x="2233" y="4796"/>
                  <a:pt x="2209" y="4686"/>
                </a:cubicBezTo>
                <a:cubicBezTo>
                  <a:pt x="2204" y="4664"/>
                  <a:pt x="2192" y="4729"/>
                  <a:pt x="2178" y="4747"/>
                </a:cubicBezTo>
                <a:cubicBezTo>
                  <a:pt x="2161" y="4770"/>
                  <a:pt x="2133" y="4785"/>
                  <a:pt x="2117" y="4809"/>
                </a:cubicBezTo>
                <a:cubicBezTo>
                  <a:pt x="2092" y="4847"/>
                  <a:pt x="2097" y="4911"/>
                  <a:pt x="2056" y="4931"/>
                </a:cubicBezTo>
                <a:cubicBezTo>
                  <a:pt x="1943" y="4988"/>
                  <a:pt x="2010" y="4946"/>
                  <a:pt x="1872" y="5084"/>
                </a:cubicBezTo>
                <a:cubicBezTo>
                  <a:pt x="1851" y="5105"/>
                  <a:pt x="1836" y="5133"/>
                  <a:pt x="1810" y="5146"/>
                </a:cubicBezTo>
                <a:cubicBezTo>
                  <a:pt x="1678" y="5212"/>
                  <a:pt x="1551" y="5283"/>
                  <a:pt x="1412" y="5330"/>
                </a:cubicBezTo>
                <a:cubicBezTo>
                  <a:pt x="1351" y="5320"/>
                  <a:pt x="1288" y="5314"/>
                  <a:pt x="1228" y="5299"/>
                </a:cubicBezTo>
                <a:cubicBezTo>
                  <a:pt x="1159" y="5282"/>
                  <a:pt x="1161" y="5251"/>
                  <a:pt x="1106" y="5207"/>
                </a:cubicBezTo>
                <a:cubicBezTo>
                  <a:pt x="1029" y="5146"/>
                  <a:pt x="938" y="5115"/>
                  <a:pt x="861" y="5054"/>
                </a:cubicBezTo>
                <a:cubicBezTo>
                  <a:pt x="706" y="4931"/>
                  <a:pt x="921" y="5053"/>
                  <a:pt x="677" y="4931"/>
                </a:cubicBezTo>
                <a:cubicBezTo>
                  <a:pt x="657" y="4921"/>
                  <a:pt x="616" y="4901"/>
                  <a:pt x="616" y="4901"/>
                </a:cubicBezTo>
                <a:cubicBezTo>
                  <a:pt x="568" y="4805"/>
                  <a:pt x="527" y="4725"/>
                  <a:pt x="493" y="4625"/>
                </a:cubicBezTo>
                <a:cubicBezTo>
                  <a:pt x="516" y="4312"/>
                  <a:pt x="524" y="3916"/>
                  <a:pt x="769" y="3675"/>
                </a:cubicBezTo>
                <a:cubicBezTo>
                  <a:pt x="825" y="3562"/>
                  <a:pt x="763" y="3656"/>
                  <a:pt x="861" y="3583"/>
                </a:cubicBezTo>
                <a:cubicBezTo>
                  <a:pt x="884" y="3566"/>
                  <a:pt x="896" y="3535"/>
                  <a:pt x="922" y="3522"/>
                </a:cubicBezTo>
                <a:cubicBezTo>
                  <a:pt x="1078" y="3444"/>
                  <a:pt x="1276" y="3427"/>
                  <a:pt x="1443" y="3399"/>
                </a:cubicBezTo>
                <a:cubicBezTo>
                  <a:pt x="1402" y="3379"/>
                  <a:pt x="1340" y="3379"/>
                  <a:pt x="1320" y="3338"/>
                </a:cubicBezTo>
                <a:cubicBezTo>
                  <a:pt x="1310" y="3318"/>
                  <a:pt x="1306" y="3293"/>
                  <a:pt x="1290" y="3277"/>
                </a:cubicBezTo>
                <a:cubicBezTo>
                  <a:pt x="1274" y="3261"/>
                  <a:pt x="1246" y="3261"/>
                  <a:pt x="1228" y="3246"/>
                </a:cubicBezTo>
                <a:cubicBezTo>
                  <a:pt x="1228" y="3246"/>
                  <a:pt x="1074" y="3092"/>
                  <a:pt x="1044" y="3062"/>
                </a:cubicBezTo>
                <a:cubicBezTo>
                  <a:pt x="942" y="2960"/>
                  <a:pt x="840" y="2858"/>
                  <a:pt x="738" y="2756"/>
                </a:cubicBezTo>
                <a:cubicBezTo>
                  <a:pt x="706" y="2724"/>
                  <a:pt x="697" y="2674"/>
                  <a:pt x="677" y="2633"/>
                </a:cubicBezTo>
                <a:cubicBezTo>
                  <a:pt x="627" y="2533"/>
                  <a:pt x="608" y="2439"/>
                  <a:pt x="585" y="2327"/>
                </a:cubicBezTo>
                <a:cubicBezTo>
                  <a:pt x="595" y="2225"/>
                  <a:pt x="599" y="2122"/>
                  <a:pt x="616" y="2021"/>
                </a:cubicBezTo>
                <a:cubicBezTo>
                  <a:pt x="633" y="1917"/>
                  <a:pt x="777" y="1895"/>
                  <a:pt x="861" y="1867"/>
                </a:cubicBezTo>
                <a:cubicBezTo>
                  <a:pt x="963" y="1877"/>
                  <a:pt x="1067" y="1877"/>
                  <a:pt x="1167" y="1898"/>
                </a:cubicBezTo>
                <a:cubicBezTo>
                  <a:pt x="1239" y="1914"/>
                  <a:pt x="1341" y="1986"/>
                  <a:pt x="1412" y="2021"/>
                </a:cubicBezTo>
                <a:cubicBezTo>
                  <a:pt x="1473" y="2052"/>
                  <a:pt x="1535" y="2082"/>
                  <a:pt x="1596" y="2113"/>
                </a:cubicBezTo>
                <a:cubicBezTo>
                  <a:pt x="1616" y="2123"/>
                  <a:pt x="1657" y="2143"/>
                  <a:pt x="1657" y="2143"/>
                </a:cubicBezTo>
                <a:cubicBezTo>
                  <a:pt x="1630" y="2061"/>
                  <a:pt x="1599" y="1977"/>
                  <a:pt x="1565" y="1898"/>
                </a:cubicBezTo>
                <a:cubicBezTo>
                  <a:pt x="1547" y="1856"/>
                  <a:pt x="1504" y="1776"/>
                  <a:pt x="1504" y="1776"/>
                </a:cubicBezTo>
                <a:cubicBezTo>
                  <a:pt x="1463" y="1611"/>
                  <a:pt x="1415" y="1452"/>
                  <a:pt x="1381" y="1285"/>
                </a:cubicBezTo>
                <a:cubicBezTo>
                  <a:pt x="1416" y="872"/>
                  <a:pt x="1357" y="1028"/>
                  <a:pt x="1473" y="795"/>
                </a:cubicBezTo>
                <a:cubicBezTo>
                  <a:pt x="1483" y="776"/>
                  <a:pt x="1627" y="735"/>
                  <a:pt x="1627" y="734"/>
                </a:cubicBezTo>
                <a:cubicBezTo>
                  <a:pt x="1645" y="710"/>
                  <a:pt x="1627" y="673"/>
                  <a:pt x="1627" y="642"/>
                </a:cubicBezTo>
                <a:cubicBezTo>
                  <a:pt x="1594" y="706"/>
                  <a:pt x="1558" y="788"/>
                  <a:pt x="1627" y="581"/>
                </a:cubicBezTo>
                <a:cubicBezTo>
                  <a:pt x="1652" y="506"/>
                  <a:pt x="1651" y="522"/>
                  <a:pt x="1719" y="489"/>
                </a:cubicBezTo>
                <a:cubicBezTo>
                  <a:pt x="1729" y="468"/>
                  <a:pt x="1733" y="443"/>
                  <a:pt x="1749" y="427"/>
                </a:cubicBezTo>
                <a:cubicBezTo>
                  <a:pt x="1765" y="411"/>
                  <a:pt x="1791" y="409"/>
                  <a:pt x="1810" y="397"/>
                </a:cubicBezTo>
                <a:cubicBezTo>
                  <a:pt x="1861" y="366"/>
                  <a:pt x="1913" y="336"/>
                  <a:pt x="1964" y="305"/>
                </a:cubicBezTo>
                <a:cubicBezTo>
                  <a:pt x="2055" y="251"/>
                  <a:pt x="2144" y="199"/>
                  <a:pt x="2239" y="152"/>
                </a:cubicBezTo>
                <a:cubicBezTo>
                  <a:pt x="2300" y="122"/>
                  <a:pt x="2362" y="91"/>
                  <a:pt x="2423" y="60"/>
                </a:cubicBezTo>
                <a:cubicBezTo>
                  <a:pt x="2443" y="50"/>
                  <a:pt x="2484" y="29"/>
                  <a:pt x="2484" y="29"/>
                </a:cubicBezTo>
                <a:cubicBezTo>
                  <a:pt x="2750" y="42"/>
                  <a:pt x="2962" y="0"/>
                  <a:pt x="3189" y="90"/>
                </a:cubicBezTo>
                <a:cubicBezTo>
                  <a:pt x="3313" y="139"/>
                  <a:pt x="3187" y="98"/>
                  <a:pt x="3312" y="182"/>
                </a:cubicBezTo>
                <a:cubicBezTo>
                  <a:pt x="3350" y="207"/>
                  <a:pt x="3393" y="224"/>
                  <a:pt x="3434" y="244"/>
                </a:cubicBezTo>
                <a:cubicBezTo>
                  <a:pt x="3455" y="254"/>
                  <a:pt x="3496" y="274"/>
                  <a:pt x="3496" y="274"/>
                </a:cubicBezTo>
                <a:cubicBezTo>
                  <a:pt x="3591" y="255"/>
                  <a:pt x="3656" y="250"/>
                  <a:pt x="3741" y="213"/>
                </a:cubicBezTo>
                <a:cubicBezTo>
                  <a:pt x="4006" y="99"/>
                  <a:pt x="3739" y="194"/>
                  <a:pt x="3955" y="121"/>
                </a:cubicBezTo>
                <a:cubicBezTo>
                  <a:pt x="4139" y="131"/>
                  <a:pt x="4324" y="131"/>
                  <a:pt x="4507" y="152"/>
                </a:cubicBezTo>
                <a:cubicBezTo>
                  <a:pt x="4518" y="153"/>
                  <a:pt x="4808" y="227"/>
                  <a:pt x="4874" y="244"/>
                </a:cubicBezTo>
                <a:cubicBezTo>
                  <a:pt x="4984" y="272"/>
                  <a:pt x="5025" y="349"/>
                  <a:pt x="5119" y="397"/>
                </a:cubicBezTo>
                <a:cubicBezTo>
                  <a:pt x="5202" y="560"/>
                  <a:pt x="5088" y="366"/>
                  <a:pt x="5211" y="489"/>
                </a:cubicBezTo>
                <a:cubicBezTo>
                  <a:pt x="5334" y="612"/>
                  <a:pt x="5140" y="498"/>
                  <a:pt x="5303" y="581"/>
                </a:cubicBezTo>
                <a:cubicBezTo>
                  <a:pt x="5374" y="724"/>
                  <a:pt x="5323" y="683"/>
                  <a:pt x="5426" y="734"/>
                </a:cubicBezTo>
                <a:cubicBezTo>
                  <a:pt x="5474" y="833"/>
                  <a:pt x="5544" y="901"/>
                  <a:pt x="5640" y="948"/>
                </a:cubicBezTo>
                <a:cubicBezTo>
                  <a:pt x="5699" y="1065"/>
                  <a:pt x="5633" y="965"/>
                  <a:pt x="5732" y="1040"/>
                </a:cubicBezTo>
                <a:cubicBezTo>
                  <a:pt x="5884" y="1155"/>
                  <a:pt x="5708" y="1061"/>
                  <a:pt x="5855" y="1132"/>
                </a:cubicBezTo>
                <a:cubicBezTo>
                  <a:pt x="5934" y="1293"/>
                  <a:pt x="5825" y="1102"/>
                  <a:pt x="5947" y="1224"/>
                </a:cubicBezTo>
                <a:cubicBezTo>
                  <a:pt x="6070" y="1347"/>
                  <a:pt x="5872" y="1233"/>
                  <a:pt x="6039" y="1316"/>
                </a:cubicBezTo>
                <a:cubicBezTo>
                  <a:pt x="6059" y="1357"/>
                  <a:pt x="6068" y="1407"/>
                  <a:pt x="6100" y="1439"/>
                </a:cubicBezTo>
                <a:cubicBezTo>
                  <a:pt x="6120" y="1459"/>
                  <a:pt x="6145" y="1476"/>
                  <a:pt x="6161" y="1500"/>
                </a:cubicBezTo>
                <a:cubicBezTo>
                  <a:pt x="6235" y="1611"/>
                  <a:pt x="6217" y="1624"/>
                  <a:pt x="6253" y="1745"/>
                </a:cubicBezTo>
                <a:cubicBezTo>
                  <a:pt x="6289" y="1864"/>
                  <a:pt x="6323" y="1934"/>
                  <a:pt x="6345" y="2051"/>
                </a:cubicBezTo>
                <a:cubicBezTo>
                  <a:pt x="6368" y="2173"/>
                  <a:pt x="6406" y="2419"/>
                  <a:pt x="6406" y="2419"/>
                </a:cubicBezTo>
                <a:cubicBezTo>
                  <a:pt x="6396" y="2603"/>
                  <a:pt x="6391" y="2787"/>
                  <a:pt x="6376" y="2970"/>
                </a:cubicBezTo>
                <a:cubicBezTo>
                  <a:pt x="6359" y="3182"/>
                  <a:pt x="6295" y="3376"/>
                  <a:pt x="6253" y="3583"/>
                </a:cubicBezTo>
                <a:cubicBezTo>
                  <a:pt x="6230" y="3699"/>
                  <a:pt x="6215" y="3814"/>
                  <a:pt x="6161" y="3920"/>
                </a:cubicBezTo>
                <a:cubicBezTo>
                  <a:pt x="6110" y="4178"/>
                  <a:pt x="6079" y="4540"/>
                  <a:pt x="5977" y="4778"/>
                </a:cubicBezTo>
                <a:cubicBezTo>
                  <a:pt x="5964" y="4809"/>
                  <a:pt x="5908" y="4916"/>
                  <a:pt x="5885" y="4962"/>
                </a:cubicBezTo>
                <a:cubicBezTo>
                  <a:pt x="5830" y="5073"/>
                  <a:pt x="5790" y="5181"/>
                  <a:pt x="5701" y="5268"/>
                </a:cubicBezTo>
                <a:cubicBezTo>
                  <a:pt x="5681" y="5309"/>
                  <a:pt x="5672" y="5359"/>
                  <a:pt x="5640" y="5391"/>
                </a:cubicBezTo>
                <a:cubicBezTo>
                  <a:pt x="5620" y="5411"/>
                  <a:pt x="5595" y="5428"/>
                  <a:pt x="5579" y="5452"/>
                </a:cubicBezTo>
                <a:cubicBezTo>
                  <a:pt x="5472" y="5613"/>
                  <a:pt x="5577" y="5546"/>
                  <a:pt x="5456" y="5605"/>
                </a:cubicBezTo>
                <a:cubicBezTo>
                  <a:pt x="5268" y="5796"/>
                  <a:pt x="5508" y="5566"/>
                  <a:pt x="5334" y="5697"/>
                </a:cubicBezTo>
                <a:cubicBezTo>
                  <a:pt x="5311" y="5714"/>
                  <a:pt x="5297" y="5743"/>
                  <a:pt x="5273" y="5759"/>
                </a:cubicBezTo>
                <a:cubicBezTo>
                  <a:pt x="5151" y="5841"/>
                  <a:pt x="5012" y="5873"/>
                  <a:pt x="4874" y="5912"/>
                </a:cubicBezTo>
                <a:cubicBezTo>
                  <a:pt x="4751" y="5947"/>
                  <a:pt x="4633" y="5979"/>
                  <a:pt x="4507" y="6004"/>
                </a:cubicBezTo>
                <a:cubicBezTo>
                  <a:pt x="3699" y="5987"/>
                  <a:pt x="2801" y="6045"/>
                  <a:pt x="1994" y="5881"/>
                </a:cubicBezTo>
                <a:cubicBezTo>
                  <a:pt x="1953" y="5861"/>
                  <a:pt x="1913" y="5840"/>
                  <a:pt x="1872" y="5820"/>
                </a:cubicBezTo>
                <a:cubicBezTo>
                  <a:pt x="1851" y="5810"/>
                  <a:pt x="1826" y="5805"/>
                  <a:pt x="1810" y="5789"/>
                </a:cubicBezTo>
                <a:cubicBezTo>
                  <a:pt x="1790" y="5769"/>
                  <a:pt x="1774" y="5743"/>
                  <a:pt x="1749" y="5728"/>
                </a:cubicBezTo>
                <a:cubicBezTo>
                  <a:pt x="1721" y="5711"/>
                  <a:pt x="1687" y="5710"/>
                  <a:pt x="1657" y="5697"/>
                </a:cubicBezTo>
                <a:cubicBezTo>
                  <a:pt x="1574" y="5662"/>
                  <a:pt x="1493" y="5615"/>
                  <a:pt x="1412" y="5575"/>
                </a:cubicBezTo>
                <a:cubicBezTo>
                  <a:pt x="1203" y="5471"/>
                  <a:pt x="1521" y="5636"/>
                  <a:pt x="1290" y="5483"/>
                </a:cubicBezTo>
                <a:cubicBezTo>
                  <a:pt x="1252" y="5458"/>
                  <a:pt x="1167" y="5422"/>
                  <a:pt x="1167" y="5422"/>
                </a:cubicBezTo>
                <a:cubicBezTo>
                  <a:pt x="1147" y="5401"/>
                  <a:pt x="1132" y="5373"/>
                  <a:pt x="1106" y="5360"/>
                </a:cubicBezTo>
                <a:cubicBezTo>
                  <a:pt x="991" y="5302"/>
                  <a:pt x="835" y="5269"/>
                  <a:pt x="707" y="5238"/>
                </a:cubicBezTo>
                <a:cubicBezTo>
                  <a:pt x="575" y="5171"/>
                  <a:pt x="575" y="5121"/>
                  <a:pt x="524" y="4993"/>
                </a:cubicBezTo>
                <a:cubicBezTo>
                  <a:pt x="483" y="4891"/>
                  <a:pt x="451" y="4785"/>
                  <a:pt x="401" y="4686"/>
                </a:cubicBezTo>
                <a:cubicBezTo>
                  <a:pt x="370" y="4501"/>
                  <a:pt x="337" y="4313"/>
                  <a:pt x="279" y="4135"/>
                </a:cubicBezTo>
                <a:cubicBezTo>
                  <a:pt x="260" y="4002"/>
                  <a:pt x="217" y="3871"/>
                  <a:pt x="217" y="3736"/>
                </a:cubicBezTo>
                <a:cubicBezTo>
                  <a:pt x="217" y="2824"/>
                  <a:pt x="0" y="2154"/>
                  <a:pt x="493" y="1500"/>
                </a:cubicBezTo>
                <a:cubicBezTo>
                  <a:pt x="552" y="1421"/>
                  <a:pt x="587" y="1330"/>
                  <a:pt x="677" y="1285"/>
                </a:cubicBezTo>
                <a:cubicBezTo>
                  <a:pt x="739" y="1158"/>
                  <a:pt x="664" y="1280"/>
                  <a:pt x="769" y="1193"/>
                </a:cubicBezTo>
                <a:cubicBezTo>
                  <a:pt x="978" y="1020"/>
                  <a:pt x="811" y="1111"/>
                  <a:pt x="953" y="1040"/>
                </a:cubicBezTo>
                <a:cubicBezTo>
                  <a:pt x="1031" y="880"/>
                  <a:pt x="924" y="1068"/>
                  <a:pt x="1044" y="948"/>
                </a:cubicBezTo>
                <a:cubicBezTo>
                  <a:pt x="1060" y="932"/>
                  <a:pt x="1057" y="901"/>
                  <a:pt x="1075" y="887"/>
                </a:cubicBezTo>
                <a:cubicBezTo>
                  <a:pt x="1111" y="859"/>
                  <a:pt x="1198" y="826"/>
                  <a:pt x="1198" y="826"/>
                </a:cubicBezTo>
                <a:cubicBezTo>
                  <a:pt x="1307" y="715"/>
                  <a:pt x="1505" y="631"/>
                  <a:pt x="1657" y="581"/>
                </a:cubicBezTo>
                <a:cubicBezTo>
                  <a:pt x="1667" y="560"/>
                  <a:pt x="1688" y="519"/>
                  <a:pt x="1688" y="519"/>
                </a:cubicBezTo>
              </a:path>
            </a:pathLst>
          </a:cu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427" name="Freeform 38"/>
          <p:cNvSpPr>
            <a:spLocks/>
          </p:cNvSpPr>
          <p:nvPr/>
        </p:nvSpPr>
        <p:spPr bwMode="auto">
          <a:xfrm rot="1048976">
            <a:off x="2871788" y="2460625"/>
            <a:ext cx="949325" cy="796925"/>
          </a:xfrm>
          <a:custGeom>
            <a:avLst/>
            <a:gdLst>
              <a:gd name="T0" fmla="*/ 268230 w 6406"/>
              <a:gd name="T1" fmla="*/ 72508 h 6045"/>
              <a:gd name="T2" fmla="*/ 536163 w 6406"/>
              <a:gd name="T3" fmla="*/ 121022 h 6045"/>
              <a:gd name="T4" fmla="*/ 568024 w 6406"/>
              <a:gd name="T5" fmla="*/ 185620 h 6045"/>
              <a:gd name="T6" fmla="*/ 590698 w 6406"/>
              <a:gd name="T7" fmla="*/ 88723 h 6045"/>
              <a:gd name="T8" fmla="*/ 658718 w 6406"/>
              <a:gd name="T9" fmla="*/ 56292 h 6045"/>
              <a:gd name="T10" fmla="*/ 749561 w 6406"/>
              <a:gd name="T11" fmla="*/ 96765 h 6045"/>
              <a:gd name="T12" fmla="*/ 767788 w 6406"/>
              <a:gd name="T13" fmla="*/ 230047 h 6045"/>
              <a:gd name="T14" fmla="*/ 735927 w 6406"/>
              <a:gd name="T15" fmla="*/ 282516 h 6045"/>
              <a:gd name="T16" fmla="*/ 713253 w 6406"/>
              <a:gd name="T17" fmla="*/ 302686 h 6045"/>
              <a:gd name="T18" fmla="*/ 735927 w 6406"/>
              <a:gd name="T19" fmla="*/ 282516 h 6045"/>
              <a:gd name="T20" fmla="*/ 804096 w 6406"/>
              <a:gd name="T21" fmla="*/ 246131 h 6045"/>
              <a:gd name="T22" fmla="*/ 894938 w 6406"/>
              <a:gd name="T23" fmla="*/ 318902 h 6045"/>
              <a:gd name="T24" fmla="*/ 872116 w 6406"/>
              <a:gd name="T25" fmla="*/ 460226 h 6045"/>
              <a:gd name="T26" fmla="*/ 776828 w 6406"/>
              <a:gd name="T27" fmla="*/ 512827 h 6045"/>
              <a:gd name="T28" fmla="*/ 749561 w 6406"/>
              <a:gd name="T29" fmla="*/ 520869 h 6045"/>
              <a:gd name="T30" fmla="*/ 794908 w 6406"/>
              <a:gd name="T31" fmla="*/ 593508 h 6045"/>
              <a:gd name="T32" fmla="*/ 813136 w 6406"/>
              <a:gd name="T33" fmla="*/ 650064 h 6045"/>
              <a:gd name="T34" fmla="*/ 681540 w 6406"/>
              <a:gd name="T35" fmla="*/ 726790 h 6045"/>
              <a:gd name="T36" fmla="*/ 649679 w 6406"/>
              <a:gd name="T37" fmla="*/ 702665 h 6045"/>
              <a:gd name="T38" fmla="*/ 608777 w 6406"/>
              <a:gd name="T39" fmla="*/ 613810 h 6045"/>
              <a:gd name="T40" fmla="*/ 545202 w 6406"/>
              <a:gd name="T41" fmla="*/ 718749 h 6045"/>
              <a:gd name="T42" fmla="*/ 404567 w 6406"/>
              <a:gd name="T43" fmla="*/ 751047 h 6045"/>
              <a:gd name="T44" fmla="*/ 354626 w 6406"/>
              <a:gd name="T45" fmla="*/ 722835 h 6045"/>
              <a:gd name="T46" fmla="*/ 327359 w 6406"/>
              <a:gd name="T47" fmla="*/ 617765 h 6045"/>
              <a:gd name="T48" fmla="*/ 304685 w 6406"/>
              <a:gd name="T49" fmla="*/ 650064 h 6045"/>
              <a:gd name="T50" fmla="*/ 209249 w 6406"/>
              <a:gd name="T51" fmla="*/ 702665 h 6045"/>
              <a:gd name="T52" fmla="*/ 127594 w 6406"/>
              <a:gd name="T53" fmla="*/ 666279 h 6045"/>
              <a:gd name="T54" fmla="*/ 73059 w 6406"/>
              <a:gd name="T55" fmla="*/ 609723 h 6045"/>
              <a:gd name="T56" fmla="*/ 136634 w 6406"/>
              <a:gd name="T57" fmla="*/ 464313 h 6045"/>
              <a:gd name="T58" fmla="*/ 191169 w 6406"/>
              <a:gd name="T59" fmla="*/ 432014 h 6045"/>
              <a:gd name="T60" fmla="*/ 109367 w 6406"/>
              <a:gd name="T61" fmla="*/ 363329 h 6045"/>
              <a:gd name="T62" fmla="*/ 91287 w 6406"/>
              <a:gd name="T63" fmla="*/ 266433 h 6045"/>
              <a:gd name="T64" fmla="*/ 209249 w 6406"/>
              <a:gd name="T65" fmla="*/ 266433 h 6045"/>
              <a:gd name="T66" fmla="*/ 231922 w 6406"/>
              <a:gd name="T67" fmla="*/ 250217 h 6045"/>
              <a:gd name="T68" fmla="*/ 218288 w 6406"/>
              <a:gd name="T69" fmla="*/ 104807 h 6045"/>
              <a:gd name="T70" fmla="*/ 241110 w 6406"/>
              <a:gd name="T71" fmla="*/ 76594 h 6045"/>
              <a:gd name="T72" fmla="*/ 268230 w 6406"/>
              <a:gd name="T73" fmla="*/ 52337 h 6045"/>
              <a:gd name="T74" fmla="*/ 359072 w 6406"/>
              <a:gd name="T75" fmla="*/ 7910 h 6045"/>
              <a:gd name="T76" fmla="*/ 490816 w 6406"/>
              <a:gd name="T77" fmla="*/ 23993 h 6045"/>
              <a:gd name="T78" fmla="*/ 554390 w 6406"/>
              <a:gd name="T79" fmla="*/ 28080 h 6045"/>
              <a:gd name="T80" fmla="*/ 722293 w 6406"/>
              <a:gd name="T81" fmla="*/ 32167 h 6045"/>
              <a:gd name="T82" fmla="*/ 785868 w 6406"/>
              <a:gd name="T83" fmla="*/ 76594 h 6045"/>
              <a:gd name="T84" fmla="*/ 849443 w 6406"/>
              <a:gd name="T85" fmla="*/ 137105 h 6045"/>
              <a:gd name="T86" fmla="*/ 894938 w 6406"/>
              <a:gd name="T87" fmla="*/ 173491 h 6045"/>
              <a:gd name="T88" fmla="*/ 926651 w 6406"/>
              <a:gd name="T89" fmla="*/ 230047 h 6045"/>
              <a:gd name="T90" fmla="*/ 944879 w 6406"/>
              <a:gd name="T91" fmla="*/ 391541 h 6045"/>
              <a:gd name="T92" fmla="*/ 885750 w 6406"/>
              <a:gd name="T93" fmla="*/ 629894 h 6045"/>
              <a:gd name="T94" fmla="*/ 835809 w 6406"/>
              <a:gd name="T95" fmla="*/ 710707 h 6045"/>
              <a:gd name="T96" fmla="*/ 790462 w 6406"/>
              <a:gd name="T97" fmla="*/ 751047 h 6045"/>
              <a:gd name="T98" fmla="*/ 667906 w 6406"/>
              <a:gd name="T99" fmla="*/ 791520 h 6045"/>
              <a:gd name="T100" fmla="*/ 268230 w 6406"/>
              <a:gd name="T101" fmla="*/ 763176 h 6045"/>
              <a:gd name="T102" fmla="*/ 209249 w 6406"/>
              <a:gd name="T103" fmla="*/ 734964 h 6045"/>
              <a:gd name="T104" fmla="*/ 163902 w 6406"/>
              <a:gd name="T105" fmla="*/ 706620 h 6045"/>
              <a:gd name="T106" fmla="*/ 59425 w 6406"/>
              <a:gd name="T107" fmla="*/ 617765 h 6045"/>
              <a:gd name="T108" fmla="*/ 73059 w 6406"/>
              <a:gd name="T109" fmla="*/ 197748 h 6045"/>
              <a:gd name="T110" fmla="*/ 141228 w 6406"/>
              <a:gd name="T111" fmla="*/ 137105 h 6045"/>
              <a:gd name="T112" fmla="*/ 177535 w 6406"/>
              <a:gd name="T113" fmla="*/ 108893 h 60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406" h="6045">
                <a:moveTo>
                  <a:pt x="1504" y="795"/>
                </a:moveTo>
                <a:cubicBezTo>
                  <a:pt x="1643" y="657"/>
                  <a:pt x="1576" y="699"/>
                  <a:pt x="1688" y="642"/>
                </a:cubicBezTo>
                <a:cubicBezTo>
                  <a:pt x="1737" y="546"/>
                  <a:pt x="1693" y="598"/>
                  <a:pt x="1810" y="550"/>
                </a:cubicBezTo>
                <a:cubicBezTo>
                  <a:pt x="1977" y="482"/>
                  <a:pt x="2153" y="457"/>
                  <a:pt x="2331" y="427"/>
                </a:cubicBezTo>
                <a:cubicBezTo>
                  <a:pt x="2348" y="428"/>
                  <a:pt x="3286" y="341"/>
                  <a:pt x="3465" y="611"/>
                </a:cubicBezTo>
                <a:cubicBezTo>
                  <a:pt x="3526" y="702"/>
                  <a:pt x="3569" y="819"/>
                  <a:pt x="3618" y="918"/>
                </a:cubicBezTo>
                <a:cubicBezTo>
                  <a:pt x="3631" y="944"/>
                  <a:pt x="3662" y="956"/>
                  <a:pt x="3679" y="979"/>
                </a:cubicBezTo>
                <a:cubicBezTo>
                  <a:pt x="3727" y="1043"/>
                  <a:pt x="3779" y="1206"/>
                  <a:pt x="3802" y="1285"/>
                </a:cubicBezTo>
                <a:cubicBezTo>
                  <a:pt x="3814" y="1326"/>
                  <a:pt x="3820" y="1368"/>
                  <a:pt x="3833" y="1408"/>
                </a:cubicBezTo>
                <a:cubicBezTo>
                  <a:pt x="3840" y="1430"/>
                  <a:pt x="3855" y="1448"/>
                  <a:pt x="3863" y="1469"/>
                </a:cubicBezTo>
                <a:cubicBezTo>
                  <a:pt x="3885" y="1530"/>
                  <a:pt x="3924" y="1653"/>
                  <a:pt x="3924" y="1653"/>
                </a:cubicBezTo>
                <a:cubicBezTo>
                  <a:pt x="4009" y="1147"/>
                  <a:pt x="3909" y="1787"/>
                  <a:pt x="3986" y="673"/>
                </a:cubicBezTo>
                <a:cubicBezTo>
                  <a:pt x="3988" y="638"/>
                  <a:pt x="4061" y="466"/>
                  <a:pt x="4078" y="458"/>
                </a:cubicBezTo>
                <a:cubicBezTo>
                  <a:pt x="4119" y="438"/>
                  <a:pt x="4200" y="397"/>
                  <a:pt x="4200" y="397"/>
                </a:cubicBezTo>
                <a:cubicBezTo>
                  <a:pt x="4282" y="407"/>
                  <a:pt x="4365" y="410"/>
                  <a:pt x="4445" y="427"/>
                </a:cubicBezTo>
                <a:cubicBezTo>
                  <a:pt x="4610" y="462"/>
                  <a:pt x="4747" y="559"/>
                  <a:pt x="4905" y="611"/>
                </a:cubicBezTo>
                <a:cubicBezTo>
                  <a:pt x="4915" y="632"/>
                  <a:pt x="4918" y="659"/>
                  <a:pt x="4936" y="673"/>
                </a:cubicBezTo>
                <a:cubicBezTo>
                  <a:pt x="4971" y="701"/>
                  <a:pt x="5058" y="734"/>
                  <a:pt x="5058" y="734"/>
                </a:cubicBezTo>
                <a:cubicBezTo>
                  <a:pt x="5160" y="939"/>
                  <a:pt x="5186" y="1156"/>
                  <a:pt x="5242" y="1377"/>
                </a:cubicBezTo>
                <a:cubicBezTo>
                  <a:pt x="5232" y="1479"/>
                  <a:pt x="5228" y="1583"/>
                  <a:pt x="5211" y="1684"/>
                </a:cubicBezTo>
                <a:cubicBezTo>
                  <a:pt x="5207" y="1706"/>
                  <a:pt x="5189" y="1724"/>
                  <a:pt x="5181" y="1745"/>
                </a:cubicBezTo>
                <a:cubicBezTo>
                  <a:pt x="5143" y="1840"/>
                  <a:pt x="5104" y="1930"/>
                  <a:pt x="5058" y="2021"/>
                </a:cubicBezTo>
                <a:cubicBezTo>
                  <a:pt x="5045" y="2047"/>
                  <a:pt x="5014" y="2059"/>
                  <a:pt x="4997" y="2082"/>
                </a:cubicBezTo>
                <a:cubicBezTo>
                  <a:pt x="4983" y="2100"/>
                  <a:pt x="4980" y="2125"/>
                  <a:pt x="4966" y="2143"/>
                </a:cubicBezTo>
                <a:cubicBezTo>
                  <a:pt x="4949" y="2166"/>
                  <a:pt x="4922" y="2181"/>
                  <a:pt x="4905" y="2204"/>
                </a:cubicBezTo>
                <a:cubicBezTo>
                  <a:pt x="4891" y="2223"/>
                  <a:pt x="4890" y="2250"/>
                  <a:pt x="4874" y="2266"/>
                </a:cubicBezTo>
                <a:cubicBezTo>
                  <a:pt x="4858" y="2282"/>
                  <a:pt x="4833" y="2286"/>
                  <a:pt x="4813" y="2296"/>
                </a:cubicBezTo>
                <a:cubicBezTo>
                  <a:pt x="4833" y="2276"/>
                  <a:pt x="4857" y="2258"/>
                  <a:pt x="4874" y="2235"/>
                </a:cubicBezTo>
                <a:cubicBezTo>
                  <a:pt x="4888" y="2217"/>
                  <a:pt x="4889" y="2190"/>
                  <a:pt x="4905" y="2174"/>
                </a:cubicBezTo>
                <a:cubicBezTo>
                  <a:pt x="4921" y="2158"/>
                  <a:pt x="4946" y="2153"/>
                  <a:pt x="4966" y="2143"/>
                </a:cubicBezTo>
                <a:cubicBezTo>
                  <a:pt x="4976" y="2123"/>
                  <a:pt x="4979" y="2096"/>
                  <a:pt x="4997" y="2082"/>
                </a:cubicBezTo>
                <a:cubicBezTo>
                  <a:pt x="5033" y="2054"/>
                  <a:pt x="5119" y="2021"/>
                  <a:pt x="5119" y="2021"/>
                </a:cubicBezTo>
                <a:cubicBezTo>
                  <a:pt x="5222" y="1918"/>
                  <a:pt x="5293" y="1901"/>
                  <a:pt x="5426" y="1867"/>
                </a:cubicBezTo>
                <a:cubicBezTo>
                  <a:pt x="5569" y="1877"/>
                  <a:pt x="5714" y="1872"/>
                  <a:pt x="5855" y="1898"/>
                </a:cubicBezTo>
                <a:cubicBezTo>
                  <a:pt x="5883" y="1903"/>
                  <a:pt x="5903" y="1933"/>
                  <a:pt x="5916" y="1959"/>
                </a:cubicBezTo>
                <a:cubicBezTo>
                  <a:pt x="5982" y="2091"/>
                  <a:pt x="6013" y="2276"/>
                  <a:pt x="6039" y="2419"/>
                </a:cubicBezTo>
                <a:cubicBezTo>
                  <a:pt x="6050" y="2480"/>
                  <a:pt x="6059" y="2542"/>
                  <a:pt x="6069" y="2603"/>
                </a:cubicBezTo>
                <a:cubicBezTo>
                  <a:pt x="6059" y="2777"/>
                  <a:pt x="6055" y="2951"/>
                  <a:pt x="6039" y="3124"/>
                </a:cubicBezTo>
                <a:cubicBezTo>
                  <a:pt x="6026" y="3256"/>
                  <a:pt x="5944" y="3375"/>
                  <a:pt x="5885" y="3491"/>
                </a:cubicBezTo>
                <a:cubicBezTo>
                  <a:pt x="5872" y="3517"/>
                  <a:pt x="5841" y="3530"/>
                  <a:pt x="5824" y="3553"/>
                </a:cubicBezTo>
                <a:cubicBezTo>
                  <a:pt x="5752" y="3649"/>
                  <a:pt x="5844" y="3589"/>
                  <a:pt x="5732" y="3644"/>
                </a:cubicBezTo>
                <a:cubicBezTo>
                  <a:pt x="5609" y="3769"/>
                  <a:pt x="5412" y="3847"/>
                  <a:pt x="5242" y="3890"/>
                </a:cubicBezTo>
                <a:cubicBezTo>
                  <a:pt x="5119" y="3880"/>
                  <a:pt x="4997" y="3859"/>
                  <a:pt x="4874" y="3859"/>
                </a:cubicBezTo>
                <a:cubicBezTo>
                  <a:pt x="4832" y="3859"/>
                  <a:pt x="4959" y="3871"/>
                  <a:pt x="4997" y="3890"/>
                </a:cubicBezTo>
                <a:cubicBezTo>
                  <a:pt x="5023" y="3903"/>
                  <a:pt x="5042" y="3927"/>
                  <a:pt x="5058" y="3951"/>
                </a:cubicBezTo>
                <a:cubicBezTo>
                  <a:pt x="5141" y="4075"/>
                  <a:pt x="5167" y="4213"/>
                  <a:pt x="5273" y="4319"/>
                </a:cubicBezTo>
                <a:cubicBezTo>
                  <a:pt x="5293" y="4360"/>
                  <a:pt x="5314" y="4400"/>
                  <a:pt x="5334" y="4441"/>
                </a:cubicBezTo>
                <a:cubicBezTo>
                  <a:pt x="5344" y="4461"/>
                  <a:pt x="5354" y="4482"/>
                  <a:pt x="5364" y="4502"/>
                </a:cubicBezTo>
                <a:cubicBezTo>
                  <a:pt x="5374" y="4523"/>
                  <a:pt x="5385" y="4543"/>
                  <a:pt x="5395" y="4564"/>
                </a:cubicBezTo>
                <a:cubicBezTo>
                  <a:pt x="5405" y="4584"/>
                  <a:pt x="5426" y="4625"/>
                  <a:pt x="5426" y="4625"/>
                </a:cubicBezTo>
                <a:cubicBezTo>
                  <a:pt x="5446" y="4727"/>
                  <a:pt x="5497" y="4828"/>
                  <a:pt x="5487" y="4931"/>
                </a:cubicBezTo>
                <a:cubicBezTo>
                  <a:pt x="5477" y="5033"/>
                  <a:pt x="5478" y="5137"/>
                  <a:pt x="5456" y="5238"/>
                </a:cubicBezTo>
                <a:cubicBezTo>
                  <a:pt x="5404" y="5480"/>
                  <a:pt x="5099" y="5516"/>
                  <a:pt x="4905" y="5544"/>
                </a:cubicBezTo>
                <a:cubicBezTo>
                  <a:pt x="4803" y="5534"/>
                  <a:pt x="4699" y="5534"/>
                  <a:pt x="4599" y="5513"/>
                </a:cubicBezTo>
                <a:cubicBezTo>
                  <a:pt x="4554" y="5503"/>
                  <a:pt x="4476" y="5452"/>
                  <a:pt x="4476" y="5452"/>
                </a:cubicBezTo>
                <a:cubicBezTo>
                  <a:pt x="4466" y="5432"/>
                  <a:pt x="4459" y="5409"/>
                  <a:pt x="4445" y="5391"/>
                </a:cubicBezTo>
                <a:cubicBezTo>
                  <a:pt x="4428" y="5368"/>
                  <a:pt x="4399" y="5355"/>
                  <a:pt x="4384" y="5330"/>
                </a:cubicBezTo>
                <a:cubicBezTo>
                  <a:pt x="4367" y="5302"/>
                  <a:pt x="4370" y="5266"/>
                  <a:pt x="4353" y="5238"/>
                </a:cubicBezTo>
                <a:cubicBezTo>
                  <a:pt x="4338" y="5213"/>
                  <a:pt x="4308" y="5200"/>
                  <a:pt x="4292" y="5176"/>
                </a:cubicBezTo>
                <a:cubicBezTo>
                  <a:pt x="4186" y="5016"/>
                  <a:pt x="4140" y="4842"/>
                  <a:pt x="4108" y="4656"/>
                </a:cubicBezTo>
                <a:cubicBezTo>
                  <a:pt x="4055" y="4815"/>
                  <a:pt x="3999" y="4965"/>
                  <a:pt x="3924" y="5115"/>
                </a:cubicBezTo>
                <a:cubicBezTo>
                  <a:pt x="3876" y="5209"/>
                  <a:pt x="3846" y="5286"/>
                  <a:pt x="3771" y="5360"/>
                </a:cubicBezTo>
                <a:cubicBezTo>
                  <a:pt x="3715" y="5476"/>
                  <a:pt x="3778" y="5379"/>
                  <a:pt x="3679" y="5452"/>
                </a:cubicBezTo>
                <a:cubicBezTo>
                  <a:pt x="3656" y="5469"/>
                  <a:pt x="3642" y="5497"/>
                  <a:pt x="3618" y="5513"/>
                </a:cubicBezTo>
                <a:cubicBezTo>
                  <a:pt x="3477" y="5608"/>
                  <a:pt x="3308" y="5652"/>
                  <a:pt x="3159" y="5728"/>
                </a:cubicBezTo>
                <a:cubicBezTo>
                  <a:pt x="3016" y="5718"/>
                  <a:pt x="2873" y="5713"/>
                  <a:pt x="2730" y="5697"/>
                </a:cubicBezTo>
                <a:cubicBezTo>
                  <a:pt x="2688" y="5692"/>
                  <a:pt x="2647" y="5682"/>
                  <a:pt x="2607" y="5667"/>
                </a:cubicBezTo>
                <a:cubicBezTo>
                  <a:pt x="2564" y="5651"/>
                  <a:pt x="2484" y="5605"/>
                  <a:pt x="2484" y="5605"/>
                </a:cubicBezTo>
                <a:cubicBezTo>
                  <a:pt x="2413" y="5461"/>
                  <a:pt x="2506" y="5632"/>
                  <a:pt x="2393" y="5483"/>
                </a:cubicBezTo>
                <a:cubicBezTo>
                  <a:pt x="2335" y="5407"/>
                  <a:pt x="2327" y="5294"/>
                  <a:pt x="2301" y="5207"/>
                </a:cubicBezTo>
                <a:cubicBezTo>
                  <a:pt x="2282" y="5145"/>
                  <a:pt x="2239" y="5023"/>
                  <a:pt x="2239" y="5023"/>
                </a:cubicBezTo>
                <a:cubicBezTo>
                  <a:pt x="2229" y="4911"/>
                  <a:pt x="2233" y="4796"/>
                  <a:pt x="2209" y="4686"/>
                </a:cubicBezTo>
                <a:cubicBezTo>
                  <a:pt x="2204" y="4664"/>
                  <a:pt x="2192" y="4729"/>
                  <a:pt x="2178" y="4747"/>
                </a:cubicBezTo>
                <a:cubicBezTo>
                  <a:pt x="2161" y="4770"/>
                  <a:pt x="2133" y="4785"/>
                  <a:pt x="2117" y="4809"/>
                </a:cubicBezTo>
                <a:cubicBezTo>
                  <a:pt x="2092" y="4847"/>
                  <a:pt x="2097" y="4911"/>
                  <a:pt x="2056" y="4931"/>
                </a:cubicBezTo>
                <a:cubicBezTo>
                  <a:pt x="1943" y="4988"/>
                  <a:pt x="2010" y="4946"/>
                  <a:pt x="1872" y="5084"/>
                </a:cubicBezTo>
                <a:cubicBezTo>
                  <a:pt x="1851" y="5105"/>
                  <a:pt x="1836" y="5133"/>
                  <a:pt x="1810" y="5146"/>
                </a:cubicBezTo>
                <a:cubicBezTo>
                  <a:pt x="1678" y="5212"/>
                  <a:pt x="1551" y="5283"/>
                  <a:pt x="1412" y="5330"/>
                </a:cubicBezTo>
                <a:cubicBezTo>
                  <a:pt x="1351" y="5320"/>
                  <a:pt x="1288" y="5314"/>
                  <a:pt x="1228" y="5299"/>
                </a:cubicBezTo>
                <a:cubicBezTo>
                  <a:pt x="1159" y="5282"/>
                  <a:pt x="1161" y="5251"/>
                  <a:pt x="1106" y="5207"/>
                </a:cubicBezTo>
                <a:cubicBezTo>
                  <a:pt x="1029" y="5146"/>
                  <a:pt x="938" y="5115"/>
                  <a:pt x="861" y="5054"/>
                </a:cubicBezTo>
                <a:cubicBezTo>
                  <a:pt x="706" y="4931"/>
                  <a:pt x="921" y="5053"/>
                  <a:pt x="677" y="4931"/>
                </a:cubicBezTo>
                <a:cubicBezTo>
                  <a:pt x="657" y="4921"/>
                  <a:pt x="616" y="4901"/>
                  <a:pt x="616" y="4901"/>
                </a:cubicBezTo>
                <a:cubicBezTo>
                  <a:pt x="568" y="4805"/>
                  <a:pt x="527" y="4725"/>
                  <a:pt x="493" y="4625"/>
                </a:cubicBezTo>
                <a:cubicBezTo>
                  <a:pt x="516" y="4312"/>
                  <a:pt x="524" y="3916"/>
                  <a:pt x="769" y="3675"/>
                </a:cubicBezTo>
                <a:cubicBezTo>
                  <a:pt x="825" y="3562"/>
                  <a:pt x="763" y="3656"/>
                  <a:pt x="861" y="3583"/>
                </a:cubicBezTo>
                <a:cubicBezTo>
                  <a:pt x="884" y="3566"/>
                  <a:pt x="896" y="3535"/>
                  <a:pt x="922" y="3522"/>
                </a:cubicBezTo>
                <a:cubicBezTo>
                  <a:pt x="1078" y="3444"/>
                  <a:pt x="1276" y="3427"/>
                  <a:pt x="1443" y="3399"/>
                </a:cubicBezTo>
                <a:cubicBezTo>
                  <a:pt x="1402" y="3379"/>
                  <a:pt x="1340" y="3379"/>
                  <a:pt x="1320" y="3338"/>
                </a:cubicBezTo>
                <a:cubicBezTo>
                  <a:pt x="1310" y="3318"/>
                  <a:pt x="1306" y="3293"/>
                  <a:pt x="1290" y="3277"/>
                </a:cubicBezTo>
                <a:cubicBezTo>
                  <a:pt x="1274" y="3261"/>
                  <a:pt x="1246" y="3261"/>
                  <a:pt x="1228" y="3246"/>
                </a:cubicBezTo>
                <a:cubicBezTo>
                  <a:pt x="1228" y="3246"/>
                  <a:pt x="1074" y="3092"/>
                  <a:pt x="1044" y="3062"/>
                </a:cubicBezTo>
                <a:cubicBezTo>
                  <a:pt x="942" y="2960"/>
                  <a:pt x="840" y="2858"/>
                  <a:pt x="738" y="2756"/>
                </a:cubicBezTo>
                <a:cubicBezTo>
                  <a:pt x="706" y="2724"/>
                  <a:pt x="697" y="2674"/>
                  <a:pt x="677" y="2633"/>
                </a:cubicBezTo>
                <a:cubicBezTo>
                  <a:pt x="627" y="2533"/>
                  <a:pt x="608" y="2439"/>
                  <a:pt x="585" y="2327"/>
                </a:cubicBezTo>
                <a:cubicBezTo>
                  <a:pt x="595" y="2225"/>
                  <a:pt x="599" y="2122"/>
                  <a:pt x="616" y="2021"/>
                </a:cubicBezTo>
                <a:cubicBezTo>
                  <a:pt x="633" y="1917"/>
                  <a:pt x="777" y="1895"/>
                  <a:pt x="861" y="1867"/>
                </a:cubicBezTo>
                <a:cubicBezTo>
                  <a:pt x="963" y="1877"/>
                  <a:pt x="1067" y="1877"/>
                  <a:pt x="1167" y="1898"/>
                </a:cubicBezTo>
                <a:cubicBezTo>
                  <a:pt x="1239" y="1914"/>
                  <a:pt x="1341" y="1986"/>
                  <a:pt x="1412" y="2021"/>
                </a:cubicBezTo>
                <a:cubicBezTo>
                  <a:pt x="1473" y="2052"/>
                  <a:pt x="1535" y="2082"/>
                  <a:pt x="1596" y="2113"/>
                </a:cubicBezTo>
                <a:cubicBezTo>
                  <a:pt x="1616" y="2123"/>
                  <a:pt x="1657" y="2143"/>
                  <a:pt x="1657" y="2143"/>
                </a:cubicBezTo>
                <a:cubicBezTo>
                  <a:pt x="1630" y="2061"/>
                  <a:pt x="1599" y="1977"/>
                  <a:pt x="1565" y="1898"/>
                </a:cubicBezTo>
                <a:cubicBezTo>
                  <a:pt x="1547" y="1856"/>
                  <a:pt x="1504" y="1776"/>
                  <a:pt x="1504" y="1776"/>
                </a:cubicBezTo>
                <a:cubicBezTo>
                  <a:pt x="1463" y="1611"/>
                  <a:pt x="1415" y="1452"/>
                  <a:pt x="1381" y="1285"/>
                </a:cubicBezTo>
                <a:cubicBezTo>
                  <a:pt x="1416" y="872"/>
                  <a:pt x="1357" y="1028"/>
                  <a:pt x="1473" y="795"/>
                </a:cubicBezTo>
                <a:cubicBezTo>
                  <a:pt x="1483" y="776"/>
                  <a:pt x="1627" y="735"/>
                  <a:pt x="1627" y="734"/>
                </a:cubicBezTo>
                <a:cubicBezTo>
                  <a:pt x="1645" y="710"/>
                  <a:pt x="1627" y="673"/>
                  <a:pt x="1627" y="642"/>
                </a:cubicBezTo>
                <a:cubicBezTo>
                  <a:pt x="1594" y="706"/>
                  <a:pt x="1558" y="788"/>
                  <a:pt x="1627" y="581"/>
                </a:cubicBezTo>
                <a:cubicBezTo>
                  <a:pt x="1652" y="506"/>
                  <a:pt x="1651" y="522"/>
                  <a:pt x="1719" y="489"/>
                </a:cubicBezTo>
                <a:cubicBezTo>
                  <a:pt x="1729" y="468"/>
                  <a:pt x="1733" y="443"/>
                  <a:pt x="1749" y="427"/>
                </a:cubicBezTo>
                <a:cubicBezTo>
                  <a:pt x="1765" y="411"/>
                  <a:pt x="1791" y="409"/>
                  <a:pt x="1810" y="397"/>
                </a:cubicBezTo>
                <a:cubicBezTo>
                  <a:pt x="1861" y="366"/>
                  <a:pt x="1913" y="336"/>
                  <a:pt x="1964" y="305"/>
                </a:cubicBezTo>
                <a:cubicBezTo>
                  <a:pt x="2055" y="251"/>
                  <a:pt x="2144" y="199"/>
                  <a:pt x="2239" y="152"/>
                </a:cubicBezTo>
                <a:cubicBezTo>
                  <a:pt x="2300" y="122"/>
                  <a:pt x="2362" y="91"/>
                  <a:pt x="2423" y="60"/>
                </a:cubicBezTo>
                <a:cubicBezTo>
                  <a:pt x="2443" y="50"/>
                  <a:pt x="2484" y="29"/>
                  <a:pt x="2484" y="29"/>
                </a:cubicBezTo>
                <a:cubicBezTo>
                  <a:pt x="2750" y="42"/>
                  <a:pt x="2962" y="0"/>
                  <a:pt x="3189" y="90"/>
                </a:cubicBezTo>
                <a:cubicBezTo>
                  <a:pt x="3313" y="139"/>
                  <a:pt x="3187" y="98"/>
                  <a:pt x="3312" y="182"/>
                </a:cubicBezTo>
                <a:cubicBezTo>
                  <a:pt x="3350" y="207"/>
                  <a:pt x="3393" y="224"/>
                  <a:pt x="3434" y="244"/>
                </a:cubicBezTo>
                <a:cubicBezTo>
                  <a:pt x="3455" y="254"/>
                  <a:pt x="3496" y="274"/>
                  <a:pt x="3496" y="274"/>
                </a:cubicBezTo>
                <a:cubicBezTo>
                  <a:pt x="3591" y="255"/>
                  <a:pt x="3656" y="250"/>
                  <a:pt x="3741" y="213"/>
                </a:cubicBezTo>
                <a:cubicBezTo>
                  <a:pt x="4006" y="99"/>
                  <a:pt x="3739" y="194"/>
                  <a:pt x="3955" y="121"/>
                </a:cubicBezTo>
                <a:cubicBezTo>
                  <a:pt x="4139" y="131"/>
                  <a:pt x="4324" y="131"/>
                  <a:pt x="4507" y="152"/>
                </a:cubicBezTo>
                <a:cubicBezTo>
                  <a:pt x="4518" y="153"/>
                  <a:pt x="4808" y="227"/>
                  <a:pt x="4874" y="244"/>
                </a:cubicBezTo>
                <a:cubicBezTo>
                  <a:pt x="4984" y="272"/>
                  <a:pt x="5025" y="349"/>
                  <a:pt x="5119" y="397"/>
                </a:cubicBezTo>
                <a:cubicBezTo>
                  <a:pt x="5202" y="560"/>
                  <a:pt x="5088" y="366"/>
                  <a:pt x="5211" y="489"/>
                </a:cubicBezTo>
                <a:cubicBezTo>
                  <a:pt x="5334" y="612"/>
                  <a:pt x="5140" y="498"/>
                  <a:pt x="5303" y="581"/>
                </a:cubicBezTo>
                <a:cubicBezTo>
                  <a:pt x="5374" y="724"/>
                  <a:pt x="5323" y="683"/>
                  <a:pt x="5426" y="734"/>
                </a:cubicBezTo>
                <a:cubicBezTo>
                  <a:pt x="5474" y="833"/>
                  <a:pt x="5544" y="901"/>
                  <a:pt x="5640" y="948"/>
                </a:cubicBezTo>
                <a:cubicBezTo>
                  <a:pt x="5699" y="1065"/>
                  <a:pt x="5633" y="965"/>
                  <a:pt x="5732" y="1040"/>
                </a:cubicBezTo>
                <a:cubicBezTo>
                  <a:pt x="5884" y="1155"/>
                  <a:pt x="5708" y="1061"/>
                  <a:pt x="5855" y="1132"/>
                </a:cubicBezTo>
                <a:cubicBezTo>
                  <a:pt x="5934" y="1293"/>
                  <a:pt x="5825" y="1102"/>
                  <a:pt x="5947" y="1224"/>
                </a:cubicBezTo>
                <a:cubicBezTo>
                  <a:pt x="6070" y="1347"/>
                  <a:pt x="5872" y="1233"/>
                  <a:pt x="6039" y="1316"/>
                </a:cubicBezTo>
                <a:cubicBezTo>
                  <a:pt x="6059" y="1357"/>
                  <a:pt x="6068" y="1407"/>
                  <a:pt x="6100" y="1439"/>
                </a:cubicBezTo>
                <a:cubicBezTo>
                  <a:pt x="6120" y="1459"/>
                  <a:pt x="6145" y="1476"/>
                  <a:pt x="6161" y="1500"/>
                </a:cubicBezTo>
                <a:cubicBezTo>
                  <a:pt x="6235" y="1611"/>
                  <a:pt x="6217" y="1624"/>
                  <a:pt x="6253" y="1745"/>
                </a:cubicBezTo>
                <a:cubicBezTo>
                  <a:pt x="6289" y="1864"/>
                  <a:pt x="6323" y="1934"/>
                  <a:pt x="6345" y="2051"/>
                </a:cubicBezTo>
                <a:cubicBezTo>
                  <a:pt x="6368" y="2173"/>
                  <a:pt x="6406" y="2419"/>
                  <a:pt x="6406" y="2419"/>
                </a:cubicBezTo>
                <a:cubicBezTo>
                  <a:pt x="6396" y="2603"/>
                  <a:pt x="6391" y="2787"/>
                  <a:pt x="6376" y="2970"/>
                </a:cubicBezTo>
                <a:cubicBezTo>
                  <a:pt x="6359" y="3182"/>
                  <a:pt x="6295" y="3376"/>
                  <a:pt x="6253" y="3583"/>
                </a:cubicBezTo>
                <a:cubicBezTo>
                  <a:pt x="6230" y="3699"/>
                  <a:pt x="6215" y="3814"/>
                  <a:pt x="6161" y="3920"/>
                </a:cubicBezTo>
                <a:cubicBezTo>
                  <a:pt x="6110" y="4178"/>
                  <a:pt x="6079" y="4540"/>
                  <a:pt x="5977" y="4778"/>
                </a:cubicBezTo>
                <a:cubicBezTo>
                  <a:pt x="5964" y="4809"/>
                  <a:pt x="5908" y="4916"/>
                  <a:pt x="5885" y="4962"/>
                </a:cubicBezTo>
                <a:cubicBezTo>
                  <a:pt x="5830" y="5073"/>
                  <a:pt x="5790" y="5181"/>
                  <a:pt x="5701" y="5268"/>
                </a:cubicBezTo>
                <a:cubicBezTo>
                  <a:pt x="5681" y="5309"/>
                  <a:pt x="5672" y="5359"/>
                  <a:pt x="5640" y="5391"/>
                </a:cubicBezTo>
                <a:cubicBezTo>
                  <a:pt x="5620" y="5411"/>
                  <a:pt x="5595" y="5428"/>
                  <a:pt x="5579" y="5452"/>
                </a:cubicBezTo>
                <a:cubicBezTo>
                  <a:pt x="5472" y="5613"/>
                  <a:pt x="5577" y="5546"/>
                  <a:pt x="5456" y="5605"/>
                </a:cubicBezTo>
                <a:cubicBezTo>
                  <a:pt x="5268" y="5796"/>
                  <a:pt x="5508" y="5566"/>
                  <a:pt x="5334" y="5697"/>
                </a:cubicBezTo>
                <a:cubicBezTo>
                  <a:pt x="5311" y="5714"/>
                  <a:pt x="5297" y="5743"/>
                  <a:pt x="5273" y="5759"/>
                </a:cubicBezTo>
                <a:cubicBezTo>
                  <a:pt x="5151" y="5841"/>
                  <a:pt x="5012" y="5873"/>
                  <a:pt x="4874" y="5912"/>
                </a:cubicBezTo>
                <a:cubicBezTo>
                  <a:pt x="4751" y="5947"/>
                  <a:pt x="4633" y="5979"/>
                  <a:pt x="4507" y="6004"/>
                </a:cubicBezTo>
                <a:cubicBezTo>
                  <a:pt x="3699" y="5987"/>
                  <a:pt x="2801" y="6045"/>
                  <a:pt x="1994" y="5881"/>
                </a:cubicBezTo>
                <a:cubicBezTo>
                  <a:pt x="1953" y="5861"/>
                  <a:pt x="1913" y="5840"/>
                  <a:pt x="1872" y="5820"/>
                </a:cubicBezTo>
                <a:cubicBezTo>
                  <a:pt x="1851" y="5810"/>
                  <a:pt x="1826" y="5805"/>
                  <a:pt x="1810" y="5789"/>
                </a:cubicBezTo>
                <a:cubicBezTo>
                  <a:pt x="1790" y="5769"/>
                  <a:pt x="1774" y="5743"/>
                  <a:pt x="1749" y="5728"/>
                </a:cubicBezTo>
                <a:cubicBezTo>
                  <a:pt x="1721" y="5711"/>
                  <a:pt x="1687" y="5710"/>
                  <a:pt x="1657" y="5697"/>
                </a:cubicBezTo>
                <a:cubicBezTo>
                  <a:pt x="1574" y="5662"/>
                  <a:pt x="1493" y="5615"/>
                  <a:pt x="1412" y="5575"/>
                </a:cubicBezTo>
                <a:cubicBezTo>
                  <a:pt x="1203" y="5471"/>
                  <a:pt x="1521" y="5636"/>
                  <a:pt x="1290" y="5483"/>
                </a:cubicBezTo>
                <a:cubicBezTo>
                  <a:pt x="1252" y="5458"/>
                  <a:pt x="1167" y="5422"/>
                  <a:pt x="1167" y="5422"/>
                </a:cubicBezTo>
                <a:cubicBezTo>
                  <a:pt x="1147" y="5401"/>
                  <a:pt x="1132" y="5373"/>
                  <a:pt x="1106" y="5360"/>
                </a:cubicBezTo>
                <a:cubicBezTo>
                  <a:pt x="991" y="5302"/>
                  <a:pt x="835" y="5269"/>
                  <a:pt x="707" y="5238"/>
                </a:cubicBezTo>
                <a:cubicBezTo>
                  <a:pt x="575" y="5171"/>
                  <a:pt x="575" y="5121"/>
                  <a:pt x="524" y="4993"/>
                </a:cubicBezTo>
                <a:cubicBezTo>
                  <a:pt x="483" y="4891"/>
                  <a:pt x="451" y="4785"/>
                  <a:pt x="401" y="4686"/>
                </a:cubicBezTo>
                <a:cubicBezTo>
                  <a:pt x="370" y="4501"/>
                  <a:pt x="337" y="4313"/>
                  <a:pt x="279" y="4135"/>
                </a:cubicBezTo>
                <a:cubicBezTo>
                  <a:pt x="260" y="4002"/>
                  <a:pt x="217" y="3871"/>
                  <a:pt x="217" y="3736"/>
                </a:cubicBezTo>
                <a:cubicBezTo>
                  <a:pt x="217" y="2824"/>
                  <a:pt x="0" y="2154"/>
                  <a:pt x="493" y="1500"/>
                </a:cubicBezTo>
                <a:cubicBezTo>
                  <a:pt x="552" y="1421"/>
                  <a:pt x="587" y="1330"/>
                  <a:pt x="677" y="1285"/>
                </a:cubicBezTo>
                <a:cubicBezTo>
                  <a:pt x="739" y="1158"/>
                  <a:pt x="664" y="1280"/>
                  <a:pt x="769" y="1193"/>
                </a:cubicBezTo>
                <a:cubicBezTo>
                  <a:pt x="978" y="1020"/>
                  <a:pt x="811" y="1111"/>
                  <a:pt x="953" y="1040"/>
                </a:cubicBezTo>
                <a:cubicBezTo>
                  <a:pt x="1031" y="880"/>
                  <a:pt x="924" y="1068"/>
                  <a:pt x="1044" y="948"/>
                </a:cubicBezTo>
                <a:cubicBezTo>
                  <a:pt x="1060" y="932"/>
                  <a:pt x="1057" y="901"/>
                  <a:pt x="1075" y="887"/>
                </a:cubicBezTo>
                <a:cubicBezTo>
                  <a:pt x="1111" y="859"/>
                  <a:pt x="1198" y="826"/>
                  <a:pt x="1198" y="826"/>
                </a:cubicBezTo>
                <a:cubicBezTo>
                  <a:pt x="1307" y="715"/>
                  <a:pt x="1505" y="631"/>
                  <a:pt x="1657" y="581"/>
                </a:cubicBezTo>
                <a:cubicBezTo>
                  <a:pt x="1667" y="560"/>
                  <a:pt x="1688" y="519"/>
                  <a:pt x="1688" y="519"/>
                </a:cubicBezTo>
              </a:path>
            </a:pathLst>
          </a:cu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428" name="Freeform 39"/>
          <p:cNvSpPr>
            <a:spLocks/>
          </p:cNvSpPr>
          <p:nvPr/>
        </p:nvSpPr>
        <p:spPr bwMode="auto">
          <a:xfrm rot="2597639">
            <a:off x="3556000" y="2546350"/>
            <a:ext cx="668338" cy="1249363"/>
          </a:xfrm>
          <a:custGeom>
            <a:avLst/>
            <a:gdLst>
              <a:gd name="T0" fmla="*/ 188837 w 6406"/>
              <a:gd name="T1" fmla="*/ 113672 h 6045"/>
              <a:gd name="T2" fmla="*/ 377466 w 6406"/>
              <a:gd name="T3" fmla="*/ 189730 h 6045"/>
              <a:gd name="T4" fmla="*/ 399897 w 6406"/>
              <a:gd name="T5" fmla="*/ 291001 h 6045"/>
              <a:gd name="T6" fmla="*/ 415859 w 6406"/>
              <a:gd name="T7" fmla="*/ 139094 h 6045"/>
              <a:gd name="T8" fmla="*/ 463747 w 6406"/>
              <a:gd name="T9" fmla="*/ 88251 h 6045"/>
              <a:gd name="T10" fmla="*/ 527701 w 6406"/>
              <a:gd name="T11" fmla="*/ 151701 h 6045"/>
              <a:gd name="T12" fmla="*/ 540534 w 6406"/>
              <a:gd name="T13" fmla="*/ 360652 h 6045"/>
              <a:gd name="T14" fmla="*/ 518103 w 6406"/>
              <a:gd name="T15" fmla="*/ 442909 h 6045"/>
              <a:gd name="T16" fmla="*/ 502140 w 6406"/>
              <a:gd name="T17" fmla="*/ 474531 h 6045"/>
              <a:gd name="T18" fmla="*/ 518103 w 6406"/>
              <a:gd name="T19" fmla="*/ 442909 h 6045"/>
              <a:gd name="T20" fmla="*/ 566095 w 6406"/>
              <a:gd name="T21" fmla="*/ 385866 h 6045"/>
              <a:gd name="T22" fmla="*/ 630049 w 6406"/>
              <a:gd name="T23" fmla="*/ 499952 h 6045"/>
              <a:gd name="T24" fmla="*/ 613982 w 6406"/>
              <a:gd name="T25" fmla="*/ 721510 h 6045"/>
              <a:gd name="T26" fmla="*/ 546898 w 6406"/>
              <a:gd name="T27" fmla="*/ 803974 h 6045"/>
              <a:gd name="T28" fmla="*/ 527701 w 6406"/>
              <a:gd name="T29" fmla="*/ 816581 h 6045"/>
              <a:gd name="T30" fmla="*/ 559626 w 6406"/>
              <a:gd name="T31" fmla="*/ 930460 h 6045"/>
              <a:gd name="T32" fmla="*/ 572459 w 6406"/>
              <a:gd name="T33" fmla="*/ 1019125 h 6045"/>
              <a:gd name="T34" fmla="*/ 479814 w 6406"/>
              <a:gd name="T35" fmla="*/ 1139411 h 6045"/>
              <a:gd name="T36" fmla="*/ 457383 w 6406"/>
              <a:gd name="T37" fmla="*/ 1101589 h 6045"/>
              <a:gd name="T38" fmla="*/ 428588 w 6406"/>
              <a:gd name="T39" fmla="*/ 962289 h 6045"/>
              <a:gd name="T40" fmla="*/ 383830 w 6406"/>
              <a:gd name="T41" fmla="*/ 1126803 h 6045"/>
              <a:gd name="T42" fmla="*/ 284821 w 6406"/>
              <a:gd name="T43" fmla="*/ 1177439 h 6045"/>
              <a:gd name="T44" fmla="*/ 249662 w 6406"/>
              <a:gd name="T45" fmla="*/ 1133210 h 6045"/>
              <a:gd name="T46" fmla="*/ 230465 w 6406"/>
              <a:gd name="T47" fmla="*/ 968489 h 6045"/>
              <a:gd name="T48" fmla="*/ 214502 w 6406"/>
              <a:gd name="T49" fmla="*/ 1019125 h 6045"/>
              <a:gd name="T50" fmla="*/ 147314 w 6406"/>
              <a:gd name="T51" fmla="*/ 1101589 h 6045"/>
              <a:gd name="T52" fmla="*/ 89828 w 6406"/>
              <a:gd name="T53" fmla="*/ 1044546 h 6045"/>
              <a:gd name="T54" fmla="*/ 51435 w 6406"/>
              <a:gd name="T55" fmla="*/ 955882 h 6045"/>
              <a:gd name="T56" fmla="*/ 96192 w 6406"/>
              <a:gd name="T57" fmla="*/ 727917 h 6045"/>
              <a:gd name="T58" fmla="*/ 134586 w 6406"/>
              <a:gd name="T59" fmla="*/ 677281 h 6045"/>
              <a:gd name="T60" fmla="*/ 76996 w 6406"/>
              <a:gd name="T61" fmla="*/ 569602 h 6045"/>
              <a:gd name="T62" fmla="*/ 64267 w 6406"/>
              <a:gd name="T63" fmla="*/ 417694 h 6045"/>
              <a:gd name="T64" fmla="*/ 147314 w 6406"/>
              <a:gd name="T65" fmla="*/ 417694 h 6045"/>
              <a:gd name="T66" fmla="*/ 163276 w 6406"/>
              <a:gd name="T67" fmla="*/ 392273 h 6045"/>
              <a:gd name="T68" fmla="*/ 153678 w 6406"/>
              <a:gd name="T69" fmla="*/ 164308 h 6045"/>
              <a:gd name="T70" fmla="*/ 169745 w 6406"/>
              <a:gd name="T71" fmla="*/ 120079 h 6045"/>
              <a:gd name="T72" fmla="*/ 188837 w 6406"/>
              <a:gd name="T73" fmla="*/ 82051 h 6045"/>
              <a:gd name="T74" fmla="*/ 252792 w 6406"/>
              <a:gd name="T75" fmla="*/ 12401 h 6045"/>
              <a:gd name="T76" fmla="*/ 345541 w 6406"/>
              <a:gd name="T77" fmla="*/ 37615 h 6045"/>
              <a:gd name="T78" fmla="*/ 390299 w 6406"/>
              <a:gd name="T79" fmla="*/ 44022 h 6045"/>
              <a:gd name="T80" fmla="*/ 508504 w 6406"/>
              <a:gd name="T81" fmla="*/ 50429 h 6045"/>
              <a:gd name="T82" fmla="*/ 553262 w 6406"/>
              <a:gd name="T83" fmla="*/ 120079 h 6045"/>
              <a:gd name="T84" fmla="*/ 598020 w 6406"/>
              <a:gd name="T85" fmla="*/ 214944 h 6045"/>
              <a:gd name="T86" fmla="*/ 630049 w 6406"/>
              <a:gd name="T87" fmla="*/ 271987 h 6045"/>
              <a:gd name="T88" fmla="*/ 652376 w 6406"/>
              <a:gd name="T89" fmla="*/ 360652 h 6045"/>
              <a:gd name="T90" fmla="*/ 665208 w 6406"/>
              <a:gd name="T91" fmla="*/ 613831 h 6045"/>
              <a:gd name="T92" fmla="*/ 623580 w 6406"/>
              <a:gd name="T93" fmla="*/ 987503 h 6045"/>
              <a:gd name="T94" fmla="*/ 588421 w 6406"/>
              <a:gd name="T95" fmla="*/ 1114196 h 6045"/>
              <a:gd name="T96" fmla="*/ 556496 w 6406"/>
              <a:gd name="T97" fmla="*/ 1177439 h 6045"/>
              <a:gd name="T98" fmla="*/ 470215 w 6406"/>
              <a:gd name="T99" fmla="*/ 1240889 h 6045"/>
              <a:gd name="T100" fmla="*/ 188837 w 6406"/>
              <a:gd name="T101" fmla="*/ 1196454 h 6045"/>
              <a:gd name="T102" fmla="*/ 147314 w 6406"/>
              <a:gd name="T103" fmla="*/ 1152225 h 6045"/>
              <a:gd name="T104" fmla="*/ 115389 w 6406"/>
              <a:gd name="T105" fmla="*/ 1107789 h 6045"/>
              <a:gd name="T106" fmla="*/ 41836 w 6406"/>
              <a:gd name="T107" fmla="*/ 968489 h 6045"/>
              <a:gd name="T108" fmla="*/ 51435 w 6406"/>
              <a:gd name="T109" fmla="*/ 310016 h 6045"/>
              <a:gd name="T110" fmla="*/ 99426 w 6406"/>
              <a:gd name="T111" fmla="*/ 214944 h 6045"/>
              <a:gd name="T112" fmla="*/ 124987 w 6406"/>
              <a:gd name="T113" fmla="*/ 170715 h 60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406" h="6045">
                <a:moveTo>
                  <a:pt x="1504" y="795"/>
                </a:moveTo>
                <a:cubicBezTo>
                  <a:pt x="1643" y="657"/>
                  <a:pt x="1576" y="699"/>
                  <a:pt x="1688" y="642"/>
                </a:cubicBezTo>
                <a:cubicBezTo>
                  <a:pt x="1737" y="546"/>
                  <a:pt x="1693" y="598"/>
                  <a:pt x="1810" y="550"/>
                </a:cubicBezTo>
                <a:cubicBezTo>
                  <a:pt x="1977" y="482"/>
                  <a:pt x="2153" y="457"/>
                  <a:pt x="2331" y="427"/>
                </a:cubicBezTo>
                <a:cubicBezTo>
                  <a:pt x="2348" y="428"/>
                  <a:pt x="3286" y="341"/>
                  <a:pt x="3465" y="611"/>
                </a:cubicBezTo>
                <a:cubicBezTo>
                  <a:pt x="3526" y="702"/>
                  <a:pt x="3569" y="819"/>
                  <a:pt x="3618" y="918"/>
                </a:cubicBezTo>
                <a:cubicBezTo>
                  <a:pt x="3631" y="944"/>
                  <a:pt x="3662" y="956"/>
                  <a:pt x="3679" y="979"/>
                </a:cubicBezTo>
                <a:cubicBezTo>
                  <a:pt x="3727" y="1043"/>
                  <a:pt x="3779" y="1206"/>
                  <a:pt x="3802" y="1285"/>
                </a:cubicBezTo>
                <a:cubicBezTo>
                  <a:pt x="3814" y="1326"/>
                  <a:pt x="3820" y="1368"/>
                  <a:pt x="3833" y="1408"/>
                </a:cubicBezTo>
                <a:cubicBezTo>
                  <a:pt x="3840" y="1430"/>
                  <a:pt x="3855" y="1448"/>
                  <a:pt x="3863" y="1469"/>
                </a:cubicBezTo>
                <a:cubicBezTo>
                  <a:pt x="3885" y="1530"/>
                  <a:pt x="3924" y="1653"/>
                  <a:pt x="3924" y="1653"/>
                </a:cubicBezTo>
                <a:cubicBezTo>
                  <a:pt x="4009" y="1147"/>
                  <a:pt x="3909" y="1787"/>
                  <a:pt x="3986" y="673"/>
                </a:cubicBezTo>
                <a:cubicBezTo>
                  <a:pt x="3988" y="638"/>
                  <a:pt x="4061" y="466"/>
                  <a:pt x="4078" y="458"/>
                </a:cubicBezTo>
                <a:cubicBezTo>
                  <a:pt x="4119" y="438"/>
                  <a:pt x="4200" y="397"/>
                  <a:pt x="4200" y="397"/>
                </a:cubicBezTo>
                <a:cubicBezTo>
                  <a:pt x="4282" y="407"/>
                  <a:pt x="4365" y="410"/>
                  <a:pt x="4445" y="427"/>
                </a:cubicBezTo>
                <a:cubicBezTo>
                  <a:pt x="4610" y="462"/>
                  <a:pt x="4747" y="559"/>
                  <a:pt x="4905" y="611"/>
                </a:cubicBezTo>
                <a:cubicBezTo>
                  <a:pt x="4915" y="632"/>
                  <a:pt x="4918" y="659"/>
                  <a:pt x="4936" y="673"/>
                </a:cubicBezTo>
                <a:cubicBezTo>
                  <a:pt x="4971" y="701"/>
                  <a:pt x="5058" y="734"/>
                  <a:pt x="5058" y="734"/>
                </a:cubicBezTo>
                <a:cubicBezTo>
                  <a:pt x="5160" y="939"/>
                  <a:pt x="5186" y="1156"/>
                  <a:pt x="5242" y="1377"/>
                </a:cubicBezTo>
                <a:cubicBezTo>
                  <a:pt x="5232" y="1479"/>
                  <a:pt x="5228" y="1583"/>
                  <a:pt x="5211" y="1684"/>
                </a:cubicBezTo>
                <a:cubicBezTo>
                  <a:pt x="5207" y="1706"/>
                  <a:pt x="5189" y="1724"/>
                  <a:pt x="5181" y="1745"/>
                </a:cubicBezTo>
                <a:cubicBezTo>
                  <a:pt x="5143" y="1840"/>
                  <a:pt x="5104" y="1930"/>
                  <a:pt x="5058" y="2021"/>
                </a:cubicBezTo>
                <a:cubicBezTo>
                  <a:pt x="5045" y="2047"/>
                  <a:pt x="5014" y="2059"/>
                  <a:pt x="4997" y="2082"/>
                </a:cubicBezTo>
                <a:cubicBezTo>
                  <a:pt x="4983" y="2100"/>
                  <a:pt x="4980" y="2125"/>
                  <a:pt x="4966" y="2143"/>
                </a:cubicBezTo>
                <a:cubicBezTo>
                  <a:pt x="4949" y="2166"/>
                  <a:pt x="4922" y="2181"/>
                  <a:pt x="4905" y="2204"/>
                </a:cubicBezTo>
                <a:cubicBezTo>
                  <a:pt x="4891" y="2223"/>
                  <a:pt x="4890" y="2250"/>
                  <a:pt x="4874" y="2266"/>
                </a:cubicBezTo>
                <a:cubicBezTo>
                  <a:pt x="4858" y="2282"/>
                  <a:pt x="4833" y="2286"/>
                  <a:pt x="4813" y="2296"/>
                </a:cubicBezTo>
                <a:cubicBezTo>
                  <a:pt x="4833" y="2276"/>
                  <a:pt x="4857" y="2258"/>
                  <a:pt x="4874" y="2235"/>
                </a:cubicBezTo>
                <a:cubicBezTo>
                  <a:pt x="4888" y="2217"/>
                  <a:pt x="4889" y="2190"/>
                  <a:pt x="4905" y="2174"/>
                </a:cubicBezTo>
                <a:cubicBezTo>
                  <a:pt x="4921" y="2158"/>
                  <a:pt x="4946" y="2153"/>
                  <a:pt x="4966" y="2143"/>
                </a:cubicBezTo>
                <a:cubicBezTo>
                  <a:pt x="4976" y="2123"/>
                  <a:pt x="4979" y="2096"/>
                  <a:pt x="4997" y="2082"/>
                </a:cubicBezTo>
                <a:cubicBezTo>
                  <a:pt x="5033" y="2054"/>
                  <a:pt x="5119" y="2021"/>
                  <a:pt x="5119" y="2021"/>
                </a:cubicBezTo>
                <a:cubicBezTo>
                  <a:pt x="5222" y="1918"/>
                  <a:pt x="5293" y="1901"/>
                  <a:pt x="5426" y="1867"/>
                </a:cubicBezTo>
                <a:cubicBezTo>
                  <a:pt x="5569" y="1877"/>
                  <a:pt x="5714" y="1872"/>
                  <a:pt x="5855" y="1898"/>
                </a:cubicBezTo>
                <a:cubicBezTo>
                  <a:pt x="5883" y="1903"/>
                  <a:pt x="5903" y="1933"/>
                  <a:pt x="5916" y="1959"/>
                </a:cubicBezTo>
                <a:cubicBezTo>
                  <a:pt x="5982" y="2091"/>
                  <a:pt x="6013" y="2276"/>
                  <a:pt x="6039" y="2419"/>
                </a:cubicBezTo>
                <a:cubicBezTo>
                  <a:pt x="6050" y="2480"/>
                  <a:pt x="6059" y="2542"/>
                  <a:pt x="6069" y="2603"/>
                </a:cubicBezTo>
                <a:cubicBezTo>
                  <a:pt x="6059" y="2777"/>
                  <a:pt x="6055" y="2951"/>
                  <a:pt x="6039" y="3124"/>
                </a:cubicBezTo>
                <a:cubicBezTo>
                  <a:pt x="6026" y="3256"/>
                  <a:pt x="5944" y="3375"/>
                  <a:pt x="5885" y="3491"/>
                </a:cubicBezTo>
                <a:cubicBezTo>
                  <a:pt x="5872" y="3517"/>
                  <a:pt x="5841" y="3530"/>
                  <a:pt x="5824" y="3553"/>
                </a:cubicBezTo>
                <a:cubicBezTo>
                  <a:pt x="5752" y="3649"/>
                  <a:pt x="5844" y="3589"/>
                  <a:pt x="5732" y="3644"/>
                </a:cubicBezTo>
                <a:cubicBezTo>
                  <a:pt x="5609" y="3769"/>
                  <a:pt x="5412" y="3847"/>
                  <a:pt x="5242" y="3890"/>
                </a:cubicBezTo>
                <a:cubicBezTo>
                  <a:pt x="5119" y="3880"/>
                  <a:pt x="4997" y="3859"/>
                  <a:pt x="4874" y="3859"/>
                </a:cubicBezTo>
                <a:cubicBezTo>
                  <a:pt x="4832" y="3859"/>
                  <a:pt x="4959" y="3871"/>
                  <a:pt x="4997" y="3890"/>
                </a:cubicBezTo>
                <a:cubicBezTo>
                  <a:pt x="5023" y="3903"/>
                  <a:pt x="5042" y="3927"/>
                  <a:pt x="5058" y="3951"/>
                </a:cubicBezTo>
                <a:cubicBezTo>
                  <a:pt x="5141" y="4075"/>
                  <a:pt x="5167" y="4213"/>
                  <a:pt x="5273" y="4319"/>
                </a:cubicBezTo>
                <a:cubicBezTo>
                  <a:pt x="5293" y="4360"/>
                  <a:pt x="5314" y="4400"/>
                  <a:pt x="5334" y="4441"/>
                </a:cubicBezTo>
                <a:cubicBezTo>
                  <a:pt x="5344" y="4461"/>
                  <a:pt x="5354" y="4482"/>
                  <a:pt x="5364" y="4502"/>
                </a:cubicBezTo>
                <a:cubicBezTo>
                  <a:pt x="5374" y="4523"/>
                  <a:pt x="5385" y="4543"/>
                  <a:pt x="5395" y="4564"/>
                </a:cubicBezTo>
                <a:cubicBezTo>
                  <a:pt x="5405" y="4584"/>
                  <a:pt x="5426" y="4625"/>
                  <a:pt x="5426" y="4625"/>
                </a:cubicBezTo>
                <a:cubicBezTo>
                  <a:pt x="5446" y="4727"/>
                  <a:pt x="5497" y="4828"/>
                  <a:pt x="5487" y="4931"/>
                </a:cubicBezTo>
                <a:cubicBezTo>
                  <a:pt x="5477" y="5033"/>
                  <a:pt x="5478" y="5137"/>
                  <a:pt x="5456" y="5238"/>
                </a:cubicBezTo>
                <a:cubicBezTo>
                  <a:pt x="5404" y="5480"/>
                  <a:pt x="5099" y="5516"/>
                  <a:pt x="4905" y="5544"/>
                </a:cubicBezTo>
                <a:cubicBezTo>
                  <a:pt x="4803" y="5534"/>
                  <a:pt x="4699" y="5534"/>
                  <a:pt x="4599" y="5513"/>
                </a:cubicBezTo>
                <a:cubicBezTo>
                  <a:pt x="4554" y="5503"/>
                  <a:pt x="4476" y="5452"/>
                  <a:pt x="4476" y="5452"/>
                </a:cubicBezTo>
                <a:cubicBezTo>
                  <a:pt x="4466" y="5432"/>
                  <a:pt x="4459" y="5409"/>
                  <a:pt x="4445" y="5391"/>
                </a:cubicBezTo>
                <a:cubicBezTo>
                  <a:pt x="4428" y="5368"/>
                  <a:pt x="4399" y="5355"/>
                  <a:pt x="4384" y="5330"/>
                </a:cubicBezTo>
                <a:cubicBezTo>
                  <a:pt x="4367" y="5302"/>
                  <a:pt x="4370" y="5266"/>
                  <a:pt x="4353" y="5238"/>
                </a:cubicBezTo>
                <a:cubicBezTo>
                  <a:pt x="4338" y="5213"/>
                  <a:pt x="4308" y="5200"/>
                  <a:pt x="4292" y="5176"/>
                </a:cubicBezTo>
                <a:cubicBezTo>
                  <a:pt x="4186" y="5016"/>
                  <a:pt x="4140" y="4842"/>
                  <a:pt x="4108" y="4656"/>
                </a:cubicBezTo>
                <a:cubicBezTo>
                  <a:pt x="4055" y="4815"/>
                  <a:pt x="3999" y="4965"/>
                  <a:pt x="3924" y="5115"/>
                </a:cubicBezTo>
                <a:cubicBezTo>
                  <a:pt x="3876" y="5209"/>
                  <a:pt x="3846" y="5286"/>
                  <a:pt x="3771" y="5360"/>
                </a:cubicBezTo>
                <a:cubicBezTo>
                  <a:pt x="3715" y="5476"/>
                  <a:pt x="3778" y="5379"/>
                  <a:pt x="3679" y="5452"/>
                </a:cubicBezTo>
                <a:cubicBezTo>
                  <a:pt x="3656" y="5469"/>
                  <a:pt x="3642" y="5497"/>
                  <a:pt x="3618" y="5513"/>
                </a:cubicBezTo>
                <a:cubicBezTo>
                  <a:pt x="3477" y="5608"/>
                  <a:pt x="3308" y="5652"/>
                  <a:pt x="3159" y="5728"/>
                </a:cubicBezTo>
                <a:cubicBezTo>
                  <a:pt x="3016" y="5718"/>
                  <a:pt x="2873" y="5713"/>
                  <a:pt x="2730" y="5697"/>
                </a:cubicBezTo>
                <a:cubicBezTo>
                  <a:pt x="2688" y="5692"/>
                  <a:pt x="2647" y="5682"/>
                  <a:pt x="2607" y="5667"/>
                </a:cubicBezTo>
                <a:cubicBezTo>
                  <a:pt x="2564" y="5651"/>
                  <a:pt x="2484" y="5605"/>
                  <a:pt x="2484" y="5605"/>
                </a:cubicBezTo>
                <a:cubicBezTo>
                  <a:pt x="2413" y="5461"/>
                  <a:pt x="2506" y="5632"/>
                  <a:pt x="2393" y="5483"/>
                </a:cubicBezTo>
                <a:cubicBezTo>
                  <a:pt x="2335" y="5407"/>
                  <a:pt x="2327" y="5294"/>
                  <a:pt x="2301" y="5207"/>
                </a:cubicBezTo>
                <a:cubicBezTo>
                  <a:pt x="2282" y="5145"/>
                  <a:pt x="2239" y="5023"/>
                  <a:pt x="2239" y="5023"/>
                </a:cubicBezTo>
                <a:cubicBezTo>
                  <a:pt x="2229" y="4911"/>
                  <a:pt x="2233" y="4796"/>
                  <a:pt x="2209" y="4686"/>
                </a:cubicBezTo>
                <a:cubicBezTo>
                  <a:pt x="2204" y="4664"/>
                  <a:pt x="2192" y="4729"/>
                  <a:pt x="2178" y="4747"/>
                </a:cubicBezTo>
                <a:cubicBezTo>
                  <a:pt x="2161" y="4770"/>
                  <a:pt x="2133" y="4785"/>
                  <a:pt x="2117" y="4809"/>
                </a:cubicBezTo>
                <a:cubicBezTo>
                  <a:pt x="2092" y="4847"/>
                  <a:pt x="2097" y="4911"/>
                  <a:pt x="2056" y="4931"/>
                </a:cubicBezTo>
                <a:cubicBezTo>
                  <a:pt x="1943" y="4988"/>
                  <a:pt x="2010" y="4946"/>
                  <a:pt x="1872" y="5084"/>
                </a:cubicBezTo>
                <a:cubicBezTo>
                  <a:pt x="1851" y="5105"/>
                  <a:pt x="1836" y="5133"/>
                  <a:pt x="1810" y="5146"/>
                </a:cubicBezTo>
                <a:cubicBezTo>
                  <a:pt x="1678" y="5212"/>
                  <a:pt x="1551" y="5283"/>
                  <a:pt x="1412" y="5330"/>
                </a:cubicBezTo>
                <a:cubicBezTo>
                  <a:pt x="1351" y="5320"/>
                  <a:pt x="1288" y="5314"/>
                  <a:pt x="1228" y="5299"/>
                </a:cubicBezTo>
                <a:cubicBezTo>
                  <a:pt x="1159" y="5282"/>
                  <a:pt x="1161" y="5251"/>
                  <a:pt x="1106" y="5207"/>
                </a:cubicBezTo>
                <a:cubicBezTo>
                  <a:pt x="1029" y="5146"/>
                  <a:pt x="938" y="5115"/>
                  <a:pt x="861" y="5054"/>
                </a:cubicBezTo>
                <a:cubicBezTo>
                  <a:pt x="706" y="4931"/>
                  <a:pt x="921" y="5053"/>
                  <a:pt x="677" y="4931"/>
                </a:cubicBezTo>
                <a:cubicBezTo>
                  <a:pt x="657" y="4921"/>
                  <a:pt x="616" y="4901"/>
                  <a:pt x="616" y="4901"/>
                </a:cubicBezTo>
                <a:cubicBezTo>
                  <a:pt x="568" y="4805"/>
                  <a:pt x="527" y="4725"/>
                  <a:pt x="493" y="4625"/>
                </a:cubicBezTo>
                <a:cubicBezTo>
                  <a:pt x="516" y="4312"/>
                  <a:pt x="524" y="3916"/>
                  <a:pt x="769" y="3675"/>
                </a:cubicBezTo>
                <a:cubicBezTo>
                  <a:pt x="825" y="3562"/>
                  <a:pt x="763" y="3656"/>
                  <a:pt x="861" y="3583"/>
                </a:cubicBezTo>
                <a:cubicBezTo>
                  <a:pt x="884" y="3566"/>
                  <a:pt x="896" y="3535"/>
                  <a:pt x="922" y="3522"/>
                </a:cubicBezTo>
                <a:cubicBezTo>
                  <a:pt x="1078" y="3444"/>
                  <a:pt x="1276" y="3427"/>
                  <a:pt x="1443" y="3399"/>
                </a:cubicBezTo>
                <a:cubicBezTo>
                  <a:pt x="1402" y="3379"/>
                  <a:pt x="1340" y="3379"/>
                  <a:pt x="1320" y="3338"/>
                </a:cubicBezTo>
                <a:cubicBezTo>
                  <a:pt x="1310" y="3318"/>
                  <a:pt x="1306" y="3293"/>
                  <a:pt x="1290" y="3277"/>
                </a:cubicBezTo>
                <a:cubicBezTo>
                  <a:pt x="1274" y="3261"/>
                  <a:pt x="1246" y="3261"/>
                  <a:pt x="1228" y="3246"/>
                </a:cubicBezTo>
                <a:cubicBezTo>
                  <a:pt x="1228" y="3246"/>
                  <a:pt x="1074" y="3092"/>
                  <a:pt x="1044" y="3062"/>
                </a:cubicBezTo>
                <a:cubicBezTo>
                  <a:pt x="942" y="2960"/>
                  <a:pt x="840" y="2858"/>
                  <a:pt x="738" y="2756"/>
                </a:cubicBezTo>
                <a:cubicBezTo>
                  <a:pt x="706" y="2724"/>
                  <a:pt x="697" y="2674"/>
                  <a:pt x="677" y="2633"/>
                </a:cubicBezTo>
                <a:cubicBezTo>
                  <a:pt x="627" y="2533"/>
                  <a:pt x="608" y="2439"/>
                  <a:pt x="585" y="2327"/>
                </a:cubicBezTo>
                <a:cubicBezTo>
                  <a:pt x="595" y="2225"/>
                  <a:pt x="599" y="2122"/>
                  <a:pt x="616" y="2021"/>
                </a:cubicBezTo>
                <a:cubicBezTo>
                  <a:pt x="633" y="1917"/>
                  <a:pt x="777" y="1895"/>
                  <a:pt x="861" y="1867"/>
                </a:cubicBezTo>
                <a:cubicBezTo>
                  <a:pt x="963" y="1877"/>
                  <a:pt x="1067" y="1877"/>
                  <a:pt x="1167" y="1898"/>
                </a:cubicBezTo>
                <a:cubicBezTo>
                  <a:pt x="1239" y="1914"/>
                  <a:pt x="1341" y="1986"/>
                  <a:pt x="1412" y="2021"/>
                </a:cubicBezTo>
                <a:cubicBezTo>
                  <a:pt x="1473" y="2052"/>
                  <a:pt x="1535" y="2082"/>
                  <a:pt x="1596" y="2113"/>
                </a:cubicBezTo>
                <a:cubicBezTo>
                  <a:pt x="1616" y="2123"/>
                  <a:pt x="1657" y="2143"/>
                  <a:pt x="1657" y="2143"/>
                </a:cubicBezTo>
                <a:cubicBezTo>
                  <a:pt x="1630" y="2061"/>
                  <a:pt x="1599" y="1977"/>
                  <a:pt x="1565" y="1898"/>
                </a:cubicBezTo>
                <a:cubicBezTo>
                  <a:pt x="1547" y="1856"/>
                  <a:pt x="1504" y="1776"/>
                  <a:pt x="1504" y="1776"/>
                </a:cubicBezTo>
                <a:cubicBezTo>
                  <a:pt x="1463" y="1611"/>
                  <a:pt x="1415" y="1452"/>
                  <a:pt x="1381" y="1285"/>
                </a:cubicBezTo>
                <a:cubicBezTo>
                  <a:pt x="1416" y="872"/>
                  <a:pt x="1357" y="1028"/>
                  <a:pt x="1473" y="795"/>
                </a:cubicBezTo>
                <a:cubicBezTo>
                  <a:pt x="1483" y="776"/>
                  <a:pt x="1627" y="735"/>
                  <a:pt x="1627" y="734"/>
                </a:cubicBezTo>
                <a:cubicBezTo>
                  <a:pt x="1645" y="710"/>
                  <a:pt x="1627" y="673"/>
                  <a:pt x="1627" y="642"/>
                </a:cubicBezTo>
                <a:cubicBezTo>
                  <a:pt x="1594" y="706"/>
                  <a:pt x="1558" y="788"/>
                  <a:pt x="1627" y="581"/>
                </a:cubicBezTo>
                <a:cubicBezTo>
                  <a:pt x="1652" y="506"/>
                  <a:pt x="1651" y="522"/>
                  <a:pt x="1719" y="489"/>
                </a:cubicBezTo>
                <a:cubicBezTo>
                  <a:pt x="1729" y="468"/>
                  <a:pt x="1733" y="443"/>
                  <a:pt x="1749" y="427"/>
                </a:cubicBezTo>
                <a:cubicBezTo>
                  <a:pt x="1765" y="411"/>
                  <a:pt x="1791" y="409"/>
                  <a:pt x="1810" y="397"/>
                </a:cubicBezTo>
                <a:cubicBezTo>
                  <a:pt x="1861" y="366"/>
                  <a:pt x="1913" y="336"/>
                  <a:pt x="1964" y="305"/>
                </a:cubicBezTo>
                <a:cubicBezTo>
                  <a:pt x="2055" y="251"/>
                  <a:pt x="2144" y="199"/>
                  <a:pt x="2239" y="152"/>
                </a:cubicBezTo>
                <a:cubicBezTo>
                  <a:pt x="2300" y="122"/>
                  <a:pt x="2362" y="91"/>
                  <a:pt x="2423" y="60"/>
                </a:cubicBezTo>
                <a:cubicBezTo>
                  <a:pt x="2443" y="50"/>
                  <a:pt x="2484" y="29"/>
                  <a:pt x="2484" y="29"/>
                </a:cubicBezTo>
                <a:cubicBezTo>
                  <a:pt x="2750" y="42"/>
                  <a:pt x="2962" y="0"/>
                  <a:pt x="3189" y="90"/>
                </a:cubicBezTo>
                <a:cubicBezTo>
                  <a:pt x="3313" y="139"/>
                  <a:pt x="3187" y="98"/>
                  <a:pt x="3312" y="182"/>
                </a:cubicBezTo>
                <a:cubicBezTo>
                  <a:pt x="3350" y="207"/>
                  <a:pt x="3393" y="224"/>
                  <a:pt x="3434" y="244"/>
                </a:cubicBezTo>
                <a:cubicBezTo>
                  <a:pt x="3455" y="254"/>
                  <a:pt x="3496" y="274"/>
                  <a:pt x="3496" y="274"/>
                </a:cubicBezTo>
                <a:cubicBezTo>
                  <a:pt x="3591" y="255"/>
                  <a:pt x="3656" y="250"/>
                  <a:pt x="3741" y="213"/>
                </a:cubicBezTo>
                <a:cubicBezTo>
                  <a:pt x="4006" y="99"/>
                  <a:pt x="3739" y="194"/>
                  <a:pt x="3955" y="121"/>
                </a:cubicBezTo>
                <a:cubicBezTo>
                  <a:pt x="4139" y="131"/>
                  <a:pt x="4324" y="131"/>
                  <a:pt x="4507" y="152"/>
                </a:cubicBezTo>
                <a:cubicBezTo>
                  <a:pt x="4518" y="153"/>
                  <a:pt x="4808" y="227"/>
                  <a:pt x="4874" y="244"/>
                </a:cubicBezTo>
                <a:cubicBezTo>
                  <a:pt x="4984" y="272"/>
                  <a:pt x="5025" y="349"/>
                  <a:pt x="5119" y="397"/>
                </a:cubicBezTo>
                <a:cubicBezTo>
                  <a:pt x="5202" y="560"/>
                  <a:pt x="5088" y="366"/>
                  <a:pt x="5211" y="489"/>
                </a:cubicBezTo>
                <a:cubicBezTo>
                  <a:pt x="5334" y="612"/>
                  <a:pt x="5140" y="498"/>
                  <a:pt x="5303" y="581"/>
                </a:cubicBezTo>
                <a:cubicBezTo>
                  <a:pt x="5374" y="724"/>
                  <a:pt x="5323" y="683"/>
                  <a:pt x="5426" y="734"/>
                </a:cubicBezTo>
                <a:cubicBezTo>
                  <a:pt x="5474" y="833"/>
                  <a:pt x="5544" y="901"/>
                  <a:pt x="5640" y="948"/>
                </a:cubicBezTo>
                <a:cubicBezTo>
                  <a:pt x="5699" y="1065"/>
                  <a:pt x="5633" y="965"/>
                  <a:pt x="5732" y="1040"/>
                </a:cubicBezTo>
                <a:cubicBezTo>
                  <a:pt x="5884" y="1155"/>
                  <a:pt x="5708" y="1061"/>
                  <a:pt x="5855" y="1132"/>
                </a:cubicBezTo>
                <a:cubicBezTo>
                  <a:pt x="5934" y="1293"/>
                  <a:pt x="5825" y="1102"/>
                  <a:pt x="5947" y="1224"/>
                </a:cubicBezTo>
                <a:cubicBezTo>
                  <a:pt x="6070" y="1347"/>
                  <a:pt x="5872" y="1233"/>
                  <a:pt x="6039" y="1316"/>
                </a:cubicBezTo>
                <a:cubicBezTo>
                  <a:pt x="6059" y="1357"/>
                  <a:pt x="6068" y="1407"/>
                  <a:pt x="6100" y="1439"/>
                </a:cubicBezTo>
                <a:cubicBezTo>
                  <a:pt x="6120" y="1459"/>
                  <a:pt x="6145" y="1476"/>
                  <a:pt x="6161" y="1500"/>
                </a:cubicBezTo>
                <a:cubicBezTo>
                  <a:pt x="6235" y="1611"/>
                  <a:pt x="6217" y="1624"/>
                  <a:pt x="6253" y="1745"/>
                </a:cubicBezTo>
                <a:cubicBezTo>
                  <a:pt x="6289" y="1864"/>
                  <a:pt x="6323" y="1934"/>
                  <a:pt x="6345" y="2051"/>
                </a:cubicBezTo>
                <a:cubicBezTo>
                  <a:pt x="6368" y="2173"/>
                  <a:pt x="6406" y="2419"/>
                  <a:pt x="6406" y="2419"/>
                </a:cubicBezTo>
                <a:cubicBezTo>
                  <a:pt x="6396" y="2603"/>
                  <a:pt x="6391" y="2787"/>
                  <a:pt x="6376" y="2970"/>
                </a:cubicBezTo>
                <a:cubicBezTo>
                  <a:pt x="6359" y="3182"/>
                  <a:pt x="6295" y="3376"/>
                  <a:pt x="6253" y="3583"/>
                </a:cubicBezTo>
                <a:cubicBezTo>
                  <a:pt x="6230" y="3699"/>
                  <a:pt x="6215" y="3814"/>
                  <a:pt x="6161" y="3920"/>
                </a:cubicBezTo>
                <a:cubicBezTo>
                  <a:pt x="6110" y="4178"/>
                  <a:pt x="6079" y="4540"/>
                  <a:pt x="5977" y="4778"/>
                </a:cubicBezTo>
                <a:cubicBezTo>
                  <a:pt x="5964" y="4809"/>
                  <a:pt x="5908" y="4916"/>
                  <a:pt x="5885" y="4962"/>
                </a:cubicBezTo>
                <a:cubicBezTo>
                  <a:pt x="5830" y="5073"/>
                  <a:pt x="5790" y="5181"/>
                  <a:pt x="5701" y="5268"/>
                </a:cubicBezTo>
                <a:cubicBezTo>
                  <a:pt x="5681" y="5309"/>
                  <a:pt x="5672" y="5359"/>
                  <a:pt x="5640" y="5391"/>
                </a:cubicBezTo>
                <a:cubicBezTo>
                  <a:pt x="5620" y="5411"/>
                  <a:pt x="5595" y="5428"/>
                  <a:pt x="5579" y="5452"/>
                </a:cubicBezTo>
                <a:cubicBezTo>
                  <a:pt x="5472" y="5613"/>
                  <a:pt x="5577" y="5546"/>
                  <a:pt x="5456" y="5605"/>
                </a:cubicBezTo>
                <a:cubicBezTo>
                  <a:pt x="5268" y="5796"/>
                  <a:pt x="5508" y="5566"/>
                  <a:pt x="5334" y="5697"/>
                </a:cubicBezTo>
                <a:cubicBezTo>
                  <a:pt x="5311" y="5714"/>
                  <a:pt x="5297" y="5743"/>
                  <a:pt x="5273" y="5759"/>
                </a:cubicBezTo>
                <a:cubicBezTo>
                  <a:pt x="5151" y="5841"/>
                  <a:pt x="5012" y="5873"/>
                  <a:pt x="4874" y="5912"/>
                </a:cubicBezTo>
                <a:cubicBezTo>
                  <a:pt x="4751" y="5947"/>
                  <a:pt x="4633" y="5979"/>
                  <a:pt x="4507" y="6004"/>
                </a:cubicBezTo>
                <a:cubicBezTo>
                  <a:pt x="3699" y="5987"/>
                  <a:pt x="2801" y="6045"/>
                  <a:pt x="1994" y="5881"/>
                </a:cubicBezTo>
                <a:cubicBezTo>
                  <a:pt x="1953" y="5861"/>
                  <a:pt x="1913" y="5840"/>
                  <a:pt x="1872" y="5820"/>
                </a:cubicBezTo>
                <a:cubicBezTo>
                  <a:pt x="1851" y="5810"/>
                  <a:pt x="1826" y="5805"/>
                  <a:pt x="1810" y="5789"/>
                </a:cubicBezTo>
                <a:cubicBezTo>
                  <a:pt x="1790" y="5769"/>
                  <a:pt x="1774" y="5743"/>
                  <a:pt x="1749" y="5728"/>
                </a:cubicBezTo>
                <a:cubicBezTo>
                  <a:pt x="1721" y="5711"/>
                  <a:pt x="1687" y="5710"/>
                  <a:pt x="1657" y="5697"/>
                </a:cubicBezTo>
                <a:cubicBezTo>
                  <a:pt x="1574" y="5662"/>
                  <a:pt x="1493" y="5615"/>
                  <a:pt x="1412" y="5575"/>
                </a:cubicBezTo>
                <a:cubicBezTo>
                  <a:pt x="1203" y="5471"/>
                  <a:pt x="1521" y="5636"/>
                  <a:pt x="1290" y="5483"/>
                </a:cubicBezTo>
                <a:cubicBezTo>
                  <a:pt x="1252" y="5458"/>
                  <a:pt x="1167" y="5422"/>
                  <a:pt x="1167" y="5422"/>
                </a:cubicBezTo>
                <a:cubicBezTo>
                  <a:pt x="1147" y="5401"/>
                  <a:pt x="1132" y="5373"/>
                  <a:pt x="1106" y="5360"/>
                </a:cubicBezTo>
                <a:cubicBezTo>
                  <a:pt x="991" y="5302"/>
                  <a:pt x="835" y="5269"/>
                  <a:pt x="707" y="5238"/>
                </a:cubicBezTo>
                <a:cubicBezTo>
                  <a:pt x="575" y="5171"/>
                  <a:pt x="575" y="5121"/>
                  <a:pt x="524" y="4993"/>
                </a:cubicBezTo>
                <a:cubicBezTo>
                  <a:pt x="483" y="4891"/>
                  <a:pt x="451" y="4785"/>
                  <a:pt x="401" y="4686"/>
                </a:cubicBezTo>
                <a:cubicBezTo>
                  <a:pt x="370" y="4501"/>
                  <a:pt x="337" y="4313"/>
                  <a:pt x="279" y="4135"/>
                </a:cubicBezTo>
                <a:cubicBezTo>
                  <a:pt x="260" y="4002"/>
                  <a:pt x="217" y="3871"/>
                  <a:pt x="217" y="3736"/>
                </a:cubicBezTo>
                <a:cubicBezTo>
                  <a:pt x="217" y="2824"/>
                  <a:pt x="0" y="2154"/>
                  <a:pt x="493" y="1500"/>
                </a:cubicBezTo>
                <a:cubicBezTo>
                  <a:pt x="552" y="1421"/>
                  <a:pt x="587" y="1330"/>
                  <a:pt x="677" y="1285"/>
                </a:cubicBezTo>
                <a:cubicBezTo>
                  <a:pt x="739" y="1158"/>
                  <a:pt x="664" y="1280"/>
                  <a:pt x="769" y="1193"/>
                </a:cubicBezTo>
                <a:cubicBezTo>
                  <a:pt x="978" y="1020"/>
                  <a:pt x="811" y="1111"/>
                  <a:pt x="953" y="1040"/>
                </a:cubicBezTo>
                <a:cubicBezTo>
                  <a:pt x="1031" y="880"/>
                  <a:pt x="924" y="1068"/>
                  <a:pt x="1044" y="948"/>
                </a:cubicBezTo>
                <a:cubicBezTo>
                  <a:pt x="1060" y="932"/>
                  <a:pt x="1057" y="901"/>
                  <a:pt x="1075" y="887"/>
                </a:cubicBezTo>
                <a:cubicBezTo>
                  <a:pt x="1111" y="859"/>
                  <a:pt x="1198" y="826"/>
                  <a:pt x="1198" y="826"/>
                </a:cubicBezTo>
                <a:cubicBezTo>
                  <a:pt x="1307" y="715"/>
                  <a:pt x="1505" y="631"/>
                  <a:pt x="1657" y="581"/>
                </a:cubicBezTo>
                <a:cubicBezTo>
                  <a:pt x="1667" y="560"/>
                  <a:pt x="1688" y="519"/>
                  <a:pt x="1688" y="519"/>
                </a:cubicBezTo>
              </a:path>
            </a:pathLst>
          </a:cu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429" name="Freeform 40"/>
          <p:cNvSpPr>
            <a:spLocks/>
          </p:cNvSpPr>
          <p:nvPr/>
        </p:nvSpPr>
        <p:spPr bwMode="auto">
          <a:xfrm rot="1008557">
            <a:off x="3128963" y="2330450"/>
            <a:ext cx="820737" cy="1016000"/>
          </a:xfrm>
          <a:custGeom>
            <a:avLst/>
            <a:gdLst>
              <a:gd name="T0" fmla="*/ 231897 w 6406"/>
              <a:gd name="T1" fmla="*/ 92440 h 6045"/>
              <a:gd name="T2" fmla="*/ 463538 w 6406"/>
              <a:gd name="T3" fmla="*/ 154291 h 6045"/>
              <a:gd name="T4" fmla="*/ 491084 w 6406"/>
              <a:gd name="T5" fmla="*/ 236646 h 6045"/>
              <a:gd name="T6" fmla="*/ 510686 w 6406"/>
              <a:gd name="T7" fmla="*/ 113113 h 6045"/>
              <a:gd name="T8" fmla="*/ 569494 w 6406"/>
              <a:gd name="T9" fmla="*/ 71767 h 6045"/>
              <a:gd name="T10" fmla="*/ 648031 w 6406"/>
              <a:gd name="T11" fmla="*/ 123365 h 6045"/>
              <a:gd name="T12" fmla="*/ 663790 w 6406"/>
              <a:gd name="T13" fmla="*/ 293287 h 6045"/>
              <a:gd name="T14" fmla="*/ 636244 w 6406"/>
              <a:gd name="T15" fmla="*/ 360180 h 6045"/>
              <a:gd name="T16" fmla="*/ 616642 w 6406"/>
              <a:gd name="T17" fmla="*/ 385895 h 6045"/>
              <a:gd name="T18" fmla="*/ 636244 w 6406"/>
              <a:gd name="T19" fmla="*/ 360180 h 6045"/>
              <a:gd name="T20" fmla="*/ 695179 w 6406"/>
              <a:gd name="T21" fmla="*/ 313792 h 6045"/>
              <a:gd name="T22" fmla="*/ 773717 w 6406"/>
              <a:gd name="T23" fmla="*/ 406568 h 6045"/>
              <a:gd name="T24" fmla="*/ 753986 w 6406"/>
              <a:gd name="T25" fmla="*/ 586742 h 6045"/>
              <a:gd name="T26" fmla="*/ 671605 w 6406"/>
              <a:gd name="T27" fmla="*/ 653803 h 6045"/>
              <a:gd name="T28" fmla="*/ 648031 w 6406"/>
              <a:gd name="T29" fmla="*/ 664056 h 6045"/>
              <a:gd name="T30" fmla="*/ 687236 w 6406"/>
              <a:gd name="T31" fmla="*/ 756664 h 6045"/>
              <a:gd name="T32" fmla="*/ 702995 w 6406"/>
              <a:gd name="T33" fmla="*/ 828767 h 6045"/>
              <a:gd name="T34" fmla="*/ 589224 w 6406"/>
              <a:gd name="T35" fmla="*/ 926585 h 6045"/>
              <a:gd name="T36" fmla="*/ 561678 w 6406"/>
              <a:gd name="T37" fmla="*/ 895828 h 6045"/>
              <a:gd name="T38" fmla="*/ 526317 w 6406"/>
              <a:gd name="T39" fmla="*/ 782547 h 6045"/>
              <a:gd name="T40" fmla="*/ 471354 w 6406"/>
              <a:gd name="T41" fmla="*/ 916333 h 6045"/>
              <a:gd name="T42" fmla="*/ 349768 w 6406"/>
              <a:gd name="T43" fmla="*/ 957511 h 6045"/>
              <a:gd name="T44" fmla="*/ 306591 w 6406"/>
              <a:gd name="T45" fmla="*/ 921543 h 6045"/>
              <a:gd name="T46" fmla="*/ 283017 w 6406"/>
              <a:gd name="T47" fmla="*/ 787589 h 6045"/>
              <a:gd name="T48" fmla="*/ 263415 w 6406"/>
              <a:gd name="T49" fmla="*/ 828767 h 6045"/>
              <a:gd name="T50" fmla="*/ 180906 w 6406"/>
              <a:gd name="T51" fmla="*/ 895828 h 6045"/>
              <a:gd name="T52" fmla="*/ 110311 w 6406"/>
              <a:gd name="T53" fmla="*/ 849440 h 6045"/>
              <a:gd name="T54" fmla="*/ 63163 w 6406"/>
              <a:gd name="T55" fmla="*/ 777337 h 6045"/>
              <a:gd name="T56" fmla="*/ 118127 w 6406"/>
              <a:gd name="T57" fmla="*/ 591952 h 6045"/>
              <a:gd name="T58" fmla="*/ 165275 w 6406"/>
              <a:gd name="T59" fmla="*/ 550775 h 6045"/>
              <a:gd name="T60" fmla="*/ 94553 w 6406"/>
              <a:gd name="T61" fmla="*/ 463209 h 6045"/>
              <a:gd name="T62" fmla="*/ 78922 w 6406"/>
              <a:gd name="T63" fmla="*/ 339675 h 6045"/>
              <a:gd name="T64" fmla="*/ 180906 w 6406"/>
              <a:gd name="T65" fmla="*/ 339675 h 6045"/>
              <a:gd name="T66" fmla="*/ 200508 w 6406"/>
              <a:gd name="T67" fmla="*/ 319002 h 6045"/>
              <a:gd name="T68" fmla="*/ 188721 w 6406"/>
              <a:gd name="T69" fmla="*/ 133618 h 6045"/>
              <a:gd name="T70" fmla="*/ 208451 w 6406"/>
              <a:gd name="T71" fmla="*/ 97650 h 6045"/>
              <a:gd name="T72" fmla="*/ 231897 w 6406"/>
              <a:gd name="T73" fmla="*/ 66725 h 6045"/>
              <a:gd name="T74" fmla="*/ 310435 w 6406"/>
              <a:gd name="T75" fmla="*/ 10084 h 6045"/>
              <a:gd name="T76" fmla="*/ 424334 w 6406"/>
              <a:gd name="T77" fmla="*/ 30589 h 6045"/>
              <a:gd name="T78" fmla="*/ 479297 w 6406"/>
              <a:gd name="T79" fmla="*/ 35800 h 6045"/>
              <a:gd name="T80" fmla="*/ 624457 w 6406"/>
              <a:gd name="T81" fmla="*/ 41010 h 6045"/>
              <a:gd name="T82" fmla="*/ 679421 w 6406"/>
              <a:gd name="T83" fmla="*/ 97650 h 6045"/>
              <a:gd name="T84" fmla="*/ 734384 w 6406"/>
              <a:gd name="T85" fmla="*/ 174796 h 6045"/>
              <a:gd name="T86" fmla="*/ 773717 w 6406"/>
              <a:gd name="T87" fmla="*/ 221184 h 6045"/>
              <a:gd name="T88" fmla="*/ 801135 w 6406"/>
              <a:gd name="T89" fmla="*/ 293287 h 6045"/>
              <a:gd name="T90" fmla="*/ 816893 w 6406"/>
              <a:gd name="T91" fmla="*/ 499176 h 6045"/>
              <a:gd name="T92" fmla="*/ 765774 w 6406"/>
              <a:gd name="T93" fmla="*/ 803052 h 6045"/>
              <a:gd name="T94" fmla="*/ 722597 w 6406"/>
              <a:gd name="T95" fmla="*/ 906080 h 6045"/>
              <a:gd name="T96" fmla="*/ 683392 w 6406"/>
              <a:gd name="T97" fmla="*/ 957511 h 6045"/>
              <a:gd name="T98" fmla="*/ 577437 w 6406"/>
              <a:gd name="T99" fmla="*/ 1009109 h 6045"/>
              <a:gd name="T100" fmla="*/ 231897 w 6406"/>
              <a:gd name="T101" fmla="*/ 972973 h 6045"/>
              <a:gd name="T102" fmla="*/ 180906 w 6406"/>
              <a:gd name="T103" fmla="*/ 937006 h 6045"/>
              <a:gd name="T104" fmla="*/ 141701 w 6406"/>
              <a:gd name="T105" fmla="*/ 900870 h 6045"/>
              <a:gd name="T106" fmla="*/ 51376 w 6406"/>
              <a:gd name="T107" fmla="*/ 787589 h 6045"/>
              <a:gd name="T108" fmla="*/ 63163 w 6406"/>
              <a:gd name="T109" fmla="*/ 252109 h 6045"/>
              <a:gd name="T110" fmla="*/ 122098 w 6406"/>
              <a:gd name="T111" fmla="*/ 174796 h 6045"/>
              <a:gd name="T112" fmla="*/ 153488 w 6406"/>
              <a:gd name="T113" fmla="*/ 138828 h 60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406" h="6045">
                <a:moveTo>
                  <a:pt x="1504" y="795"/>
                </a:moveTo>
                <a:cubicBezTo>
                  <a:pt x="1643" y="657"/>
                  <a:pt x="1576" y="699"/>
                  <a:pt x="1688" y="642"/>
                </a:cubicBezTo>
                <a:cubicBezTo>
                  <a:pt x="1737" y="546"/>
                  <a:pt x="1693" y="598"/>
                  <a:pt x="1810" y="550"/>
                </a:cubicBezTo>
                <a:cubicBezTo>
                  <a:pt x="1977" y="482"/>
                  <a:pt x="2153" y="457"/>
                  <a:pt x="2331" y="427"/>
                </a:cubicBezTo>
                <a:cubicBezTo>
                  <a:pt x="2348" y="428"/>
                  <a:pt x="3286" y="341"/>
                  <a:pt x="3465" y="611"/>
                </a:cubicBezTo>
                <a:cubicBezTo>
                  <a:pt x="3526" y="702"/>
                  <a:pt x="3569" y="819"/>
                  <a:pt x="3618" y="918"/>
                </a:cubicBezTo>
                <a:cubicBezTo>
                  <a:pt x="3631" y="944"/>
                  <a:pt x="3662" y="956"/>
                  <a:pt x="3679" y="979"/>
                </a:cubicBezTo>
                <a:cubicBezTo>
                  <a:pt x="3727" y="1043"/>
                  <a:pt x="3779" y="1206"/>
                  <a:pt x="3802" y="1285"/>
                </a:cubicBezTo>
                <a:cubicBezTo>
                  <a:pt x="3814" y="1326"/>
                  <a:pt x="3820" y="1368"/>
                  <a:pt x="3833" y="1408"/>
                </a:cubicBezTo>
                <a:cubicBezTo>
                  <a:pt x="3840" y="1430"/>
                  <a:pt x="3855" y="1448"/>
                  <a:pt x="3863" y="1469"/>
                </a:cubicBezTo>
                <a:cubicBezTo>
                  <a:pt x="3885" y="1530"/>
                  <a:pt x="3924" y="1653"/>
                  <a:pt x="3924" y="1653"/>
                </a:cubicBezTo>
                <a:cubicBezTo>
                  <a:pt x="4009" y="1147"/>
                  <a:pt x="3909" y="1787"/>
                  <a:pt x="3986" y="673"/>
                </a:cubicBezTo>
                <a:cubicBezTo>
                  <a:pt x="3988" y="638"/>
                  <a:pt x="4061" y="466"/>
                  <a:pt x="4078" y="458"/>
                </a:cubicBezTo>
                <a:cubicBezTo>
                  <a:pt x="4119" y="438"/>
                  <a:pt x="4200" y="397"/>
                  <a:pt x="4200" y="397"/>
                </a:cubicBezTo>
                <a:cubicBezTo>
                  <a:pt x="4282" y="407"/>
                  <a:pt x="4365" y="410"/>
                  <a:pt x="4445" y="427"/>
                </a:cubicBezTo>
                <a:cubicBezTo>
                  <a:pt x="4610" y="462"/>
                  <a:pt x="4747" y="559"/>
                  <a:pt x="4905" y="611"/>
                </a:cubicBezTo>
                <a:cubicBezTo>
                  <a:pt x="4915" y="632"/>
                  <a:pt x="4918" y="659"/>
                  <a:pt x="4936" y="673"/>
                </a:cubicBezTo>
                <a:cubicBezTo>
                  <a:pt x="4971" y="701"/>
                  <a:pt x="5058" y="734"/>
                  <a:pt x="5058" y="734"/>
                </a:cubicBezTo>
                <a:cubicBezTo>
                  <a:pt x="5160" y="939"/>
                  <a:pt x="5186" y="1156"/>
                  <a:pt x="5242" y="1377"/>
                </a:cubicBezTo>
                <a:cubicBezTo>
                  <a:pt x="5232" y="1479"/>
                  <a:pt x="5228" y="1583"/>
                  <a:pt x="5211" y="1684"/>
                </a:cubicBezTo>
                <a:cubicBezTo>
                  <a:pt x="5207" y="1706"/>
                  <a:pt x="5189" y="1724"/>
                  <a:pt x="5181" y="1745"/>
                </a:cubicBezTo>
                <a:cubicBezTo>
                  <a:pt x="5143" y="1840"/>
                  <a:pt x="5104" y="1930"/>
                  <a:pt x="5058" y="2021"/>
                </a:cubicBezTo>
                <a:cubicBezTo>
                  <a:pt x="5045" y="2047"/>
                  <a:pt x="5014" y="2059"/>
                  <a:pt x="4997" y="2082"/>
                </a:cubicBezTo>
                <a:cubicBezTo>
                  <a:pt x="4983" y="2100"/>
                  <a:pt x="4980" y="2125"/>
                  <a:pt x="4966" y="2143"/>
                </a:cubicBezTo>
                <a:cubicBezTo>
                  <a:pt x="4949" y="2166"/>
                  <a:pt x="4922" y="2181"/>
                  <a:pt x="4905" y="2204"/>
                </a:cubicBezTo>
                <a:cubicBezTo>
                  <a:pt x="4891" y="2223"/>
                  <a:pt x="4890" y="2250"/>
                  <a:pt x="4874" y="2266"/>
                </a:cubicBezTo>
                <a:cubicBezTo>
                  <a:pt x="4858" y="2282"/>
                  <a:pt x="4833" y="2286"/>
                  <a:pt x="4813" y="2296"/>
                </a:cubicBezTo>
                <a:cubicBezTo>
                  <a:pt x="4833" y="2276"/>
                  <a:pt x="4857" y="2258"/>
                  <a:pt x="4874" y="2235"/>
                </a:cubicBezTo>
                <a:cubicBezTo>
                  <a:pt x="4888" y="2217"/>
                  <a:pt x="4889" y="2190"/>
                  <a:pt x="4905" y="2174"/>
                </a:cubicBezTo>
                <a:cubicBezTo>
                  <a:pt x="4921" y="2158"/>
                  <a:pt x="4946" y="2153"/>
                  <a:pt x="4966" y="2143"/>
                </a:cubicBezTo>
                <a:cubicBezTo>
                  <a:pt x="4976" y="2123"/>
                  <a:pt x="4979" y="2096"/>
                  <a:pt x="4997" y="2082"/>
                </a:cubicBezTo>
                <a:cubicBezTo>
                  <a:pt x="5033" y="2054"/>
                  <a:pt x="5119" y="2021"/>
                  <a:pt x="5119" y="2021"/>
                </a:cubicBezTo>
                <a:cubicBezTo>
                  <a:pt x="5222" y="1918"/>
                  <a:pt x="5293" y="1901"/>
                  <a:pt x="5426" y="1867"/>
                </a:cubicBezTo>
                <a:cubicBezTo>
                  <a:pt x="5569" y="1877"/>
                  <a:pt x="5714" y="1872"/>
                  <a:pt x="5855" y="1898"/>
                </a:cubicBezTo>
                <a:cubicBezTo>
                  <a:pt x="5883" y="1903"/>
                  <a:pt x="5903" y="1933"/>
                  <a:pt x="5916" y="1959"/>
                </a:cubicBezTo>
                <a:cubicBezTo>
                  <a:pt x="5982" y="2091"/>
                  <a:pt x="6013" y="2276"/>
                  <a:pt x="6039" y="2419"/>
                </a:cubicBezTo>
                <a:cubicBezTo>
                  <a:pt x="6050" y="2480"/>
                  <a:pt x="6059" y="2542"/>
                  <a:pt x="6069" y="2603"/>
                </a:cubicBezTo>
                <a:cubicBezTo>
                  <a:pt x="6059" y="2777"/>
                  <a:pt x="6055" y="2951"/>
                  <a:pt x="6039" y="3124"/>
                </a:cubicBezTo>
                <a:cubicBezTo>
                  <a:pt x="6026" y="3256"/>
                  <a:pt x="5944" y="3375"/>
                  <a:pt x="5885" y="3491"/>
                </a:cubicBezTo>
                <a:cubicBezTo>
                  <a:pt x="5872" y="3517"/>
                  <a:pt x="5841" y="3530"/>
                  <a:pt x="5824" y="3553"/>
                </a:cubicBezTo>
                <a:cubicBezTo>
                  <a:pt x="5752" y="3649"/>
                  <a:pt x="5844" y="3589"/>
                  <a:pt x="5732" y="3644"/>
                </a:cubicBezTo>
                <a:cubicBezTo>
                  <a:pt x="5609" y="3769"/>
                  <a:pt x="5412" y="3847"/>
                  <a:pt x="5242" y="3890"/>
                </a:cubicBezTo>
                <a:cubicBezTo>
                  <a:pt x="5119" y="3880"/>
                  <a:pt x="4997" y="3859"/>
                  <a:pt x="4874" y="3859"/>
                </a:cubicBezTo>
                <a:cubicBezTo>
                  <a:pt x="4832" y="3859"/>
                  <a:pt x="4959" y="3871"/>
                  <a:pt x="4997" y="3890"/>
                </a:cubicBezTo>
                <a:cubicBezTo>
                  <a:pt x="5023" y="3903"/>
                  <a:pt x="5042" y="3927"/>
                  <a:pt x="5058" y="3951"/>
                </a:cubicBezTo>
                <a:cubicBezTo>
                  <a:pt x="5141" y="4075"/>
                  <a:pt x="5167" y="4213"/>
                  <a:pt x="5273" y="4319"/>
                </a:cubicBezTo>
                <a:cubicBezTo>
                  <a:pt x="5293" y="4360"/>
                  <a:pt x="5314" y="4400"/>
                  <a:pt x="5334" y="4441"/>
                </a:cubicBezTo>
                <a:cubicBezTo>
                  <a:pt x="5344" y="4461"/>
                  <a:pt x="5354" y="4482"/>
                  <a:pt x="5364" y="4502"/>
                </a:cubicBezTo>
                <a:cubicBezTo>
                  <a:pt x="5374" y="4523"/>
                  <a:pt x="5385" y="4543"/>
                  <a:pt x="5395" y="4564"/>
                </a:cubicBezTo>
                <a:cubicBezTo>
                  <a:pt x="5405" y="4584"/>
                  <a:pt x="5426" y="4625"/>
                  <a:pt x="5426" y="4625"/>
                </a:cubicBezTo>
                <a:cubicBezTo>
                  <a:pt x="5446" y="4727"/>
                  <a:pt x="5497" y="4828"/>
                  <a:pt x="5487" y="4931"/>
                </a:cubicBezTo>
                <a:cubicBezTo>
                  <a:pt x="5477" y="5033"/>
                  <a:pt x="5478" y="5137"/>
                  <a:pt x="5456" y="5238"/>
                </a:cubicBezTo>
                <a:cubicBezTo>
                  <a:pt x="5404" y="5480"/>
                  <a:pt x="5099" y="5516"/>
                  <a:pt x="4905" y="5544"/>
                </a:cubicBezTo>
                <a:cubicBezTo>
                  <a:pt x="4803" y="5534"/>
                  <a:pt x="4699" y="5534"/>
                  <a:pt x="4599" y="5513"/>
                </a:cubicBezTo>
                <a:cubicBezTo>
                  <a:pt x="4554" y="5503"/>
                  <a:pt x="4476" y="5452"/>
                  <a:pt x="4476" y="5452"/>
                </a:cubicBezTo>
                <a:cubicBezTo>
                  <a:pt x="4466" y="5432"/>
                  <a:pt x="4459" y="5409"/>
                  <a:pt x="4445" y="5391"/>
                </a:cubicBezTo>
                <a:cubicBezTo>
                  <a:pt x="4428" y="5368"/>
                  <a:pt x="4399" y="5355"/>
                  <a:pt x="4384" y="5330"/>
                </a:cubicBezTo>
                <a:cubicBezTo>
                  <a:pt x="4367" y="5302"/>
                  <a:pt x="4370" y="5266"/>
                  <a:pt x="4353" y="5238"/>
                </a:cubicBezTo>
                <a:cubicBezTo>
                  <a:pt x="4338" y="5213"/>
                  <a:pt x="4308" y="5200"/>
                  <a:pt x="4292" y="5176"/>
                </a:cubicBezTo>
                <a:cubicBezTo>
                  <a:pt x="4186" y="5016"/>
                  <a:pt x="4140" y="4842"/>
                  <a:pt x="4108" y="4656"/>
                </a:cubicBezTo>
                <a:cubicBezTo>
                  <a:pt x="4055" y="4815"/>
                  <a:pt x="3999" y="4965"/>
                  <a:pt x="3924" y="5115"/>
                </a:cubicBezTo>
                <a:cubicBezTo>
                  <a:pt x="3876" y="5209"/>
                  <a:pt x="3846" y="5286"/>
                  <a:pt x="3771" y="5360"/>
                </a:cubicBezTo>
                <a:cubicBezTo>
                  <a:pt x="3715" y="5476"/>
                  <a:pt x="3778" y="5379"/>
                  <a:pt x="3679" y="5452"/>
                </a:cubicBezTo>
                <a:cubicBezTo>
                  <a:pt x="3656" y="5469"/>
                  <a:pt x="3642" y="5497"/>
                  <a:pt x="3618" y="5513"/>
                </a:cubicBezTo>
                <a:cubicBezTo>
                  <a:pt x="3477" y="5608"/>
                  <a:pt x="3308" y="5652"/>
                  <a:pt x="3159" y="5728"/>
                </a:cubicBezTo>
                <a:cubicBezTo>
                  <a:pt x="3016" y="5718"/>
                  <a:pt x="2873" y="5713"/>
                  <a:pt x="2730" y="5697"/>
                </a:cubicBezTo>
                <a:cubicBezTo>
                  <a:pt x="2688" y="5692"/>
                  <a:pt x="2647" y="5682"/>
                  <a:pt x="2607" y="5667"/>
                </a:cubicBezTo>
                <a:cubicBezTo>
                  <a:pt x="2564" y="5651"/>
                  <a:pt x="2484" y="5605"/>
                  <a:pt x="2484" y="5605"/>
                </a:cubicBezTo>
                <a:cubicBezTo>
                  <a:pt x="2413" y="5461"/>
                  <a:pt x="2506" y="5632"/>
                  <a:pt x="2393" y="5483"/>
                </a:cubicBezTo>
                <a:cubicBezTo>
                  <a:pt x="2335" y="5407"/>
                  <a:pt x="2327" y="5294"/>
                  <a:pt x="2301" y="5207"/>
                </a:cubicBezTo>
                <a:cubicBezTo>
                  <a:pt x="2282" y="5145"/>
                  <a:pt x="2239" y="5023"/>
                  <a:pt x="2239" y="5023"/>
                </a:cubicBezTo>
                <a:cubicBezTo>
                  <a:pt x="2229" y="4911"/>
                  <a:pt x="2233" y="4796"/>
                  <a:pt x="2209" y="4686"/>
                </a:cubicBezTo>
                <a:cubicBezTo>
                  <a:pt x="2204" y="4664"/>
                  <a:pt x="2192" y="4729"/>
                  <a:pt x="2178" y="4747"/>
                </a:cubicBezTo>
                <a:cubicBezTo>
                  <a:pt x="2161" y="4770"/>
                  <a:pt x="2133" y="4785"/>
                  <a:pt x="2117" y="4809"/>
                </a:cubicBezTo>
                <a:cubicBezTo>
                  <a:pt x="2092" y="4847"/>
                  <a:pt x="2097" y="4911"/>
                  <a:pt x="2056" y="4931"/>
                </a:cubicBezTo>
                <a:cubicBezTo>
                  <a:pt x="1943" y="4988"/>
                  <a:pt x="2010" y="4946"/>
                  <a:pt x="1872" y="5084"/>
                </a:cubicBezTo>
                <a:cubicBezTo>
                  <a:pt x="1851" y="5105"/>
                  <a:pt x="1836" y="5133"/>
                  <a:pt x="1810" y="5146"/>
                </a:cubicBezTo>
                <a:cubicBezTo>
                  <a:pt x="1678" y="5212"/>
                  <a:pt x="1551" y="5283"/>
                  <a:pt x="1412" y="5330"/>
                </a:cubicBezTo>
                <a:cubicBezTo>
                  <a:pt x="1351" y="5320"/>
                  <a:pt x="1288" y="5314"/>
                  <a:pt x="1228" y="5299"/>
                </a:cubicBezTo>
                <a:cubicBezTo>
                  <a:pt x="1159" y="5282"/>
                  <a:pt x="1161" y="5251"/>
                  <a:pt x="1106" y="5207"/>
                </a:cubicBezTo>
                <a:cubicBezTo>
                  <a:pt x="1029" y="5146"/>
                  <a:pt x="938" y="5115"/>
                  <a:pt x="861" y="5054"/>
                </a:cubicBezTo>
                <a:cubicBezTo>
                  <a:pt x="706" y="4931"/>
                  <a:pt x="921" y="5053"/>
                  <a:pt x="677" y="4931"/>
                </a:cubicBezTo>
                <a:cubicBezTo>
                  <a:pt x="657" y="4921"/>
                  <a:pt x="616" y="4901"/>
                  <a:pt x="616" y="4901"/>
                </a:cubicBezTo>
                <a:cubicBezTo>
                  <a:pt x="568" y="4805"/>
                  <a:pt x="527" y="4725"/>
                  <a:pt x="493" y="4625"/>
                </a:cubicBezTo>
                <a:cubicBezTo>
                  <a:pt x="516" y="4312"/>
                  <a:pt x="524" y="3916"/>
                  <a:pt x="769" y="3675"/>
                </a:cubicBezTo>
                <a:cubicBezTo>
                  <a:pt x="825" y="3562"/>
                  <a:pt x="763" y="3656"/>
                  <a:pt x="861" y="3583"/>
                </a:cubicBezTo>
                <a:cubicBezTo>
                  <a:pt x="884" y="3566"/>
                  <a:pt x="896" y="3535"/>
                  <a:pt x="922" y="3522"/>
                </a:cubicBezTo>
                <a:cubicBezTo>
                  <a:pt x="1078" y="3444"/>
                  <a:pt x="1276" y="3427"/>
                  <a:pt x="1443" y="3399"/>
                </a:cubicBezTo>
                <a:cubicBezTo>
                  <a:pt x="1402" y="3379"/>
                  <a:pt x="1340" y="3379"/>
                  <a:pt x="1320" y="3338"/>
                </a:cubicBezTo>
                <a:cubicBezTo>
                  <a:pt x="1310" y="3318"/>
                  <a:pt x="1306" y="3293"/>
                  <a:pt x="1290" y="3277"/>
                </a:cubicBezTo>
                <a:cubicBezTo>
                  <a:pt x="1274" y="3261"/>
                  <a:pt x="1246" y="3261"/>
                  <a:pt x="1228" y="3246"/>
                </a:cubicBezTo>
                <a:cubicBezTo>
                  <a:pt x="1228" y="3246"/>
                  <a:pt x="1074" y="3092"/>
                  <a:pt x="1044" y="3062"/>
                </a:cubicBezTo>
                <a:cubicBezTo>
                  <a:pt x="942" y="2960"/>
                  <a:pt x="840" y="2858"/>
                  <a:pt x="738" y="2756"/>
                </a:cubicBezTo>
                <a:cubicBezTo>
                  <a:pt x="706" y="2724"/>
                  <a:pt x="697" y="2674"/>
                  <a:pt x="677" y="2633"/>
                </a:cubicBezTo>
                <a:cubicBezTo>
                  <a:pt x="627" y="2533"/>
                  <a:pt x="608" y="2439"/>
                  <a:pt x="585" y="2327"/>
                </a:cubicBezTo>
                <a:cubicBezTo>
                  <a:pt x="595" y="2225"/>
                  <a:pt x="599" y="2122"/>
                  <a:pt x="616" y="2021"/>
                </a:cubicBezTo>
                <a:cubicBezTo>
                  <a:pt x="633" y="1917"/>
                  <a:pt x="777" y="1895"/>
                  <a:pt x="861" y="1867"/>
                </a:cubicBezTo>
                <a:cubicBezTo>
                  <a:pt x="963" y="1877"/>
                  <a:pt x="1067" y="1877"/>
                  <a:pt x="1167" y="1898"/>
                </a:cubicBezTo>
                <a:cubicBezTo>
                  <a:pt x="1239" y="1914"/>
                  <a:pt x="1341" y="1986"/>
                  <a:pt x="1412" y="2021"/>
                </a:cubicBezTo>
                <a:cubicBezTo>
                  <a:pt x="1473" y="2052"/>
                  <a:pt x="1535" y="2082"/>
                  <a:pt x="1596" y="2113"/>
                </a:cubicBezTo>
                <a:cubicBezTo>
                  <a:pt x="1616" y="2123"/>
                  <a:pt x="1657" y="2143"/>
                  <a:pt x="1657" y="2143"/>
                </a:cubicBezTo>
                <a:cubicBezTo>
                  <a:pt x="1630" y="2061"/>
                  <a:pt x="1599" y="1977"/>
                  <a:pt x="1565" y="1898"/>
                </a:cubicBezTo>
                <a:cubicBezTo>
                  <a:pt x="1547" y="1856"/>
                  <a:pt x="1504" y="1776"/>
                  <a:pt x="1504" y="1776"/>
                </a:cubicBezTo>
                <a:cubicBezTo>
                  <a:pt x="1463" y="1611"/>
                  <a:pt x="1415" y="1452"/>
                  <a:pt x="1381" y="1285"/>
                </a:cubicBezTo>
                <a:cubicBezTo>
                  <a:pt x="1416" y="872"/>
                  <a:pt x="1357" y="1028"/>
                  <a:pt x="1473" y="795"/>
                </a:cubicBezTo>
                <a:cubicBezTo>
                  <a:pt x="1483" y="776"/>
                  <a:pt x="1627" y="735"/>
                  <a:pt x="1627" y="734"/>
                </a:cubicBezTo>
                <a:cubicBezTo>
                  <a:pt x="1645" y="710"/>
                  <a:pt x="1627" y="673"/>
                  <a:pt x="1627" y="642"/>
                </a:cubicBezTo>
                <a:cubicBezTo>
                  <a:pt x="1594" y="706"/>
                  <a:pt x="1558" y="788"/>
                  <a:pt x="1627" y="581"/>
                </a:cubicBezTo>
                <a:cubicBezTo>
                  <a:pt x="1652" y="506"/>
                  <a:pt x="1651" y="522"/>
                  <a:pt x="1719" y="489"/>
                </a:cubicBezTo>
                <a:cubicBezTo>
                  <a:pt x="1729" y="468"/>
                  <a:pt x="1733" y="443"/>
                  <a:pt x="1749" y="427"/>
                </a:cubicBezTo>
                <a:cubicBezTo>
                  <a:pt x="1765" y="411"/>
                  <a:pt x="1791" y="409"/>
                  <a:pt x="1810" y="397"/>
                </a:cubicBezTo>
                <a:cubicBezTo>
                  <a:pt x="1861" y="366"/>
                  <a:pt x="1913" y="336"/>
                  <a:pt x="1964" y="305"/>
                </a:cubicBezTo>
                <a:cubicBezTo>
                  <a:pt x="2055" y="251"/>
                  <a:pt x="2144" y="199"/>
                  <a:pt x="2239" y="152"/>
                </a:cubicBezTo>
                <a:cubicBezTo>
                  <a:pt x="2300" y="122"/>
                  <a:pt x="2362" y="91"/>
                  <a:pt x="2423" y="60"/>
                </a:cubicBezTo>
                <a:cubicBezTo>
                  <a:pt x="2443" y="50"/>
                  <a:pt x="2484" y="29"/>
                  <a:pt x="2484" y="29"/>
                </a:cubicBezTo>
                <a:cubicBezTo>
                  <a:pt x="2750" y="42"/>
                  <a:pt x="2962" y="0"/>
                  <a:pt x="3189" y="90"/>
                </a:cubicBezTo>
                <a:cubicBezTo>
                  <a:pt x="3313" y="139"/>
                  <a:pt x="3187" y="98"/>
                  <a:pt x="3312" y="182"/>
                </a:cubicBezTo>
                <a:cubicBezTo>
                  <a:pt x="3350" y="207"/>
                  <a:pt x="3393" y="224"/>
                  <a:pt x="3434" y="244"/>
                </a:cubicBezTo>
                <a:cubicBezTo>
                  <a:pt x="3455" y="254"/>
                  <a:pt x="3496" y="274"/>
                  <a:pt x="3496" y="274"/>
                </a:cubicBezTo>
                <a:cubicBezTo>
                  <a:pt x="3591" y="255"/>
                  <a:pt x="3656" y="250"/>
                  <a:pt x="3741" y="213"/>
                </a:cubicBezTo>
                <a:cubicBezTo>
                  <a:pt x="4006" y="99"/>
                  <a:pt x="3739" y="194"/>
                  <a:pt x="3955" y="121"/>
                </a:cubicBezTo>
                <a:cubicBezTo>
                  <a:pt x="4139" y="131"/>
                  <a:pt x="4324" y="131"/>
                  <a:pt x="4507" y="152"/>
                </a:cubicBezTo>
                <a:cubicBezTo>
                  <a:pt x="4518" y="153"/>
                  <a:pt x="4808" y="227"/>
                  <a:pt x="4874" y="244"/>
                </a:cubicBezTo>
                <a:cubicBezTo>
                  <a:pt x="4984" y="272"/>
                  <a:pt x="5025" y="349"/>
                  <a:pt x="5119" y="397"/>
                </a:cubicBezTo>
                <a:cubicBezTo>
                  <a:pt x="5202" y="560"/>
                  <a:pt x="5088" y="366"/>
                  <a:pt x="5211" y="489"/>
                </a:cubicBezTo>
                <a:cubicBezTo>
                  <a:pt x="5334" y="612"/>
                  <a:pt x="5140" y="498"/>
                  <a:pt x="5303" y="581"/>
                </a:cubicBezTo>
                <a:cubicBezTo>
                  <a:pt x="5374" y="724"/>
                  <a:pt x="5323" y="683"/>
                  <a:pt x="5426" y="734"/>
                </a:cubicBezTo>
                <a:cubicBezTo>
                  <a:pt x="5474" y="833"/>
                  <a:pt x="5544" y="901"/>
                  <a:pt x="5640" y="948"/>
                </a:cubicBezTo>
                <a:cubicBezTo>
                  <a:pt x="5699" y="1065"/>
                  <a:pt x="5633" y="965"/>
                  <a:pt x="5732" y="1040"/>
                </a:cubicBezTo>
                <a:cubicBezTo>
                  <a:pt x="5884" y="1155"/>
                  <a:pt x="5708" y="1061"/>
                  <a:pt x="5855" y="1132"/>
                </a:cubicBezTo>
                <a:cubicBezTo>
                  <a:pt x="5934" y="1293"/>
                  <a:pt x="5825" y="1102"/>
                  <a:pt x="5947" y="1224"/>
                </a:cubicBezTo>
                <a:cubicBezTo>
                  <a:pt x="6070" y="1347"/>
                  <a:pt x="5872" y="1233"/>
                  <a:pt x="6039" y="1316"/>
                </a:cubicBezTo>
                <a:cubicBezTo>
                  <a:pt x="6059" y="1357"/>
                  <a:pt x="6068" y="1407"/>
                  <a:pt x="6100" y="1439"/>
                </a:cubicBezTo>
                <a:cubicBezTo>
                  <a:pt x="6120" y="1459"/>
                  <a:pt x="6145" y="1476"/>
                  <a:pt x="6161" y="1500"/>
                </a:cubicBezTo>
                <a:cubicBezTo>
                  <a:pt x="6235" y="1611"/>
                  <a:pt x="6217" y="1624"/>
                  <a:pt x="6253" y="1745"/>
                </a:cubicBezTo>
                <a:cubicBezTo>
                  <a:pt x="6289" y="1864"/>
                  <a:pt x="6323" y="1934"/>
                  <a:pt x="6345" y="2051"/>
                </a:cubicBezTo>
                <a:cubicBezTo>
                  <a:pt x="6368" y="2173"/>
                  <a:pt x="6406" y="2419"/>
                  <a:pt x="6406" y="2419"/>
                </a:cubicBezTo>
                <a:cubicBezTo>
                  <a:pt x="6396" y="2603"/>
                  <a:pt x="6391" y="2787"/>
                  <a:pt x="6376" y="2970"/>
                </a:cubicBezTo>
                <a:cubicBezTo>
                  <a:pt x="6359" y="3182"/>
                  <a:pt x="6295" y="3376"/>
                  <a:pt x="6253" y="3583"/>
                </a:cubicBezTo>
                <a:cubicBezTo>
                  <a:pt x="6230" y="3699"/>
                  <a:pt x="6215" y="3814"/>
                  <a:pt x="6161" y="3920"/>
                </a:cubicBezTo>
                <a:cubicBezTo>
                  <a:pt x="6110" y="4178"/>
                  <a:pt x="6079" y="4540"/>
                  <a:pt x="5977" y="4778"/>
                </a:cubicBezTo>
                <a:cubicBezTo>
                  <a:pt x="5964" y="4809"/>
                  <a:pt x="5908" y="4916"/>
                  <a:pt x="5885" y="4962"/>
                </a:cubicBezTo>
                <a:cubicBezTo>
                  <a:pt x="5830" y="5073"/>
                  <a:pt x="5790" y="5181"/>
                  <a:pt x="5701" y="5268"/>
                </a:cubicBezTo>
                <a:cubicBezTo>
                  <a:pt x="5681" y="5309"/>
                  <a:pt x="5672" y="5359"/>
                  <a:pt x="5640" y="5391"/>
                </a:cubicBezTo>
                <a:cubicBezTo>
                  <a:pt x="5620" y="5411"/>
                  <a:pt x="5595" y="5428"/>
                  <a:pt x="5579" y="5452"/>
                </a:cubicBezTo>
                <a:cubicBezTo>
                  <a:pt x="5472" y="5613"/>
                  <a:pt x="5577" y="5546"/>
                  <a:pt x="5456" y="5605"/>
                </a:cubicBezTo>
                <a:cubicBezTo>
                  <a:pt x="5268" y="5796"/>
                  <a:pt x="5508" y="5566"/>
                  <a:pt x="5334" y="5697"/>
                </a:cubicBezTo>
                <a:cubicBezTo>
                  <a:pt x="5311" y="5714"/>
                  <a:pt x="5297" y="5743"/>
                  <a:pt x="5273" y="5759"/>
                </a:cubicBezTo>
                <a:cubicBezTo>
                  <a:pt x="5151" y="5841"/>
                  <a:pt x="5012" y="5873"/>
                  <a:pt x="4874" y="5912"/>
                </a:cubicBezTo>
                <a:cubicBezTo>
                  <a:pt x="4751" y="5947"/>
                  <a:pt x="4633" y="5979"/>
                  <a:pt x="4507" y="6004"/>
                </a:cubicBezTo>
                <a:cubicBezTo>
                  <a:pt x="3699" y="5987"/>
                  <a:pt x="2801" y="6045"/>
                  <a:pt x="1994" y="5881"/>
                </a:cubicBezTo>
                <a:cubicBezTo>
                  <a:pt x="1953" y="5861"/>
                  <a:pt x="1913" y="5840"/>
                  <a:pt x="1872" y="5820"/>
                </a:cubicBezTo>
                <a:cubicBezTo>
                  <a:pt x="1851" y="5810"/>
                  <a:pt x="1826" y="5805"/>
                  <a:pt x="1810" y="5789"/>
                </a:cubicBezTo>
                <a:cubicBezTo>
                  <a:pt x="1790" y="5769"/>
                  <a:pt x="1774" y="5743"/>
                  <a:pt x="1749" y="5728"/>
                </a:cubicBezTo>
                <a:cubicBezTo>
                  <a:pt x="1721" y="5711"/>
                  <a:pt x="1687" y="5710"/>
                  <a:pt x="1657" y="5697"/>
                </a:cubicBezTo>
                <a:cubicBezTo>
                  <a:pt x="1574" y="5662"/>
                  <a:pt x="1493" y="5615"/>
                  <a:pt x="1412" y="5575"/>
                </a:cubicBezTo>
                <a:cubicBezTo>
                  <a:pt x="1203" y="5471"/>
                  <a:pt x="1521" y="5636"/>
                  <a:pt x="1290" y="5483"/>
                </a:cubicBezTo>
                <a:cubicBezTo>
                  <a:pt x="1252" y="5458"/>
                  <a:pt x="1167" y="5422"/>
                  <a:pt x="1167" y="5422"/>
                </a:cubicBezTo>
                <a:cubicBezTo>
                  <a:pt x="1147" y="5401"/>
                  <a:pt x="1132" y="5373"/>
                  <a:pt x="1106" y="5360"/>
                </a:cubicBezTo>
                <a:cubicBezTo>
                  <a:pt x="991" y="5302"/>
                  <a:pt x="835" y="5269"/>
                  <a:pt x="707" y="5238"/>
                </a:cubicBezTo>
                <a:cubicBezTo>
                  <a:pt x="575" y="5171"/>
                  <a:pt x="575" y="5121"/>
                  <a:pt x="524" y="4993"/>
                </a:cubicBezTo>
                <a:cubicBezTo>
                  <a:pt x="483" y="4891"/>
                  <a:pt x="451" y="4785"/>
                  <a:pt x="401" y="4686"/>
                </a:cubicBezTo>
                <a:cubicBezTo>
                  <a:pt x="370" y="4501"/>
                  <a:pt x="337" y="4313"/>
                  <a:pt x="279" y="4135"/>
                </a:cubicBezTo>
                <a:cubicBezTo>
                  <a:pt x="260" y="4002"/>
                  <a:pt x="217" y="3871"/>
                  <a:pt x="217" y="3736"/>
                </a:cubicBezTo>
                <a:cubicBezTo>
                  <a:pt x="217" y="2824"/>
                  <a:pt x="0" y="2154"/>
                  <a:pt x="493" y="1500"/>
                </a:cubicBezTo>
                <a:cubicBezTo>
                  <a:pt x="552" y="1421"/>
                  <a:pt x="587" y="1330"/>
                  <a:pt x="677" y="1285"/>
                </a:cubicBezTo>
                <a:cubicBezTo>
                  <a:pt x="739" y="1158"/>
                  <a:pt x="664" y="1280"/>
                  <a:pt x="769" y="1193"/>
                </a:cubicBezTo>
                <a:cubicBezTo>
                  <a:pt x="978" y="1020"/>
                  <a:pt x="811" y="1111"/>
                  <a:pt x="953" y="1040"/>
                </a:cubicBezTo>
                <a:cubicBezTo>
                  <a:pt x="1031" y="880"/>
                  <a:pt x="924" y="1068"/>
                  <a:pt x="1044" y="948"/>
                </a:cubicBezTo>
                <a:cubicBezTo>
                  <a:pt x="1060" y="932"/>
                  <a:pt x="1057" y="901"/>
                  <a:pt x="1075" y="887"/>
                </a:cubicBezTo>
                <a:cubicBezTo>
                  <a:pt x="1111" y="859"/>
                  <a:pt x="1198" y="826"/>
                  <a:pt x="1198" y="826"/>
                </a:cubicBezTo>
                <a:cubicBezTo>
                  <a:pt x="1307" y="715"/>
                  <a:pt x="1505" y="631"/>
                  <a:pt x="1657" y="581"/>
                </a:cubicBezTo>
                <a:cubicBezTo>
                  <a:pt x="1667" y="560"/>
                  <a:pt x="1688" y="519"/>
                  <a:pt x="1688" y="519"/>
                </a:cubicBezTo>
              </a:path>
            </a:pathLst>
          </a:cu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430" name="Freeform 41"/>
          <p:cNvSpPr>
            <a:spLocks/>
          </p:cNvSpPr>
          <p:nvPr/>
        </p:nvSpPr>
        <p:spPr bwMode="auto">
          <a:xfrm rot="6370327" flipH="1">
            <a:off x="6423026" y="1516062"/>
            <a:ext cx="1738312" cy="1966913"/>
          </a:xfrm>
          <a:custGeom>
            <a:avLst/>
            <a:gdLst>
              <a:gd name="T0" fmla="*/ 799844 w 1580"/>
              <a:gd name="T1" fmla="*/ 357621 h 1540"/>
              <a:gd name="T2" fmla="*/ 359765 w 1580"/>
              <a:gd name="T3" fmla="*/ 561975 h 1540"/>
              <a:gd name="T4" fmla="*/ 139725 w 1580"/>
              <a:gd name="T5" fmla="*/ 919596 h 1540"/>
              <a:gd name="T6" fmla="*/ 7701 w 1580"/>
              <a:gd name="T7" fmla="*/ 1532659 h 1540"/>
              <a:gd name="T8" fmla="*/ 95717 w 1580"/>
              <a:gd name="T9" fmla="*/ 1379394 h 1540"/>
              <a:gd name="T10" fmla="*/ 205737 w 1580"/>
              <a:gd name="T11" fmla="*/ 1047317 h 1540"/>
              <a:gd name="T12" fmla="*/ 293753 w 1580"/>
              <a:gd name="T13" fmla="*/ 868507 h 1540"/>
              <a:gd name="T14" fmla="*/ 73713 w 1580"/>
              <a:gd name="T15" fmla="*/ 1481571 h 1540"/>
              <a:gd name="T16" fmla="*/ 51709 w 1580"/>
              <a:gd name="T17" fmla="*/ 1737014 h 1540"/>
              <a:gd name="T18" fmla="*/ 161729 w 1580"/>
              <a:gd name="T19" fmla="*/ 1660381 h 1540"/>
              <a:gd name="T20" fmla="*/ 227741 w 1580"/>
              <a:gd name="T21" fmla="*/ 1481571 h 1540"/>
              <a:gd name="T22" fmla="*/ 315757 w 1580"/>
              <a:gd name="T23" fmla="*/ 1226128 h 1540"/>
              <a:gd name="T24" fmla="*/ 447780 w 1580"/>
              <a:gd name="T25" fmla="*/ 945140 h 1540"/>
              <a:gd name="T26" fmla="*/ 337761 w 1580"/>
              <a:gd name="T27" fmla="*/ 1328305 h 1540"/>
              <a:gd name="T28" fmla="*/ 249745 w 1580"/>
              <a:gd name="T29" fmla="*/ 1711470 h 1540"/>
              <a:gd name="T30" fmla="*/ 227741 w 1580"/>
              <a:gd name="T31" fmla="*/ 1966913 h 1540"/>
              <a:gd name="T32" fmla="*/ 425776 w 1580"/>
              <a:gd name="T33" fmla="*/ 1711470 h 1540"/>
              <a:gd name="T34" fmla="*/ 513792 w 1580"/>
              <a:gd name="T35" fmla="*/ 1379394 h 1540"/>
              <a:gd name="T36" fmla="*/ 667820 w 1580"/>
              <a:gd name="T37" fmla="*/ 1021773 h 1540"/>
              <a:gd name="T38" fmla="*/ 601808 w 1580"/>
              <a:gd name="T39" fmla="*/ 1353849 h 1540"/>
              <a:gd name="T40" fmla="*/ 579804 w 1580"/>
              <a:gd name="T41" fmla="*/ 1813647 h 1540"/>
              <a:gd name="T42" fmla="*/ 777840 w 1580"/>
              <a:gd name="T43" fmla="*/ 1864736 h 1540"/>
              <a:gd name="T44" fmla="*/ 777840 w 1580"/>
              <a:gd name="T45" fmla="*/ 1481571 h 1540"/>
              <a:gd name="T46" fmla="*/ 909863 w 1580"/>
              <a:gd name="T47" fmla="*/ 1123950 h 1540"/>
              <a:gd name="T48" fmla="*/ 1085895 w 1580"/>
              <a:gd name="T49" fmla="*/ 1072862 h 1540"/>
              <a:gd name="T50" fmla="*/ 1129903 w 1580"/>
              <a:gd name="T51" fmla="*/ 1251672 h 1540"/>
              <a:gd name="T52" fmla="*/ 1129903 w 1580"/>
              <a:gd name="T53" fmla="*/ 1532659 h 1540"/>
              <a:gd name="T54" fmla="*/ 975875 w 1580"/>
              <a:gd name="T55" fmla="*/ 1685925 h 1540"/>
              <a:gd name="T56" fmla="*/ 1063891 w 1580"/>
              <a:gd name="T57" fmla="*/ 1839191 h 1540"/>
              <a:gd name="T58" fmla="*/ 1283930 w 1580"/>
              <a:gd name="T59" fmla="*/ 1685925 h 1540"/>
              <a:gd name="T60" fmla="*/ 1437958 w 1580"/>
              <a:gd name="T61" fmla="*/ 1379394 h 1540"/>
              <a:gd name="T62" fmla="*/ 1503970 w 1580"/>
              <a:gd name="T63" fmla="*/ 1021773 h 1540"/>
              <a:gd name="T64" fmla="*/ 1481966 w 1580"/>
              <a:gd name="T65" fmla="*/ 715241 h 1540"/>
              <a:gd name="T66" fmla="*/ 1680002 w 1580"/>
              <a:gd name="T67" fmla="*/ 408709 h 1540"/>
              <a:gd name="T68" fmla="*/ 1129903 w 1580"/>
              <a:gd name="T69" fmla="*/ 51089 h 1540"/>
              <a:gd name="T70" fmla="*/ 997879 w 1580"/>
              <a:gd name="T71" fmla="*/ 102177 h 1540"/>
              <a:gd name="T72" fmla="*/ 909863 w 1580"/>
              <a:gd name="T73" fmla="*/ 280988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431" name="Rectangle 43"/>
          <p:cNvSpPr>
            <a:spLocks noChangeArrowheads="1"/>
          </p:cNvSpPr>
          <p:nvPr/>
        </p:nvSpPr>
        <p:spPr bwMode="auto">
          <a:xfrm>
            <a:off x="182563" y="785813"/>
            <a:ext cx="87995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bg-BG" altLang="bg-BG" b="0"/>
              <a:t>Принцип на </a:t>
            </a:r>
            <a:r>
              <a:rPr lang="bg-BG" altLang="bg-BG"/>
              <a:t>изграждане на среда </a:t>
            </a:r>
            <a:r>
              <a:rPr lang="bg-BG" altLang="bg-BG" b="0"/>
              <a:t>за поддържане на структура с динамично отреждане на памет:</a:t>
            </a:r>
            <a:r>
              <a:rPr lang="bg-BG" altLang="bg-BG"/>
              <a:t> </a:t>
            </a:r>
          </a:p>
        </p:txBody>
      </p:sp>
      <p:sp>
        <p:nvSpPr>
          <p:cNvPr id="17432" name="Oval 44"/>
          <p:cNvSpPr>
            <a:spLocks noChangeArrowheads="1"/>
          </p:cNvSpPr>
          <p:nvPr/>
        </p:nvSpPr>
        <p:spPr bwMode="auto">
          <a:xfrm>
            <a:off x="3179763" y="2805113"/>
            <a:ext cx="87312" cy="603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AAAAA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433" name="Freeform 45"/>
          <p:cNvSpPr>
            <a:spLocks/>
          </p:cNvSpPr>
          <p:nvPr/>
        </p:nvSpPr>
        <p:spPr bwMode="auto">
          <a:xfrm rot="-899605">
            <a:off x="3219450" y="2700338"/>
            <a:ext cx="360363" cy="273050"/>
          </a:xfrm>
          <a:custGeom>
            <a:avLst/>
            <a:gdLst>
              <a:gd name="T0" fmla="*/ 101820 w 6406"/>
              <a:gd name="T1" fmla="*/ 24843 h 6045"/>
              <a:gd name="T2" fmla="*/ 203527 w 6406"/>
              <a:gd name="T3" fmla="*/ 41466 h 6045"/>
              <a:gd name="T4" fmla="*/ 215622 w 6406"/>
              <a:gd name="T5" fmla="*/ 63599 h 6045"/>
              <a:gd name="T6" fmla="*/ 224228 w 6406"/>
              <a:gd name="T7" fmla="*/ 30399 h 6045"/>
              <a:gd name="T8" fmla="*/ 250049 w 6406"/>
              <a:gd name="T9" fmla="*/ 19287 h 6045"/>
              <a:gd name="T10" fmla="*/ 284533 w 6406"/>
              <a:gd name="T11" fmla="*/ 33154 h 6045"/>
              <a:gd name="T12" fmla="*/ 291452 w 6406"/>
              <a:gd name="T13" fmla="*/ 78821 h 6045"/>
              <a:gd name="T14" fmla="*/ 279357 w 6406"/>
              <a:gd name="T15" fmla="*/ 96798 h 6045"/>
              <a:gd name="T16" fmla="*/ 270750 w 6406"/>
              <a:gd name="T17" fmla="*/ 103709 h 6045"/>
              <a:gd name="T18" fmla="*/ 279357 w 6406"/>
              <a:gd name="T19" fmla="*/ 96798 h 6045"/>
              <a:gd name="T20" fmla="*/ 305234 w 6406"/>
              <a:gd name="T21" fmla="*/ 84332 h 6045"/>
              <a:gd name="T22" fmla="*/ 339718 w 6406"/>
              <a:gd name="T23" fmla="*/ 109265 h 6045"/>
              <a:gd name="T24" fmla="*/ 331055 w 6406"/>
              <a:gd name="T25" fmla="*/ 157687 h 6045"/>
              <a:gd name="T26" fmla="*/ 294883 w 6406"/>
              <a:gd name="T27" fmla="*/ 175710 h 6045"/>
              <a:gd name="T28" fmla="*/ 284533 w 6406"/>
              <a:gd name="T29" fmla="*/ 178465 h 6045"/>
              <a:gd name="T30" fmla="*/ 301746 w 6406"/>
              <a:gd name="T31" fmla="*/ 203353 h 6045"/>
              <a:gd name="T32" fmla="*/ 308666 w 6406"/>
              <a:gd name="T33" fmla="*/ 222731 h 6045"/>
              <a:gd name="T34" fmla="*/ 258712 w 6406"/>
              <a:gd name="T35" fmla="*/ 249020 h 6045"/>
              <a:gd name="T36" fmla="*/ 246617 w 6406"/>
              <a:gd name="T37" fmla="*/ 240754 h 6045"/>
              <a:gd name="T38" fmla="*/ 231091 w 6406"/>
              <a:gd name="T39" fmla="*/ 210309 h 6045"/>
              <a:gd name="T40" fmla="*/ 206958 w 6406"/>
              <a:gd name="T41" fmla="*/ 246264 h 6045"/>
              <a:gd name="T42" fmla="*/ 153573 w 6406"/>
              <a:gd name="T43" fmla="*/ 257331 h 6045"/>
              <a:gd name="T44" fmla="*/ 134616 w 6406"/>
              <a:gd name="T45" fmla="*/ 247665 h 6045"/>
              <a:gd name="T46" fmla="*/ 124265 w 6406"/>
              <a:gd name="T47" fmla="*/ 211665 h 6045"/>
              <a:gd name="T48" fmla="*/ 115658 w 6406"/>
              <a:gd name="T49" fmla="*/ 222731 h 6045"/>
              <a:gd name="T50" fmla="*/ 79431 w 6406"/>
              <a:gd name="T51" fmla="*/ 240754 h 6045"/>
              <a:gd name="T52" fmla="*/ 48435 w 6406"/>
              <a:gd name="T53" fmla="*/ 228287 h 6045"/>
              <a:gd name="T54" fmla="*/ 27733 w 6406"/>
              <a:gd name="T55" fmla="*/ 208909 h 6045"/>
              <a:gd name="T56" fmla="*/ 51866 w 6406"/>
              <a:gd name="T57" fmla="*/ 159087 h 6045"/>
              <a:gd name="T58" fmla="*/ 72568 w 6406"/>
              <a:gd name="T59" fmla="*/ 148021 h 6045"/>
              <a:gd name="T60" fmla="*/ 41515 w 6406"/>
              <a:gd name="T61" fmla="*/ 124487 h 6045"/>
              <a:gd name="T62" fmla="*/ 34652 w 6406"/>
              <a:gd name="T63" fmla="*/ 91288 h 6045"/>
              <a:gd name="T64" fmla="*/ 79431 w 6406"/>
              <a:gd name="T65" fmla="*/ 91288 h 6045"/>
              <a:gd name="T66" fmla="*/ 88037 w 6406"/>
              <a:gd name="T67" fmla="*/ 85732 h 6045"/>
              <a:gd name="T68" fmla="*/ 82862 w 6406"/>
              <a:gd name="T69" fmla="*/ 35910 h 6045"/>
              <a:gd name="T70" fmla="*/ 91525 w 6406"/>
              <a:gd name="T71" fmla="*/ 26244 h 6045"/>
              <a:gd name="T72" fmla="*/ 101820 w 6406"/>
              <a:gd name="T73" fmla="*/ 17932 h 6045"/>
              <a:gd name="T74" fmla="*/ 136303 w 6406"/>
              <a:gd name="T75" fmla="*/ 2710 h 6045"/>
              <a:gd name="T76" fmla="*/ 186313 w 6406"/>
              <a:gd name="T77" fmla="*/ 8221 h 6045"/>
              <a:gd name="T78" fmla="*/ 210446 w 6406"/>
              <a:gd name="T79" fmla="*/ 9621 h 6045"/>
              <a:gd name="T80" fmla="*/ 274182 w 6406"/>
              <a:gd name="T81" fmla="*/ 11021 h 6045"/>
              <a:gd name="T82" fmla="*/ 298315 w 6406"/>
              <a:gd name="T83" fmla="*/ 26244 h 6045"/>
              <a:gd name="T84" fmla="*/ 322448 w 6406"/>
              <a:gd name="T85" fmla="*/ 46976 h 6045"/>
              <a:gd name="T86" fmla="*/ 339718 w 6406"/>
              <a:gd name="T87" fmla="*/ 59443 h 6045"/>
              <a:gd name="T88" fmla="*/ 351756 w 6406"/>
              <a:gd name="T89" fmla="*/ 78821 h 6045"/>
              <a:gd name="T90" fmla="*/ 358675 w 6406"/>
              <a:gd name="T91" fmla="*/ 134154 h 6045"/>
              <a:gd name="T92" fmla="*/ 336230 w 6406"/>
              <a:gd name="T93" fmla="*/ 215820 h 6045"/>
              <a:gd name="T94" fmla="*/ 317272 w 6406"/>
              <a:gd name="T95" fmla="*/ 243509 h 6045"/>
              <a:gd name="T96" fmla="*/ 300059 w 6406"/>
              <a:gd name="T97" fmla="*/ 257331 h 6045"/>
              <a:gd name="T98" fmla="*/ 253537 w 6406"/>
              <a:gd name="T99" fmla="*/ 271198 h 6045"/>
              <a:gd name="T100" fmla="*/ 101820 w 6406"/>
              <a:gd name="T101" fmla="*/ 261487 h 6045"/>
              <a:gd name="T102" fmla="*/ 79431 w 6406"/>
              <a:gd name="T103" fmla="*/ 251820 h 6045"/>
              <a:gd name="T104" fmla="*/ 62217 w 6406"/>
              <a:gd name="T105" fmla="*/ 242109 h 6045"/>
              <a:gd name="T106" fmla="*/ 22558 w 6406"/>
              <a:gd name="T107" fmla="*/ 211665 h 6045"/>
              <a:gd name="T108" fmla="*/ 27733 w 6406"/>
              <a:gd name="T109" fmla="*/ 67754 h 6045"/>
              <a:gd name="T110" fmla="*/ 53610 w 6406"/>
              <a:gd name="T111" fmla="*/ 46976 h 6045"/>
              <a:gd name="T112" fmla="*/ 67392 w 6406"/>
              <a:gd name="T113" fmla="*/ 37310 h 60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406" h="6045">
                <a:moveTo>
                  <a:pt x="1504" y="795"/>
                </a:moveTo>
                <a:cubicBezTo>
                  <a:pt x="1643" y="657"/>
                  <a:pt x="1576" y="699"/>
                  <a:pt x="1688" y="642"/>
                </a:cubicBezTo>
                <a:cubicBezTo>
                  <a:pt x="1737" y="546"/>
                  <a:pt x="1693" y="598"/>
                  <a:pt x="1810" y="550"/>
                </a:cubicBezTo>
                <a:cubicBezTo>
                  <a:pt x="1977" y="482"/>
                  <a:pt x="2153" y="457"/>
                  <a:pt x="2331" y="427"/>
                </a:cubicBezTo>
                <a:cubicBezTo>
                  <a:pt x="2348" y="428"/>
                  <a:pt x="3286" y="341"/>
                  <a:pt x="3465" y="611"/>
                </a:cubicBezTo>
                <a:cubicBezTo>
                  <a:pt x="3526" y="702"/>
                  <a:pt x="3569" y="819"/>
                  <a:pt x="3618" y="918"/>
                </a:cubicBezTo>
                <a:cubicBezTo>
                  <a:pt x="3631" y="944"/>
                  <a:pt x="3662" y="956"/>
                  <a:pt x="3679" y="979"/>
                </a:cubicBezTo>
                <a:cubicBezTo>
                  <a:pt x="3727" y="1043"/>
                  <a:pt x="3779" y="1206"/>
                  <a:pt x="3802" y="1285"/>
                </a:cubicBezTo>
                <a:cubicBezTo>
                  <a:pt x="3814" y="1326"/>
                  <a:pt x="3820" y="1368"/>
                  <a:pt x="3833" y="1408"/>
                </a:cubicBezTo>
                <a:cubicBezTo>
                  <a:pt x="3840" y="1430"/>
                  <a:pt x="3855" y="1448"/>
                  <a:pt x="3863" y="1469"/>
                </a:cubicBezTo>
                <a:cubicBezTo>
                  <a:pt x="3885" y="1530"/>
                  <a:pt x="3924" y="1653"/>
                  <a:pt x="3924" y="1653"/>
                </a:cubicBezTo>
                <a:cubicBezTo>
                  <a:pt x="4009" y="1147"/>
                  <a:pt x="3909" y="1787"/>
                  <a:pt x="3986" y="673"/>
                </a:cubicBezTo>
                <a:cubicBezTo>
                  <a:pt x="3988" y="638"/>
                  <a:pt x="4061" y="466"/>
                  <a:pt x="4078" y="458"/>
                </a:cubicBezTo>
                <a:cubicBezTo>
                  <a:pt x="4119" y="438"/>
                  <a:pt x="4200" y="397"/>
                  <a:pt x="4200" y="397"/>
                </a:cubicBezTo>
                <a:cubicBezTo>
                  <a:pt x="4282" y="407"/>
                  <a:pt x="4365" y="410"/>
                  <a:pt x="4445" y="427"/>
                </a:cubicBezTo>
                <a:cubicBezTo>
                  <a:pt x="4610" y="462"/>
                  <a:pt x="4747" y="559"/>
                  <a:pt x="4905" y="611"/>
                </a:cubicBezTo>
                <a:cubicBezTo>
                  <a:pt x="4915" y="632"/>
                  <a:pt x="4918" y="659"/>
                  <a:pt x="4936" y="673"/>
                </a:cubicBezTo>
                <a:cubicBezTo>
                  <a:pt x="4971" y="701"/>
                  <a:pt x="5058" y="734"/>
                  <a:pt x="5058" y="734"/>
                </a:cubicBezTo>
                <a:cubicBezTo>
                  <a:pt x="5160" y="939"/>
                  <a:pt x="5186" y="1156"/>
                  <a:pt x="5242" y="1377"/>
                </a:cubicBezTo>
                <a:cubicBezTo>
                  <a:pt x="5232" y="1479"/>
                  <a:pt x="5228" y="1583"/>
                  <a:pt x="5211" y="1684"/>
                </a:cubicBezTo>
                <a:cubicBezTo>
                  <a:pt x="5207" y="1706"/>
                  <a:pt x="5189" y="1724"/>
                  <a:pt x="5181" y="1745"/>
                </a:cubicBezTo>
                <a:cubicBezTo>
                  <a:pt x="5143" y="1840"/>
                  <a:pt x="5104" y="1930"/>
                  <a:pt x="5058" y="2021"/>
                </a:cubicBezTo>
                <a:cubicBezTo>
                  <a:pt x="5045" y="2047"/>
                  <a:pt x="5014" y="2059"/>
                  <a:pt x="4997" y="2082"/>
                </a:cubicBezTo>
                <a:cubicBezTo>
                  <a:pt x="4983" y="2100"/>
                  <a:pt x="4980" y="2125"/>
                  <a:pt x="4966" y="2143"/>
                </a:cubicBezTo>
                <a:cubicBezTo>
                  <a:pt x="4949" y="2166"/>
                  <a:pt x="4922" y="2181"/>
                  <a:pt x="4905" y="2204"/>
                </a:cubicBezTo>
                <a:cubicBezTo>
                  <a:pt x="4891" y="2223"/>
                  <a:pt x="4890" y="2250"/>
                  <a:pt x="4874" y="2266"/>
                </a:cubicBezTo>
                <a:cubicBezTo>
                  <a:pt x="4858" y="2282"/>
                  <a:pt x="4833" y="2286"/>
                  <a:pt x="4813" y="2296"/>
                </a:cubicBezTo>
                <a:cubicBezTo>
                  <a:pt x="4833" y="2276"/>
                  <a:pt x="4857" y="2258"/>
                  <a:pt x="4874" y="2235"/>
                </a:cubicBezTo>
                <a:cubicBezTo>
                  <a:pt x="4888" y="2217"/>
                  <a:pt x="4889" y="2190"/>
                  <a:pt x="4905" y="2174"/>
                </a:cubicBezTo>
                <a:cubicBezTo>
                  <a:pt x="4921" y="2158"/>
                  <a:pt x="4946" y="2153"/>
                  <a:pt x="4966" y="2143"/>
                </a:cubicBezTo>
                <a:cubicBezTo>
                  <a:pt x="4976" y="2123"/>
                  <a:pt x="4979" y="2096"/>
                  <a:pt x="4997" y="2082"/>
                </a:cubicBezTo>
                <a:cubicBezTo>
                  <a:pt x="5033" y="2054"/>
                  <a:pt x="5119" y="2021"/>
                  <a:pt x="5119" y="2021"/>
                </a:cubicBezTo>
                <a:cubicBezTo>
                  <a:pt x="5222" y="1918"/>
                  <a:pt x="5293" y="1901"/>
                  <a:pt x="5426" y="1867"/>
                </a:cubicBezTo>
                <a:cubicBezTo>
                  <a:pt x="5569" y="1877"/>
                  <a:pt x="5714" y="1872"/>
                  <a:pt x="5855" y="1898"/>
                </a:cubicBezTo>
                <a:cubicBezTo>
                  <a:pt x="5883" y="1903"/>
                  <a:pt x="5903" y="1933"/>
                  <a:pt x="5916" y="1959"/>
                </a:cubicBezTo>
                <a:cubicBezTo>
                  <a:pt x="5982" y="2091"/>
                  <a:pt x="6013" y="2276"/>
                  <a:pt x="6039" y="2419"/>
                </a:cubicBezTo>
                <a:cubicBezTo>
                  <a:pt x="6050" y="2480"/>
                  <a:pt x="6059" y="2542"/>
                  <a:pt x="6069" y="2603"/>
                </a:cubicBezTo>
                <a:cubicBezTo>
                  <a:pt x="6059" y="2777"/>
                  <a:pt x="6055" y="2951"/>
                  <a:pt x="6039" y="3124"/>
                </a:cubicBezTo>
                <a:cubicBezTo>
                  <a:pt x="6026" y="3256"/>
                  <a:pt x="5944" y="3375"/>
                  <a:pt x="5885" y="3491"/>
                </a:cubicBezTo>
                <a:cubicBezTo>
                  <a:pt x="5872" y="3517"/>
                  <a:pt x="5841" y="3530"/>
                  <a:pt x="5824" y="3553"/>
                </a:cubicBezTo>
                <a:cubicBezTo>
                  <a:pt x="5752" y="3649"/>
                  <a:pt x="5844" y="3589"/>
                  <a:pt x="5732" y="3644"/>
                </a:cubicBezTo>
                <a:cubicBezTo>
                  <a:pt x="5609" y="3769"/>
                  <a:pt x="5412" y="3847"/>
                  <a:pt x="5242" y="3890"/>
                </a:cubicBezTo>
                <a:cubicBezTo>
                  <a:pt x="5119" y="3880"/>
                  <a:pt x="4997" y="3859"/>
                  <a:pt x="4874" y="3859"/>
                </a:cubicBezTo>
                <a:cubicBezTo>
                  <a:pt x="4832" y="3859"/>
                  <a:pt x="4959" y="3871"/>
                  <a:pt x="4997" y="3890"/>
                </a:cubicBezTo>
                <a:cubicBezTo>
                  <a:pt x="5023" y="3903"/>
                  <a:pt x="5042" y="3927"/>
                  <a:pt x="5058" y="3951"/>
                </a:cubicBezTo>
                <a:cubicBezTo>
                  <a:pt x="5141" y="4075"/>
                  <a:pt x="5167" y="4213"/>
                  <a:pt x="5273" y="4319"/>
                </a:cubicBezTo>
                <a:cubicBezTo>
                  <a:pt x="5293" y="4360"/>
                  <a:pt x="5314" y="4400"/>
                  <a:pt x="5334" y="4441"/>
                </a:cubicBezTo>
                <a:cubicBezTo>
                  <a:pt x="5344" y="4461"/>
                  <a:pt x="5354" y="4482"/>
                  <a:pt x="5364" y="4502"/>
                </a:cubicBezTo>
                <a:cubicBezTo>
                  <a:pt x="5374" y="4523"/>
                  <a:pt x="5385" y="4543"/>
                  <a:pt x="5395" y="4564"/>
                </a:cubicBezTo>
                <a:cubicBezTo>
                  <a:pt x="5405" y="4584"/>
                  <a:pt x="5426" y="4625"/>
                  <a:pt x="5426" y="4625"/>
                </a:cubicBezTo>
                <a:cubicBezTo>
                  <a:pt x="5446" y="4727"/>
                  <a:pt x="5497" y="4828"/>
                  <a:pt x="5487" y="4931"/>
                </a:cubicBezTo>
                <a:cubicBezTo>
                  <a:pt x="5477" y="5033"/>
                  <a:pt x="5478" y="5137"/>
                  <a:pt x="5456" y="5238"/>
                </a:cubicBezTo>
                <a:cubicBezTo>
                  <a:pt x="5404" y="5480"/>
                  <a:pt x="5099" y="5516"/>
                  <a:pt x="4905" y="5544"/>
                </a:cubicBezTo>
                <a:cubicBezTo>
                  <a:pt x="4803" y="5534"/>
                  <a:pt x="4699" y="5534"/>
                  <a:pt x="4599" y="5513"/>
                </a:cubicBezTo>
                <a:cubicBezTo>
                  <a:pt x="4554" y="5503"/>
                  <a:pt x="4476" y="5452"/>
                  <a:pt x="4476" y="5452"/>
                </a:cubicBezTo>
                <a:cubicBezTo>
                  <a:pt x="4466" y="5432"/>
                  <a:pt x="4459" y="5409"/>
                  <a:pt x="4445" y="5391"/>
                </a:cubicBezTo>
                <a:cubicBezTo>
                  <a:pt x="4428" y="5368"/>
                  <a:pt x="4399" y="5355"/>
                  <a:pt x="4384" y="5330"/>
                </a:cubicBezTo>
                <a:cubicBezTo>
                  <a:pt x="4367" y="5302"/>
                  <a:pt x="4370" y="5266"/>
                  <a:pt x="4353" y="5238"/>
                </a:cubicBezTo>
                <a:cubicBezTo>
                  <a:pt x="4338" y="5213"/>
                  <a:pt x="4308" y="5200"/>
                  <a:pt x="4292" y="5176"/>
                </a:cubicBezTo>
                <a:cubicBezTo>
                  <a:pt x="4186" y="5016"/>
                  <a:pt x="4140" y="4842"/>
                  <a:pt x="4108" y="4656"/>
                </a:cubicBezTo>
                <a:cubicBezTo>
                  <a:pt x="4055" y="4815"/>
                  <a:pt x="3999" y="4965"/>
                  <a:pt x="3924" y="5115"/>
                </a:cubicBezTo>
                <a:cubicBezTo>
                  <a:pt x="3876" y="5209"/>
                  <a:pt x="3846" y="5286"/>
                  <a:pt x="3771" y="5360"/>
                </a:cubicBezTo>
                <a:cubicBezTo>
                  <a:pt x="3715" y="5476"/>
                  <a:pt x="3778" y="5379"/>
                  <a:pt x="3679" y="5452"/>
                </a:cubicBezTo>
                <a:cubicBezTo>
                  <a:pt x="3656" y="5469"/>
                  <a:pt x="3642" y="5497"/>
                  <a:pt x="3618" y="5513"/>
                </a:cubicBezTo>
                <a:cubicBezTo>
                  <a:pt x="3477" y="5608"/>
                  <a:pt x="3308" y="5652"/>
                  <a:pt x="3159" y="5728"/>
                </a:cubicBezTo>
                <a:cubicBezTo>
                  <a:pt x="3016" y="5718"/>
                  <a:pt x="2873" y="5713"/>
                  <a:pt x="2730" y="5697"/>
                </a:cubicBezTo>
                <a:cubicBezTo>
                  <a:pt x="2688" y="5692"/>
                  <a:pt x="2647" y="5682"/>
                  <a:pt x="2607" y="5667"/>
                </a:cubicBezTo>
                <a:cubicBezTo>
                  <a:pt x="2564" y="5651"/>
                  <a:pt x="2484" y="5605"/>
                  <a:pt x="2484" y="5605"/>
                </a:cubicBezTo>
                <a:cubicBezTo>
                  <a:pt x="2413" y="5461"/>
                  <a:pt x="2506" y="5632"/>
                  <a:pt x="2393" y="5483"/>
                </a:cubicBezTo>
                <a:cubicBezTo>
                  <a:pt x="2335" y="5407"/>
                  <a:pt x="2327" y="5294"/>
                  <a:pt x="2301" y="5207"/>
                </a:cubicBezTo>
                <a:cubicBezTo>
                  <a:pt x="2282" y="5145"/>
                  <a:pt x="2239" y="5023"/>
                  <a:pt x="2239" y="5023"/>
                </a:cubicBezTo>
                <a:cubicBezTo>
                  <a:pt x="2229" y="4911"/>
                  <a:pt x="2233" y="4796"/>
                  <a:pt x="2209" y="4686"/>
                </a:cubicBezTo>
                <a:cubicBezTo>
                  <a:pt x="2204" y="4664"/>
                  <a:pt x="2192" y="4729"/>
                  <a:pt x="2178" y="4747"/>
                </a:cubicBezTo>
                <a:cubicBezTo>
                  <a:pt x="2161" y="4770"/>
                  <a:pt x="2133" y="4785"/>
                  <a:pt x="2117" y="4809"/>
                </a:cubicBezTo>
                <a:cubicBezTo>
                  <a:pt x="2092" y="4847"/>
                  <a:pt x="2097" y="4911"/>
                  <a:pt x="2056" y="4931"/>
                </a:cubicBezTo>
                <a:cubicBezTo>
                  <a:pt x="1943" y="4988"/>
                  <a:pt x="2010" y="4946"/>
                  <a:pt x="1872" y="5084"/>
                </a:cubicBezTo>
                <a:cubicBezTo>
                  <a:pt x="1851" y="5105"/>
                  <a:pt x="1836" y="5133"/>
                  <a:pt x="1810" y="5146"/>
                </a:cubicBezTo>
                <a:cubicBezTo>
                  <a:pt x="1678" y="5212"/>
                  <a:pt x="1551" y="5283"/>
                  <a:pt x="1412" y="5330"/>
                </a:cubicBezTo>
                <a:cubicBezTo>
                  <a:pt x="1351" y="5320"/>
                  <a:pt x="1288" y="5314"/>
                  <a:pt x="1228" y="5299"/>
                </a:cubicBezTo>
                <a:cubicBezTo>
                  <a:pt x="1159" y="5282"/>
                  <a:pt x="1161" y="5251"/>
                  <a:pt x="1106" y="5207"/>
                </a:cubicBezTo>
                <a:cubicBezTo>
                  <a:pt x="1029" y="5146"/>
                  <a:pt x="938" y="5115"/>
                  <a:pt x="861" y="5054"/>
                </a:cubicBezTo>
                <a:cubicBezTo>
                  <a:pt x="706" y="4931"/>
                  <a:pt x="921" y="5053"/>
                  <a:pt x="677" y="4931"/>
                </a:cubicBezTo>
                <a:cubicBezTo>
                  <a:pt x="657" y="4921"/>
                  <a:pt x="616" y="4901"/>
                  <a:pt x="616" y="4901"/>
                </a:cubicBezTo>
                <a:cubicBezTo>
                  <a:pt x="568" y="4805"/>
                  <a:pt x="527" y="4725"/>
                  <a:pt x="493" y="4625"/>
                </a:cubicBezTo>
                <a:cubicBezTo>
                  <a:pt x="516" y="4312"/>
                  <a:pt x="524" y="3916"/>
                  <a:pt x="769" y="3675"/>
                </a:cubicBezTo>
                <a:cubicBezTo>
                  <a:pt x="825" y="3562"/>
                  <a:pt x="763" y="3656"/>
                  <a:pt x="861" y="3583"/>
                </a:cubicBezTo>
                <a:cubicBezTo>
                  <a:pt x="884" y="3566"/>
                  <a:pt x="896" y="3535"/>
                  <a:pt x="922" y="3522"/>
                </a:cubicBezTo>
                <a:cubicBezTo>
                  <a:pt x="1078" y="3444"/>
                  <a:pt x="1276" y="3427"/>
                  <a:pt x="1443" y="3399"/>
                </a:cubicBezTo>
                <a:cubicBezTo>
                  <a:pt x="1402" y="3379"/>
                  <a:pt x="1340" y="3379"/>
                  <a:pt x="1320" y="3338"/>
                </a:cubicBezTo>
                <a:cubicBezTo>
                  <a:pt x="1310" y="3318"/>
                  <a:pt x="1306" y="3293"/>
                  <a:pt x="1290" y="3277"/>
                </a:cubicBezTo>
                <a:cubicBezTo>
                  <a:pt x="1274" y="3261"/>
                  <a:pt x="1246" y="3261"/>
                  <a:pt x="1228" y="3246"/>
                </a:cubicBezTo>
                <a:cubicBezTo>
                  <a:pt x="1228" y="3246"/>
                  <a:pt x="1074" y="3092"/>
                  <a:pt x="1044" y="3062"/>
                </a:cubicBezTo>
                <a:cubicBezTo>
                  <a:pt x="942" y="2960"/>
                  <a:pt x="840" y="2858"/>
                  <a:pt x="738" y="2756"/>
                </a:cubicBezTo>
                <a:cubicBezTo>
                  <a:pt x="706" y="2724"/>
                  <a:pt x="697" y="2674"/>
                  <a:pt x="677" y="2633"/>
                </a:cubicBezTo>
                <a:cubicBezTo>
                  <a:pt x="627" y="2533"/>
                  <a:pt x="608" y="2439"/>
                  <a:pt x="585" y="2327"/>
                </a:cubicBezTo>
                <a:cubicBezTo>
                  <a:pt x="595" y="2225"/>
                  <a:pt x="599" y="2122"/>
                  <a:pt x="616" y="2021"/>
                </a:cubicBezTo>
                <a:cubicBezTo>
                  <a:pt x="633" y="1917"/>
                  <a:pt x="777" y="1895"/>
                  <a:pt x="861" y="1867"/>
                </a:cubicBezTo>
                <a:cubicBezTo>
                  <a:pt x="963" y="1877"/>
                  <a:pt x="1067" y="1877"/>
                  <a:pt x="1167" y="1898"/>
                </a:cubicBezTo>
                <a:cubicBezTo>
                  <a:pt x="1239" y="1914"/>
                  <a:pt x="1341" y="1986"/>
                  <a:pt x="1412" y="2021"/>
                </a:cubicBezTo>
                <a:cubicBezTo>
                  <a:pt x="1473" y="2052"/>
                  <a:pt x="1535" y="2082"/>
                  <a:pt x="1596" y="2113"/>
                </a:cubicBezTo>
                <a:cubicBezTo>
                  <a:pt x="1616" y="2123"/>
                  <a:pt x="1657" y="2143"/>
                  <a:pt x="1657" y="2143"/>
                </a:cubicBezTo>
                <a:cubicBezTo>
                  <a:pt x="1630" y="2061"/>
                  <a:pt x="1599" y="1977"/>
                  <a:pt x="1565" y="1898"/>
                </a:cubicBezTo>
                <a:cubicBezTo>
                  <a:pt x="1547" y="1856"/>
                  <a:pt x="1504" y="1776"/>
                  <a:pt x="1504" y="1776"/>
                </a:cubicBezTo>
                <a:cubicBezTo>
                  <a:pt x="1463" y="1611"/>
                  <a:pt x="1415" y="1452"/>
                  <a:pt x="1381" y="1285"/>
                </a:cubicBezTo>
                <a:cubicBezTo>
                  <a:pt x="1416" y="872"/>
                  <a:pt x="1357" y="1028"/>
                  <a:pt x="1473" y="795"/>
                </a:cubicBezTo>
                <a:cubicBezTo>
                  <a:pt x="1483" y="776"/>
                  <a:pt x="1627" y="735"/>
                  <a:pt x="1627" y="734"/>
                </a:cubicBezTo>
                <a:cubicBezTo>
                  <a:pt x="1645" y="710"/>
                  <a:pt x="1627" y="673"/>
                  <a:pt x="1627" y="642"/>
                </a:cubicBezTo>
                <a:cubicBezTo>
                  <a:pt x="1594" y="706"/>
                  <a:pt x="1558" y="788"/>
                  <a:pt x="1627" y="581"/>
                </a:cubicBezTo>
                <a:cubicBezTo>
                  <a:pt x="1652" y="506"/>
                  <a:pt x="1651" y="522"/>
                  <a:pt x="1719" y="489"/>
                </a:cubicBezTo>
                <a:cubicBezTo>
                  <a:pt x="1729" y="468"/>
                  <a:pt x="1733" y="443"/>
                  <a:pt x="1749" y="427"/>
                </a:cubicBezTo>
                <a:cubicBezTo>
                  <a:pt x="1765" y="411"/>
                  <a:pt x="1791" y="409"/>
                  <a:pt x="1810" y="397"/>
                </a:cubicBezTo>
                <a:cubicBezTo>
                  <a:pt x="1861" y="366"/>
                  <a:pt x="1913" y="336"/>
                  <a:pt x="1964" y="305"/>
                </a:cubicBezTo>
                <a:cubicBezTo>
                  <a:pt x="2055" y="251"/>
                  <a:pt x="2144" y="199"/>
                  <a:pt x="2239" y="152"/>
                </a:cubicBezTo>
                <a:cubicBezTo>
                  <a:pt x="2300" y="122"/>
                  <a:pt x="2362" y="91"/>
                  <a:pt x="2423" y="60"/>
                </a:cubicBezTo>
                <a:cubicBezTo>
                  <a:pt x="2443" y="50"/>
                  <a:pt x="2484" y="29"/>
                  <a:pt x="2484" y="29"/>
                </a:cubicBezTo>
                <a:cubicBezTo>
                  <a:pt x="2750" y="42"/>
                  <a:pt x="2962" y="0"/>
                  <a:pt x="3189" y="90"/>
                </a:cubicBezTo>
                <a:cubicBezTo>
                  <a:pt x="3313" y="139"/>
                  <a:pt x="3187" y="98"/>
                  <a:pt x="3312" y="182"/>
                </a:cubicBezTo>
                <a:cubicBezTo>
                  <a:pt x="3350" y="207"/>
                  <a:pt x="3393" y="224"/>
                  <a:pt x="3434" y="244"/>
                </a:cubicBezTo>
                <a:cubicBezTo>
                  <a:pt x="3455" y="254"/>
                  <a:pt x="3496" y="274"/>
                  <a:pt x="3496" y="274"/>
                </a:cubicBezTo>
                <a:cubicBezTo>
                  <a:pt x="3591" y="255"/>
                  <a:pt x="3656" y="250"/>
                  <a:pt x="3741" y="213"/>
                </a:cubicBezTo>
                <a:cubicBezTo>
                  <a:pt x="4006" y="99"/>
                  <a:pt x="3739" y="194"/>
                  <a:pt x="3955" y="121"/>
                </a:cubicBezTo>
                <a:cubicBezTo>
                  <a:pt x="4139" y="131"/>
                  <a:pt x="4324" y="131"/>
                  <a:pt x="4507" y="152"/>
                </a:cubicBezTo>
                <a:cubicBezTo>
                  <a:pt x="4518" y="153"/>
                  <a:pt x="4808" y="227"/>
                  <a:pt x="4874" y="244"/>
                </a:cubicBezTo>
                <a:cubicBezTo>
                  <a:pt x="4984" y="272"/>
                  <a:pt x="5025" y="349"/>
                  <a:pt x="5119" y="397"/>
                </a:cubicBezTo>
                <a:cubicBezTo>
                  <a:pt x="5202" y="560"/>
                  <a:pt x="5088" y="366"/>
                  <a:pt x="5211" y="489"/>
                </a:cubicBezTo>
                <a:cubicBezTo>
                  <a:pt x="5334" y="612"/>
                  <a:pt x="5140" y="498"/>
                  <a:pt x="5303" y="581"/>
                </a:cubicBezTo>
                <a:cubicBezTo>
                  <a:pt x="5374" y="724"/>
                  <a:pt x="5323" y="683"/>
                  <a:pt x="5426" y="734"/>
                </a:cubicBezTo>
                <a:cubicBezTo>
                  <a:pt x="5474" y="833"/>
                  <a:pt x="5544" y="901"/>
                  <a:pt x="5640" y="948"/>
                </a:cubicBezTo>
                <a:cubicBezTo>
                  <a:pt x="5699" y="1065"/>
                  <a:pt x="5633" y="965"/>
                  <a:pt x="5732" y="1040"/>
                </a:cubicBezTo>
                <a:cubicBezTo>
                  <a:pt x="5884" y="1155"/>
                  <a:pt x="5708" y="1061"/>
                  <a:pt x="5855" y="1132"/>
                </a:cubicBezTo>
                <a:cubicBezTo>
                  <a:pt x="5934" y="1293"/>
                  <a:pt x="5825" y="1102"/>
                  <a:pt x="5947" y="1224"/>
                </a:cubicBezTo>
                <a:cubicBezTo>
                  <a:pt x="6070" y="1347"/>
                  <a:pt x="5872" y="1233"/>
                  <a:pt x="6039" y="1316"/>
                </a:cubicBezTo>
                <a:cubicBezTo>
                  <a:pt x="6059" y="1357"/>
                  <a:pt x="6068" y="1407"/>
                  <a:pt x="6100" y="1439"/>
                </a:cubicBezTo>
                <a:cubicBezTo>
                  <a:pt x="6120" y="1459"/>
                  <a:pt x="6145" y="1476"/>
                  <a:pt x="6161" y="1500"/>
                </a:cubicBezTo>
                <a:cubicBezTo>
                  <a:pt x="6235" y="1611"/>
                  <a:pt x="6217" y="1624"/>
                  <a:pt x="6253" y="1745"/>
                </a:cubicBezTo>
                <a:cubicBezTo>
                  <a:pt x="6289" y="1864"/>
                  <a:pt x="6323" y="1934"/>
                  <a:pt x="6345" y="2051"/>
                </a:cubicBezTo>
                <a:cubicBezTo>
                  <a:pt x="6368" y="2173"/>
                  <a:pt x="6406" y="2419"/>
                  <a:pt x="6406" y="2419"/>
                </a:cubicBezTo>
                <a:cubicBezTo>
                  <a:pt x="6396" y="2603"/>
                  <a:pt x="6391" y="2787"/>
                  <a:pt x="6376" y="2970"/>
                </a:cubicBezTo>
                <a:cubicBezTo>
                  <a:pt x="6359" y="3182"/>
                  <a:pt x="6295" y="3376"/>
                  <a:pt x="6253" y="3583"/>
                </a:cubicBezTo>
                <a:cubicBezTo>
                  <a:pt x="6230" y="3699"/>
                  <a:pt x="6215" y="3814"/>
                  <a:pt x="6161" y="3920"/>
                </a:cubicBezTo>
                <a:cubicBezTo>
                  <a:pt x="6110" y="4178"/>
                  <a:pt x="6079" y="4540"/>
                  <a:pt x="5977" y="4778"/>
                </a:cubicBezTo>
                <a:cubicBezTo>
                  <a:pt x="5964" y="4809"/>
                  <a:pt x="5908" y="4916"/>
                  <a:pt x="5885" y="4962"/>
                </a:cubicBezTo>
                <a:cubicBezTo>
                  <a:pt x="5830" y="5073"/>
                  <a:pt x="5790" y="5181"/>
                  <a:pt x="5701" y="5268"/>
                </a:cubicBezTo>
                <a:cubicBezTo>
                  <a:pt x="5681" y="5309"/>
                  <a:pt x="5672" y="5359"/>
                  <a:pt x="5640" y="5391"/>
                </a:cubicBezTo>
                <a:cubicBezTo>
                  <a:pt x="5620" y="5411"/>
                  <a:pt x="5595" y="5428"/>
                  <a:pt x="5579" y="5452"/>
                </a:cubicBezTo>
                <a:cubicBezTo>
                  <a:pt x="5472" y="5613"/>
                  <a:pt x="5577" y="5546"/>
                  <a:pt x="5456" y="5605"/>
                </a:cubicBezTo>
                <a:cubicBezTo>
                  <a:pt x="5268" y="5796"/>
                  <a:pt x="5508" y="5566"/>
                  <a:pt x="5334" y="5697"/>
                </a:cubicBezTo>
                <a:cubicBezTo>
                  <a:pt x="5311" y="5714"/>
                  <a:pt x="5297" y="5743"/>
                  <a:pt x="5273" y="5759"/>
                </a:cubicBezTo>
                <a:cubicBezTo>
                  <a:pt x="5151" y="5841"/>
                  <a:pt x="5012" y="5873"/>
                  <a:pt x="4874" y="5912"/>
                </a:cubicBezTo>
                <a:cubicBezTo>
                  <a:pt x="4751" y="5947"/>
                  <a:pt x="4633" y="5979"/>
                  <a:pt x="4507" y="6004"/>
                </a:cubicBezTo>
                <a:cubicBezTo>
                  <a:pt x="3699" y="5987"/>
                  <a:pt x="2801" y="6045"/>
                  <a:pt x="1994" y="5881"/>
                </a:cubicBezTo>
                <a:cubicBezTo>
                  <a:pt x="1953" y="5861"/>
                  <a:pt x="1913" y="5840"/>
                  <a:pt x="1872" y="5820"/>
                </a:cubicBezTo>
                <a:cubicBezTo>
                  <a:pt x="1851" y="5810"/>
                  <a:pt x="1826" y="5805"/>
                  <a:pt x="1810" y="5789"/>
                </a:cubicBezTo>
                <a:cubicBezTo>
                  <a:pt x="1790" y="5769"/>
                  <a:pt x="1774" y="5743"/>
                  <a:pt x="1749" y="5728"/>
                </a:cubicBezTo>
                <a:cubicBezTo>
                  <a:pt x="1721" y="5711"/>
                  <a:pt x="1687" y="5710"/>
                  <a:pt x="1657" y="5697"/>
                </a:cubicBezTo>
                <a:cubicBezTo>
                  <a:pt x="1574" y="5662"/>
                  <a:pt x="1493" y="5615"/>
                  <a:pt x="1412" y="5575"/>
                </a:cubicBezTo>
                <a:cubicBezTo>
                  <a:pt x="1203" y="5471"/>
                  <a:pt x="1521" y="5636"/>
                  <a:pt x="1290" y="5483"/>
                </a:cubicBezTo>
                <a:cubicBezTo>
                  <a:pt x="1252" y="5458"/>
                  <a:pt x="1167" y="5422"/>
                  <a:pt x="1167" y="5422"/>
                </a:cubicBezTo>
                <a:cubicBezTo>
                  <a:pt x="1147" y="5401"/>
                  <a:pt x="1132" y="5373"/>
                  <a:pt x="1106" y="5360"/>
                </a:cubicBezTo>
                <a:cubicBezTo>
                  <a:pt x="991" y="5302"/>
                  <a:pt x="835" y="5269"/>
                  <a:pt x="707" y="5238"/>
                </a:cubicBezTo>
                <a:cubicBezTo>
                  <a:pt x="575" y="5171"/>
                  <a:pt x="575" y="5121"/>
                  <a:pt x="524" y="4993"/>
                </a:cubicBezTo>
                <a:cubicBezTo>
                  <a:pt x="483" y="4891"/>
                  <a:pt x="451" y="4785"/>
                  <a:pt x="401" y="4686"/>
                </a:cubicBezTo>
                <a:cubicBezTo>
                  <a:pt x="370" y="4501"/>
                  <a:pt x="337" y="4313"/>
                  <a:pt x="279" y="4135"/>
                </a:cubicBezTo>
                <a:cubicBezTo>
                  <a:pt x="260" y="4002"/>
                  <a:pt x="217" y="3871"/>
                  <a:pt x="217" y="3736"/>
                </a:cubicBezTo>
                <a:cubicBezTo>
                  <a:pt x="217" y="2824"/>
                  <a:pt x="0" y="2154"/>
                  <a:pt x="493" y="1500"/>
                </a:cubicBezTo>
                <a:cubicBezTo>
                  <a:pt x="552" y="1421"/>
                  <a:pt x="587" y="1330"/>
                  <a:pt x="677" y="1285"/>
                </a:cubicBezTo>
                <a:cubicBezTo>
                  <a:pt x="739" y="1158"/>
                  <a:pt x="664" y="1280"/>
                  <a:pt x="769" y="1193"/>
                </a:cubicBezTo>
                <a:cubicBezTo>
                  <a:pt x="978" y="1020"/>
                  <a:pt x="811" y="1111"/>
                  <a:pt x="953" y="1040"/>
                </a:cubicBezTo>
                <a:cubicBezTo>
                  <a:pt x="1031" y="880"/>
                  <a:pt x="924" y="1068"/>
                  <a:pt x="1044" y="948"/>
                </a:cubicBezTo>
                <a:cubicBezTo>
                  <a:pt x="1060" y="932"/>
                  <a:pt x="1057" y="901"/>
                  <a:pt x="1075" y="887"/>
                </a:cubicBezTo>
                <a:cubicBezTo>
                  <a:pt x="1111" y="859"/>
                  <a:pt x="1198" y="826"/>
                  <a:pt x="1198" y="826"/>
                </a:cubicBezTo>
                <a:cubicBezTo>
                  <a:pt x="1307" y="715"/>
                  <a:pt x="1505" y="631"/>
                  <a:pt x="1657" y="581"/>
                </a:cubicBezTo>
                <a:cubicBezTo>
                  <a:pt x="1667" y="560"/>
                  <a:pt x="1688" y="519"/>
                  <a:pt x="1688" y="519"/>
                </a:cubicBezTo>
              </a:path>
            </a:pathLst>
          </a:cu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434" name="Freeform 46"/>
          <p:cNvSpPr>
            <a:spLocks/>
          </p:cNvSpPr>
          <p:nvPr/>
        </p:nvSpPr>
        <p:spPr bwMode="auto">
          <a:xfrm rot="1048976">
            <a:off x="2895600" y="2252663"/>
            <a:ext cx="803275" cy="1270000"/>
          </a:xfrm>
          <a:custGeom>
            <a:avLst/>
            <a:gdLst>
              <a:gd name="T0" fmla="*/ 226963 w 6406"/>
              <a:gd name="T1" fmla="*/ 115550 h 6045"/>
              <a:gd name="T2" fmla="*/ 453676 w 6406"/>
              <a:gd name="T3" fmla="*/ 192864 h 6045"/>
              <a:gd name="T4" fmla="*/ 480636 w 6406"/>
              <a:gd name="T5" fmla="*/ 295808 h 6045"/>
              <a:gd name="T6" fmla="*/ 499821 w 6406"/>
              <a:gd name="T7" fmla="*/ 141391 h 6045"/>
              <a:gd name="T8" fmla="*/ 557377 w 6406"/>
              <a:gd name="T9" fmla="*/ 89709 h 6045"/>
              <a:gd name="T10" fmla="*/ 634244 w 6406"/>
              <a:gd name="T11" fmla="*/ 154207 h 6045"/>
              <a:gd name="T12" fmla="*/ 649667 w 6406"/>
              <a:gd name="T13" fmla="*/ 366609 h 6045"/>
              <a:gd name="T14" fmla="*/ 622707 w 6406"/>
              <a:gd name="T15" fmla="*/ 450225 h 6045"/>
              <a:gd name="T16" fmla="*/ 603522 w 6406"/>
              <a:gd name="T17" fmla="*/ 482369 h 6045"/>
              <a:gd name="T18" fmla="*/ 622707 w 6406"/>
              <a:gd name="T19" fmla="*/ 450225 h 6045"/>
              <a:gd name="T20" fmla="*/ 680389 w 6406"/>
              <a:gd name="T21" fmla="*/ 392240 h 6045"/>
              <a:gd name="T22" fmla="*/ 757255 w 6406"/>
              <a:gd name="T23" fmla="*/ 508210 h 6045"/>
              <a:gd name="T24" fmla="*/ 737945 w 6406"/>
              <a:gd name="T25" fmla="*/ 733428 h 6045"/>
              <a:gd name="T26" fmla="*/ 657316 w 6406"/>
              <a:gd name="T27" fmla="*/ 817254 h 6045"/>
              <a:gd name="T28" fmla="*/ 634244 w 6406"/>
              <a:gd name="T29" fmla="*/ 830069 h 6045"/>
              <a:gd name="T30" fmla="*/ 672614 w 6406"/>
              <a:gd name="T31" fmla="*/ 945830 h 6045"/>
              <a:gd name="T32" fmla="*/ 688038 w 6406"/>
              <a:gd name="T33" fmla="*/ 1035959 h 6045"/>
              <a:gd name="T34" fmla="*/ 576688 w 6406"/>
              <a:gd name="T35" fmla="*/ 1158232 h 6045"/>
              <a:gd name="T36" fmla="*/ 549728 w 6406"/>
              <a:gd name="T37" fmla="*/ 1119785 h 6045"/>
              <a:gd name="T38" fmla="*/ 515119 w 6406"/>
              <a:gd name="T39" fmla="*/ 978184 h 6045"/>
              <a:gd name="T40" fmla="*/ 461325 w 6406"/>
              <a:gd name="T41" fmla="*/ 1145416 h 6045"/>
              <a:gd name="T42" fmla="*/ 342326 w 6406"/>
              <a:gd name="T43" fmla="*/ 1196888 h 6045"/>
              <a:gd name="T44" fmla="*/ 300068 w 6406"/>
              <a:gd name="T45" fmla="*/ 1151929 h 6045"/>
              <a:gd name="T46" fmla="*/ 276996 w 6406"/>
              <a:gd name="T47" fmla="*/ 984486 h 6045"/>
              <a:gd name="T48" fmla="*/ 257810 w 6406"/>
              <a:gd name="T49" fmla="*/ 1035959 h 6045"/>
              <a:gd name="T50" fmla="*/ 177057 w 6406"/>
              <a:gd name="T51" fmla="*/ 1119785 h 6045"/>
              <a:gd name="T52" fmla="*/ 107964 w 6406"/>
              <a:gd name="T53" fmla="*/ 1061800 h 6045"/>
              <a:gd name="T54" fmla="*/ 61819 w 6406"/>
              <a:gd name="T55" fmla="*/ 971671 h 6045"/>
              <a:gd name="T56" fmla="*/ 115613 w 6406"/>
              <a:gd name="T57" fmla="*/ 739940 h 6045"/>
              <a:gd name="T58" fmla="*/ 161758 w 6406"/>
              <a:gd name="T59" fmla="*/ 688468 h 6045"/>
              <a:gd name="T60" fmla="*/ 92541 w 6406"/>
              <a:gd name="T61" fmla="*/ 579011 h 6045"/>
              <a:gd name="T62" fmla="*/ 77243 w 6406"/>
              <a:gd name="T63" fmla="*/ 424594 h 6045"/>
              <a:gd name="T64" fmla="*/ 177057 w 6406"/>
              <a:gd name="T65" fmla="*/ 424594 h 6045"/>
              <a:gd name="T66" fmla="*/ 196242 w 6406"/>
              <a:gd name="T67" fmla="*/ 398753 h 6045"/>
              <a:gd name="T68" fmla="*/ 184706 w 6406"/>
              <a:gd name="T69" fmla="*/ 167022 h 6045"/>
              <a:gd name="T70" fmla="*/ 204016 w 6406"/>
              <a:gd name="T71" fmla="*/ 122063 h 6045"/>
              <a:gd name="T72" fmla="*/ 226963 w 6406"/>
              <a:gd name="T73" fmla="*/ 83406 h 6045"/>
              <a:gd name="T74" fmla="*/ 303830 w 6406"/>
              <a:gd name="T75" fmla="*/ 12605 h 6045"/>
              <a:gd name="T76" fmla="*/ 415305 w 6406"/>
              <a:gd name="T77" fmla="*/ 38237 h 6045"/>
              <a:gd name="T78" fmla="*/ 469100 w 6406"/>
              <a:gd name="T79" fmla="*/ 44749 h 6045"/>
              <a:gd name="T80" fmla="*/ 611171 w 6406"/>
              <a:gd name="T81" fmla="*/ 51262 h 6045"/>
              <a:gd name="T82" fmla="*/ 664965 w 6406"/>
              <a:gd name="T83" fmla="*/ 122063 h 6045"/>
              <a:gd name="T84" fmla="*/ 718759 w 6406"/>
              <a:gd name="T85" fmla="*/ 218495 h 6045"/>
              <a:gd name="T86" fmla="*/ 757255 w 6406"/>
              <a:gd name="T87" fmla="*/ 276480 h 6045"/>
              <a:gd name="T88" fmla="*/ 784090 w 6406"/>
              <a:gd name="T89" fmla="*/ 366609 h 6045"/>
              <a:gd name="T90" fmla="*/ 799513 w 6406"/>
              <a:gd name="T91" fmla="*/ 623970 h 6045"/>
              <a:gd name="T92" fmla="*/ 749481 w 6406"/>
              <a:gd name="T93" fmla="*/ 1003815 h 6045"/>
              <a:gd name="T94" fmla="*/ 707223 w 6406"/>
              <a:gd name="T95" fmla="*/ 1132600 h 6045"/>
              <a:gd name="T96" fmla="*/ 668852 w 6406"/>
              <a:gd name="T97" fmla="*/ 1196888 h 6045"/>
              <a:gd name="T98" fmla="*/ 565151 w 6406"/>
              <a:gd name="T99" fmla="*/ 1261386 h 6045"/>
              <a:gd name="T100" fmla="*/ 226963 w 6406"/>
              <a:gd name="T101" fmla="*/ 1216217 h 6045"/>
              <a:gd name="T102" fmla="*/ 177057 w 6406"/>
              <a:gd name="T103" fmla="*/ 1171257 h 6045"/>
              <a:gd name="T104" fmla="*/ 138686 w 6406"/>
              <a:gd name="T105" fmla="*/ 1126088 h 6045"/>
              <a:gd name="T106" fmla="*/ 50283 w 6406"/>
              <a:gd name="T107" fmla="*/ 984486 h 6045"/>
              <a:gd name="T108" fmla="*/ 61819 w 6406"/>
              <a:gd name="T109" fmla="*/ 315136 h 6045"/>
              <a:gd name="T110" fmla="*/ 119501 w 6406"/>
              <a:gd name="T111" fmla="*/ 218495 h 6045"/>
              <a:gd name="T112" fmla="*/ 150222 w 6406"/>
              <a:gd name="T113" fmla="*/ 173535 h 60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406" h="6045">
                <a:moveTo>
                  <a:pt x="1504" y="795"/>
                </a:moveTo>
                <a:cubicBezTo>
                  <a:pt x="1643" y="657"/>
                  <a:pt x="1576" y="699"/>
                  <a:pt x="1688" y="642"/>
                </a:cubicBezTo>
                <a:cubicBezTo>
                  <a:pt x="1737" y="546"/>
                  <a:pt x="1693" y="598"/>
                  <a:pt x="1810" y="550"/>
                </a:cubicBezTo>
                <a:cubicBezTo>
                  <a:pt x="1977" y="482"/>
                  <a:pt x="2153" y="457"/>
                  <a:pt x="2331" y="427"/>
                </a:cubicBezTo>
                <a:cubicBezTo>
                  <a:pt x="2348" y="428"/>
                  <a:pt x="3286" y="341"/>
                  <a:pt x="3465" y="611"/>
                </a:cubicBezTo>
                <a:cubicBezTo>
                  <a:pt x="3526" y="702"/>
                  <a:pt x="3569" y="819"/>
                  <a:pt x="3618" y="918"/>
                </a:cubicBezTo>
                <a:cubicBezTo>
                  <a:pt x="3631" y="944"/>
                  <a:pt x="3662" y="956"/>
                  <a:pt x="3679" y="979"/>
                </a:cubicBezTo>
                <a:cubicBezTo>
                  <a:pt x="3727" y="1043"/>
                  <a:pt x="3779" y="1206"/>
                  <a:pt x="3802" y="1285"/>
                </a:cubicBezTo>
                <a:cubicBezTo>
                  <a:pt x="3814" y="1326"/>
                  <a:pt x="3820" y="1368"/>
                  <a:pt x="3833" y="1408"/>
                </a:cubicBezTo>
                <a:cubicBezTo>
                  <a:pt x="3840" y="1430"/>
                  <a:pt x="3855" y="1448"/>
                  <a:pt x="3863" y="1469"/>
                </a:cubicBezTo>
                <a:cubicBezTo>
                  <a:pt x="3885" y="1530"/>
                  <a:pt x="3924" y="1653"/>
                  <a:pt x="3924" y="1653"/>
                </a:cubicBezTo>
                <a:cubicBezTo>
                  <a:pt x="4009" y="1147"/>
                  <a:pt x="3909" y="1787"/>
                  <a:pt x="3986" y="673"/>
                </a:cubicBezTo>
                <a:cubicBezTo>
                  <a:pt x="3988" y="638"/>
                  <a:pt x="4061" y="466"/>
                  <a:pt x="4078" y="458"/>
                </a:cubicBezTo>
                <a:cubicBezTo>
                  <a:pt x="4119" y="438"/>
                  <a:pt x="4200" y="397"/>
                  <a:pt x="4200" y="397"/>
                </a:cubicBezTo>
                <a:cubicBezTo>
                  <a:pt x="4282" y="407"/>
                  <a:pt x="4365" y="410"/>
                  <a:pt x="4445" y="427"/>
                </a:cubicBezTo>
                <a:cubicBezTo>
                  <a:pt x="4610" y="462"/>
                  <a:pt x="4747" y="559"/>
                  <a:pt x="4905" y="611"/>
                </a:cubicBezTo>
                <a:cubicBezTo>
                  <a:pt x="4915" y="632"/>
                  <a:pt x="4918" y="659"/>
                  <a:pt x="4936" y="673"/>
                </a:cubicBezTo>
                <a:cubicBezTo>
                  <a:pt x="4971" y="701"/>
                  <a:pt x="5058" y="734"/>
                  <a:pt x="5058" y="734"/>
                </a:cubicBezTo>
                <a:cubicBezTo>
                  <a:pt x="5160" y="939"/>
                  <a:pt x="5186" y="1156"/>
                  <a:pt x="5242" y="1377"/>
                </a:cubicBezTo>
                <a:cubicBezTo>
                  <a:pt x="5232" y="1479"/>
                  <a:pt x="5228" y="1583"/>
                  <a:pt x="5211" y="1684"/>
                </a:cubicBezTo>
                <a:cubicBezTo>
                  <a:pt x="5207" y="1706"/>
                  <a:pt x="5189" y="1724"/>
                  <a:pt x="5181" y="1745"/>
                </a:cubicBezTo>
                <a:cubicBezTo>
                  <a:pt x="5143" y="1840"/>
                  <a:pt x="5104" y="1930"/>
                  <a:pt x="5058" y="2021"/>
                </a:cubicBezTo>
                <a:cubicBezTo>
                  <a:pt x="5045" y="2047"/>
                  <a:pt x="5014" y="2059"/>
                  <a:pt x="4997" y="2082"/>
                </a:cubicBezTo>
                <a:cubicBezTo>
                  <a:pt x="4983" y="2100"/>
                  <a:pt x="4980" y="2125"/>
                  <a:pt x="4966" y="2143"/>
                </a:cubicBezTo>
                <a:cubicBezTo>
                  <a:pt x="4949" y="2166"/>
                  <a:pt x="4922" y="2181"/>
                  <a:pt x="4905" y="2204"/>
                </a:cubicBezTo>
                <a:cubicBezTo>
                  <a:pt x="4891" y="2223"/>
                  <a:pt x="4890" y="2250"/>
                  <a:pt x="4874" y="2266"/>
                </a:cubicBezTo>
                <a:cubicBezTo>
                  <a:pt x="4858" y="2282"/>
                  <a:pt x="4833" y="2286"/>
                  <a:pt x="4813" y="2296"/>
                </a:cubicBezTo>
                <a:cubicBezTo>
                  <a:pt x="4833" y="2276"/>
                  <a:pt x="4857" y="2258"/>
                  <a:pt x="4874" y="2235"/>
                </a:cubicBezTo>
                <a:cubicBezTo>
                  <a:pt x="4888" y="2217"/>
                  <a:pt x="4889" y="2190"/>
                  <a:pt x="4905" y="2174"/>
                </a:cubicBezTo>
                <a:cubicBezTo>
                  <a:pt x="4921" y="2158"/>
                  <a:pt x="4946" y="2153"/>
                  <a:pt x="4966" y="2143"/>
                </a:cubicBezTo>
                <a:cubicBezTo>
                  <a:pt x="4976" y="2123"/>
                  <a:pt x="4979" y="2096"/>
                  <a:pt x="4997" y="2082"/>
                </a:cubicBezTo>
                <a:cubicBezTo>
                  <a:pt x="5033" y="2054"/>
                  <a:pt x="5119" y="2021"/>
                  <a:pt x="5119" y="2021"/>
                </a:cubicBezTo>
                <a:cubicBezTo>
                  <a:pt x="5222" y="1918"/>
                  <a:pt x="5293" y="1901"/>
                  <a:pt x="5426" y="1867"/>
                </a:cubicBezTo>
                <a:cubicBezTo>
                  <a:pt x="5569" y="1877"/>
                  <a:pt x="5714" y="1872"/>
                  <a:pt x="5855" y="1898"/>
                </a:cubicBezTo>
                <a:cubicBezTo>
                  <a:pt x="5883" y="1903"/>
                  <a:pt x="5903" y="1933"/>
                  <a:pt x="5916" y="1959"/>
                </a:cubicBezTo>
                <a:cubicBezTo>
                  <a:pt x="5982" y="2091"/>
                  <a:pt x="6013" y="2276"/>
                  <a:pt x="6039" y="2419"/>
                </a:cubicBezTo>
                <a:cubicBezTo>
                  <a:pt x="6050" y="2480"/>
                  <a:pt x="6059" y="2542"/>
                  <a:pt x="6069" y="2603"/>
                </a:cubicBezTo>
                <a:cubicBezTo>
                  <a:pt x="6059" y="2777"/>
                  <a:pt x="6055" y="2951"/>
                  <a:pt x="6039" y="3124"/>
                </a:cubicBezTo>
                <a:cubicBezTo>
                  <a:pt x="6026" y="3256"/>
                  <a:pt x="5944" y="3375"/>
                  <a:pt x="5885" y="3491"/>
                </a:cubicBezTo>
                <a:cubicBezTo>
                  <a:pt x="5872" y="3517"/>
                  <a:pt x="5841" y="3530"/>
                  <a:pt x="5824" y="3553"/>
                </a:cubicBezTo>
                <a:cubicBezTo>
                  <a:pt x="5752" y="3649"/>
                  <a:pt x="5844" y="3589"/>
                  <a:pt x="5732" y="3644"/>
                </a:cubicBezTo>
                <a:cubicBezTo>
                  <a:pt x="5609" y="3769"/>
                  <a:pt x="5412" y="3847"/>
                  <a:pt x="5242" y="3890"/>
                </a:cubicBezTo>
                <a:cubicBezTo>
                  <a:pt x="5119" y="3880"/>
                  <a:pt x="4997" y="3859"/>
                  <a:pt x="4874" y="3859"/>
                </a:cubicBezTo>
                <a:cubicBezTo>
                  <a:pt x="4832" y="3859"/>
                  <a:pt x="4959" y="3871"/>
                  <a:pt x="4997" y="3890"/>
                </a:cubicBezTo>
                <a:cubicBezTo>
                  <a:pt x="5023" y="3903"/>
                  <a:pt x="5042" y="3927"/>
                  <a:pt x="5058" y="3951"/>
                </a:cubicBezTo>
                <a:cubicBezTo>
                  <a:pt x="5141" y="4075"/>
                  <a:pt x="5167" y="4213"/>
                  <a:pt x="5273" y="4319"/>
                </a:cubicBezTo>
                <a:cubicBezTo>
                  <a:pt x="5293" y="4360"/>
                  <a:pt x="5314" y="4400"/>
                  <a:pt x="5334" y="4441"/>
                </a:cubicBezTo>
                <a:cubicBezTo>
                  <a:pt x="5344" y="4461"/>
                  <a:pt x="5354" y="4482"/>
                  <a:pt x="5364" y="4502"/>
                </a:cubicBezTo>
                <a:cubicBezTo>
                  <a:pt x="5374" y="4523"/>
                  <a:pt x="5385" y="4543"/>
                  <a:pt x="5395" y="4564"/>
                </a:cubicBezTo>
                <a:cubicBezTo>
                  <a:pt x="5405" y="4584"/>
                  <a:pt x="5426" y="4625"/>
                  <a:pt x="5426" y="4625"/>
                </a:cubicBezTo>
                <a:cubicBezTo>
                  <a:pt x="5446" y="4727"/>
                  <a:pt x="5497" y="4828"/>
                  <a:pt x="5487" y="4931"/>
                </a:cubicBezTo>
                <a:cubicBezTo>
                  <a:pt x="5477" y="5033"/>
                  <a:pt x="5478" y="5137"/>
                  <a:pt x="5456" y="5238"/>
                </a:cubicBezTo>
                <a:cubicBezTo>
                  <a:pt x="5404" y="5480"/>
                  <a:pt x="5099" y="5516"/>
                  <a:pt x="4905" y="5544"/>
                </a:cubicBezTo>
                <a:cubicBezTo>
                  <a:pt x="4803" y="5534"/>
                  <a:pt x="4699" y="5534"/>
                  <a:pt x="4599" y="5513"/>
                </a:cubicBezTo>
                <a:cubicBezTo>
                  <a:pt x="4554" y="5503"/>
                  <a:pt x="4476" y="5452"/>
                  <a:pt x="4476" y="5452"/>
                </a:cubicBezTo>
                <a:cubicBezTo>
                  <a:pt x="4466" y="5432"/>
                  <a:pt x="4459" y="5409"/>
                  <a:pt x="4445" y="5391"/>
                </a:cubicBezTo>
                <a:cubicBezTo>
                  <a:pt x="4428" y="5368"/>
                  <a:pt x="4399" y="5355"/>
                  <a:pt x="4384" y="5330"/>
                </a:cubicBezTo>
                <a:cubicBezTo>
                  <a:pt x="4367" y="5302"/>
                  <a:pt x="4370" y="5266"/>
                  <a:pt x="4353" y="5238"/>
                </a:cubicBezTo>
                <a:cubicBezTo>
                  <a:pt x="4338" y="5213"/>
                  <a:pt x="4308" y="5200"/>
                  <a:pt x="4292" y="5176"/>
                </a:cubicBezTo>
                <a:cubicBezTo>
                  <a:pt x="4186" y="5016"/>
                  <a:pt x="4140" y="4842"/>
                  <a:pt x="4108" y="4656"/>
                </a:cubicBezTo>
                <a:cubicBezTo>
                  <a:pt x="4055" y="4815"/>
                  <a:pt x="3999" y="4965"/>
                  <a:pt x="3924" y="5115"/>
                </a:cubicBezTo>
                <a:cubicBezTo>
                  <a:pt x="3876" y="5209"/>
                  <a:pt x="3846" y="5286"/>
                  <a:pt x="3771" y="5360"/>
                </a:cubicBezTo>
                <a:cubicBezTo>
                  <a:pt x="3715" y="5476"/>
                  <a:pt x="3778" y="5379"/>
                  <a:pt x="3679" y="5452"/>
                </a:cubicBezTo>
                <a:cubicBezTo>
                  <a:pt x="3656" y="5469"/>
                  <a:pt x="3642" y="5497"/>
                  <a:pt x="3618" y="5513"/>
                </a:cubicBezTo>
                <a:cubicBezTo>
                  <a:pt x="3477" y="5608"/>
                  <a:pt x="3308" y="5652"/>
                  <a:pt x="3159" y="5728"/>
                </a:cubicBezTo>
                <a:cubicBezTo>
                  <a:pt x="3016" y="5718"/>
                  <a:pt x="2873" y="5713"/>
                  <a:pt x="2730" y="5697"/>
                </a:cubicBezTo>
                <a:cubicBezTo>
                  <a:pt x="2688" y="5692"/>
                  <a:pt x="2647" y="5682"/>
                  <a:pt x="2607" y="5667"/>
                </a:cubicBezTo>
                <a:cubicBezTo>
                  <a:pt x="2564" y="5651"/>
                  <a:pt x="2484" y="5605"/>
                  <a:pt x="2484" y="5605"/>
                </a:cubicBezTo>
                <a:cubicBezTo>
                  <a:pt x="2413" y="5461"/>
                  <a:pt x="2506" y="5632"/>
                  <a:pt x="2393" y="5483"/>
                </a:cubicBezTo>
                <a:cubicBezTo>
                  <a:pt x="2335" y="5407"/>
                  <a:pt x="2327" y="5294"/>
                  <a:pt x="2301" y="5207"/>
                </a:cubicBezTo>
                <a:cubicBezTo>
                  <a:pt x="2282" y="5145"/>
                  <a:pt x="2239" y="5023"/>
                  <a:pt x="2239" y="5023"/>
                </a:cubicBezTo>
                <a:cubicBezTo>
                  <a:pt x="2229" y="4911"/>
                  <a:pt x="2233" y="4796"/>
                  <a:pt x="2209" y="4686"/>
                </a:cubicBezTo>
                <a:cubicBezTo>
                  <a:pt x="2204" y="4664"/>
                  <a:pt x="2192" y="4729"/>
                  <a:pt x="2178" y="4747"/>
                </a:cubicBezTo>
                <a:cubicBezTo>
                  <a:pt x="2161" y="4770"/>
                  <a:pt x="2133" y="4785"/>
                  <a:pt x="2117" y="4809"/>
                </a:cubicBezTo>
                <a:cubicBezTo>
                  <a:pt x="2092" y="4847"/>
                  <a:pt x="2097" y="4911"/>
                  <a:pt x="2056" y="4931"/>
                </a:cubicBezTo>
                <a:cubicBezTo>
                  <a:pt x="1943" y="4988"/>
                  <a:pt x="2010" y="4946"/>
                  <a:pt x="1872" y="5084"/>
                </a:cubicBezTo>
                <a:cubicBezTo>
                  <a:pt x="1851" y="5105"/>
                  <a:pt x="1836" y="5133"/>
                  <a:pt x="1810" y="5146"/>
                </a:cubicBezTo>
                <a:cubicBezTo>
                  <a:pt x="1678" y="5212"/>
                  <a:pt x="1551" y="5283"/>
                  <a:pt x="1412" y="5330"/>
                </a:cubicBezTo>
                <a:cubicBezTo>
                  <a:pt x="1351" y="5320"/>
                  <a:pt x="1288" y="5314"/>
                  <a:pt x="1228" y="5299"/>
                </a:cubicBezTo>
                <a:cubicBezTo>
                  <a:pt x="1159" y="5282"/>
                  <a:pt x="1161" y="5251"/>
                  <a:pt x="1106" y="5207"/>
                </a:cubicBezTo>
                <a:cubicBezTo>
                  <a:pt x="1029" y="5146"/>
                  <a:pt x="938" y="5115"/>
                  <a:pt x="861" y="5054"/>
                </a:cubicBezTo>
                <a:cubicBezTo>
                  <a:pt x="706" y="4931"/>
                  <a:pt x="921" y="5053"/>
                  <a:pt x="677" y="4931"/>
                </a:cubicBezTo>
                <a:cubicBezTo>
                  <a:pt x="657" y="4921"/>
                  <a:pt x="616" y="4901"/>
                  <a:pt x="616" y="4901"/>
                </a:cubicBezTo>
                <a:cubicBezTo>
                  <a:pt x="568" y="4805"/>
                  <a:pt x="527" y="4725"/>
                  <a:pt x="493" y="4625"/>
                </a:cubicBezTo>
                <a:cubicBezTo>
                  <a:pt x="516" y="4312"/>
                  <a:pt x="524" y="3916"/>
                  <a:pt x="769" y="3675"/>
                </a:cubicBezTo>
                <a:cubicBezTo>
                  <a:pt x="825" y="3562"/>
                  <a:pt x="763" y="3656"/>
                  <a:pt x="861" y="3583"/>
                </a:cubicBezTo>
                <a:cubicBezTo>
                  <a:pt x="884" y="3566"/>
                  <a:pt x="896" y="3535"/>
                  <a:pt x="922" y="3522"/>
                </a:cubicBezTo>
                <a:cubicBezTo>
                  <a:pt x="1078" y="3444"/>
                  <a:pt x="1276" y="3427"/>
                  <a:pt x="1443" y="3399"/>
                </a:cubicBezTo>
                <a:cubicBezTo>
                  <a:pt x="1402" y="3379"/>
                  <a:pt x="1340" y="3379"/>
                  <a:pt x="1320" y="3338"/>
                </a:cubicBezTo>
                <a:cubicBezTo>
                  <a:pt x="1310" y="3318"/>
                  <a:pt x="1306" y="3293"/>
                  <a:pt x="1290" y="3277"/>
                </a:cubicBezTo>
                <a:cubicBezTo>
                  <a:pt x="1274" y="3261"/>
                  <a:pt x="1246" y="3261"/>
                  <a:pt x="1228" y="3246"/>
                </a:cubicBezTo>
                <a:cubicBezTo>
                  <a:pt x="1228" y="3246"/>
                  <a:pt x="1074" y="3092"/>
                  <a:pt x="1044" y="3062"/>
                </a:cubicBezTo>
                <a:cubicBezTo>
                  <a:pt x="942" y="2960"/>
                  <a:pt x="840" y="2858"/>
                  <a:pt x="738" y="2756"/>
                </a:cubicBezTo>
                <a:cubicBezTo>
                  <a:pt x="706" y="2724"/>
                  <a:pt x="697" y="2674"/>
                  <a:pt x="677" y="2633"/>
                </a:cubicBezTo>
                <a:cubicBezTo>
                  <a:pt x="627" y="2533"/>
                  <a:pt x="608" y="2439"/>
                  <a:pt x="585" y="2327"/>
                </a:cubicBezTo>
                <a:cubicBezTo>
                  <a:pt x="595" y="2225"/>
                  <a:pt x="599" y="2122"/>
                  <a:pt x="616" y="2021"/>
                </a:cubicBezTo>
                <a:cubicBezTo>
                  <a:pt x="633" y="1917"/>
                  <a:pt x="777" y="1895"/>
                  <a:pt x="861" y="1867"/>
                </a:cubicBezTo>
                <a:cubicBezTo>
                  <a:pt x="963" y="1877"/>
                  <a:pt x="1067" y="1877"/>
                  <a:pt x="1167" y="1898"/>
                </a:cubicBezTo>
                <a:cubicBezTo>
                  <a:pt x="1239" y="1914"/>
                  <a:pt x="1341" y="1986"/>
                  <a:pt x="1412" y="2021"/>
                </a:cubicBezTo>
                <a:cubicBezTo>
                  <a:pt x="1473" y="2052"/>
                  <a:pt x="1535" y="2082"/>
                  <a:pt x="1596" y="2113"/>
                </a:cubicBezTo>
                <a:cubicBezTo>
                  <a:pt x="1616" y="2123"/>
                  <a:pt x="1657" y="2143"/>
                  <a:pt x="1657" y="2143"/>
                </a:cubicBezTo>
                <a:cubicBezTo>
                  <a:pt x="1630" y="2061"/>
                  <a:pt x="1599" y="1977"/>
                  <a:pt x="1565" y="1898"/>
                </a:cubicBezTo>
                <a:cubicBezTo>
                  <a:pt x="1547" y="1856"/>
                  <a:pt x="1504" y="1776"/>
                  <a:pt x="1504" y="1776"/>
                </a:cubicBezTo>
                <a:cubicBezTo>
                  <a:pt x="1463" y="1611"/>
                  <a:pt x="1415" y="1452"/>
                  <a:pt x="1381" y="1285"/>
                </a:cubicBezTo>
                <a:cubicBezTo>
                  <a:pt x="1416" y="872"/>
                  <a:pt x="1357" y="1028"/>
                  <a:pt x="1473" y="795"/>
                </a:cubicBezTo>
                <a:cubicBezTo>
                  <a:pt x="1483" y="776"/>
                  <a:pt x="1627" y="735"/>
                  <a:pt x="1627" y="734"/>
                </a:cubicBezTo>
                <a:cubicBezTo>
                  <a:pt x="1645" y="710"/>
                  <a:pt x="1627" y="673"/>
                  <a:pt x="1627" y="642"/>
                </a:cubicBezTo>
                <a:cubicBezTo>
                  <a:pt x="1594" y="706"/>
                  <a:pt x="1558" y="788"/>
                  <a:pt x="1627" y="581"/>
                </a:cubicBezTo>
                <a:cubicBezTo>
                  <a:pt x="1652" y="506"/>
                  <a:pt x="1651" y="522"/>
                  <a:pt x="1719" y="489"/>
                </a:cubicBezTo>
                <a:cubicBezTo>
                  <a:pt x="1729" y="468"/>
                  <a:pt x="1733" y="443"/>
                  <a:pt x="1749" y="427"/>
                </a:cubicBezTo>
                <a:cubicBezTo>
                  <a:pt x="1765" y="411"/>
                  <a:pt x="1791" y="409"/>
                  <a:pt x="1810" y="397"/>
                </a:cubicBezTo>
                <a:cubicBezTo>
                  <a:pt x="1861" y="366"/>
                  <a:pt x="1913" y="336"/>
                  <a:pt x="1964" y="305"/>
                </a:cubicBezTo>
                <a:cubicBezTo>
                  <a:pt x="2055" y="251"/>
                  <a:pt x="2144" y="199"/>
                  <a:pt x="2239" y="152"/>
                </a:cubicBezTo>
                <a:cubicBezTo>
                  <a:pt x="2300" y="122"/>
                  <a:pt x="2362" y="91"/>
                  <a:pt x="2423" y="60"/>
                </a:cubicBezTo>
                <a:cubicBezTo>
                  <a:pt x="2443" y="50"/>
                  <a:pt x="2484" y="29"/>
                  <a:pt x="2484" y="29"/>
                </a:cubicBezTo>
                <a:cubicBezTo>
                  <a:pt x="2750" y="42"/>
                  <a:pt x="2962" y="0"/>
                  <a:pt x="3189" y="90"/>
                </a:cubicBezTo>
                <a:cubicBezTo>
                  <a:pt x="3313" y="139"/>
                  <a:pt x="3187" y="98"/>
                  <a:pt x="3312" y="182"/>
                </a:cubicBezTo>
                <a:cubicBezTo>
                  <a:pt x="3350" y="207"/>
                  <a:pt x="3393" y="224"/>
                  <a:pt x="3434" y="244"/>
                </a:cubicBezTo>
                <a:cubicBezTo>
                  <a:pt x="3455" y="254"/>
                  <a:pt x="3496" y="274"/>
                  <a:pt x="3496" y="274"/>
                </a:cubicBezTo>
                <a:cubicBezTo>
                  <a:pt x="3591" y="255"/>
                  <a:pt x="3656" y="250"/>
                  <a:pt x="3741" y="213"/>
                </a:cubicBezTo>
                <a:cubicBezTo>
                  <a:pt x="4006" y="99"/>
                  <a:pt x="3739" y="194"/>
                  <a:pt x="3955" y="121"/>
                </a:cubicBezTo>
                <a:cubicBezTo>
                  <a:pt x="4139" y="131"/>
                  <a:pt x="4324" y="131"/>
                  <a:pt x="4507" y="152"/>
                </a:cubicBezTo>
                <a:cubicBezTo>
                  <a:pt x="4518" y="153"/>
                  <a:pt x="4808" y="227"/>
                  <a:pt x="4874" y="244"/>
                </a:cubicBezTo>
                <a:cubicBezTo>
                  <a:pt x="4984" y="272"/>
                  <a:pt x="5025" y="349"/>
                  <a:pt x="5119" y="397"/>
                </a:cubicBezTo>
                <a:cubicBezTo>
                  <a:pt x="5202" y="560"/>
                  <a:pt x="5088" y="366"/>
                  <a:pt x="5211" y="489"/>
                </a:cubicBezTo>
                <a:cubicBezTo>
                  <a:pt x="5334" y="612"/>
                  <a:pt x="5140" y="498"/>
                  <a:pt x="5303" y="581"/>
                </a:cubicBezTo>
                <a:cubicBezTo>
                  <a:pt x="5374" y="724"/>
                  <a:pt x="5323" y="683"/>
                  <a:pt x="5426" y="734"/>
                </a:cubicBezTo>
                <a:cubicBezTo>
                  <a:pt x="5474" y="833"/>
                  <a:pt x="5544" y="901"/>
                  <a:pt x="5640" y="948"/>
                </a:cubicBezTo>
                <a:cubicBezTo>
                  <a:pt x="5699" y="1065"/>
                  <a:pt x="5633" y="965"/>
                  <a:pt x="5732" y="1040"/>
                </a:cubicBezTo>
                <a:cubicBezTo>
                  <a:pt x="5884" y="1155"/>
                  <a:pt x="5708" y="1061"/>
                  <a:pt x="5855" y="1132"/>
                </a:cubicBezTo>
                <a:cubicBezTo>
                  <a:pt x="5934" y="1293"/>
                  <a:pt x="5825" y="1102"/>
                  <a:pt x="5947" y="1224"/>
                </a:cubicBezTo>
                <a:cubicBezTo>
                  <a:pt x="6070" y="1347"/>
                  <a:pt x="5872" y="1233"/>
                  <a:pt x="6039" y="1316"/>
                </a:cubicBezTo>
                <a:cubicBezTo>
                  <a:pt x="6059" y="1357"/>
                  <a:pt x="6068" y="1407"/>
                  <a:pt x="6100" y="1439"/>
                </a:cubicBezTo>
                <a:cubicBezTo>
                  <a:pt x="6120" y="1459"/>
                  <a:pt x="6145" y="1476"/>
                  <a:pt x="6161" y="1500"/>
                </a:cubicBezTo>
                <a:cubicBezTo>
                  <a:pt x="6235" y="1611"/>
                  <a:pt x="6217" y="1624"/>
                  <a:pt x="6253" y="1745"/>
                </a:cubicBezTo>
                <a:cubicBezTo>
                  <a:pt x="6289" y="1864"/>
                  <a:pt x="6323" y="1934"/>
                  <a:pt x="6345" y="2051"/>
                </a:cubicBezTo>
                <a:cubicBezTo>
                  <a:pt x="6368" y="2173"/>
                  <a:pt x="6406" y="2419"/>
                  <a:pt x="6406" y="2419"/>
                </a:cubicBezTo>
                <a:cubicBezTo>
                  <a:pt x="6396" y="2603"/>
                  <a:pt x="6391" y="2787"/>
                  <a:pt x="6376" y="2970"/>
                </a:cubicBezTo>
                <a:cubicBezTo>
                  <a:pt x="6359" y="3182"/>
                  <a:pt x="6295" y="3376"/>
                  <a:pt x="6253" y="3583"/>
                </a:cubicBezTo>
                <a:cubicBezTo>
                  <a:pt x="6230" y="3699"/>
                  <a:pt x="6215" y="3814"/>
                  <a:pt x="6161" y="3920"/>
                </a:cubicBezTo>
                <a:cubicBezTo>
                  <a:pt x="6110" y="4178"/>
                  <a:pt x="6079" y="4540"/>
                  <a:pt x="5977" y="4778"/>
                </a:cubicBezTo>
                <a:cubicBezTo>
                  <a:pt x="5964" y="4809"/>
                  <a:pt x="5908" y="4916"/>
                  <a:pt x="5885" y="4962"/>
                </a:cubicBezTo>
                <a:cubicBezTo>
                  <a:pt x="5830" y="5073"/>
                  <a:pt x="5790" y="5181"/>
                  <a:pt x="5701" y="5268"/>
                </a:cubicBezTo>
                <a:cubicBezTo>
                  <a:pt x="5681" y="5309"/>
                  <a:pt x="5672" y="5359"/>
                  <a:pt x="5640" y="5391"/>
                </a:cubicBezTo>
                <a:cubicBezTo>
                  <a:pt x="5620" y="5411"/>
                  <a:pt x="5595" y="5428"/>
                  <a:pt x="5579" y="5452"/>
                </a:cubicBezTo>
                <a:cubicBezTo>
                  <a:pt x="5472" y="5613"/>
                  <a:pt x="5577" y="5546"/>
                  <a:pt x="5456" y="5605"/>
                </a:cubicBezTo>
                <a:cubicBezTo>
                  <a:pt x="5268" y="5796"/>
                  <a:pt x="5508" y="5566"/>
                  <a:pt x="5334" y="5697"/>
                </a:cubicBezTo>
                <a:cubicBezTo>
                  <a:pt x="5311" y="5714"/>
                  <a:pt x="5297" y="5743"/>
                  <a:pt x="5273" y="5759"/>
                </a:cubicBezTo>
                <a:cubicBezTo>
                  <a:pt x="5151" y="5841"/>
                  <a:pt x="5012" y="5873"/>
                  <a:pt x="4874" y="5912"/>
                </a:cubicBezTo>
                <a:cubicBezTo>
                  <a:pt x="4751" y="5947"/>
                  <a:pt x="4633" y="5979"/>
                  <a:pt x="4507" y="6004"/>
                </a:cubicBezTo>
                <a:cubicBezTo>
                  <a:pt x="3699" y="5987"/>
                  <a:pt x="2801" y="6045"/>
                  <a:pt x="1994" y="5881"/>
                </a:cubicBezTo>
                <a:cubicBezTo>
                  <a:pt x="1953" y="5861"/>
                  <a:pt x="1913" y="5840"/>
                  <a:pt x="1872" y="5820"/>
                </a:cubicBezTo>
                <a:cubicBezTo>
                  <a:pt x="1851" y="5810"/>
                  <a:pt x="1826" y="5805"/>
                  <a:pt x="1810" y="5789"/>
                </a:cubicBezTo>
                <a:cubicBezTo>
                  <a:pt x="1790" y="5769"/>
                  <a:pt x="1774" y="5743"/>
                  <a:pt x="1749" y="5728"/>
                </a:cubicBezTo>
                <a:cubicBezTo>
                  <a:pt x="1721" y="5711"/>
                  <a:pt x="1687" y="5710"/>
                  <a:pt x="1657" y="5697"/>
                </a:cubicBezTo>
                <a:cubicBezTo>
                  <a:pt x="1574" y="5662"/>
                  <a:pt x="1493" y="5615"/>
                  <a:pt x="1412" y="5575"/>
                </a:cubicBezTo>
                <a:cubicBezTo>
                  <a:pt x="1203" y="5471"/>
                  <a:pt x="1521" y="5636"/>
                  <a:pt x="1290" y="5483"/>
                </a:cubicBezTo>
                <a:cubicBezTo>
                  <a:pt x="1252" y="5458"/>
                  <a:pt x="1167" y="5422"/>
                  <a:pt x="1167" y="5422"/>
                </a:cubicBezTo>
                <a:cubicBezTo>
                  <a:pt x="1147" y="5401"/>
                  <a:pt x="1132" y="5373"/>
                  <a:pt x="1106" y="5360"/>
                </a:cubicBezTo>
                <a:cubicBezTo>
                  <a:pt x="991" y="5302"/>
                  <a:pt x="835" y="5269"/>
                  <a:pt x="707" y="5238"/>
                </a:cubicBezTo>
                <a:cubicBezTo>
                  <a:pt x="575" y="5171"/>
                  <a:pt x="575" y="5121"/>
                  <a:pt x="524" y="4993"/>
                </a:cubicBezTo>
                <a:cubicBezTo>
                  <a:pt x="483" y="4891"/>
                  <a:pt x="451" y="4785"/>
                  <a:pt x="401" y="4686"/>
                </a:cubicBezTo>
                <a:cubicBezTo>
                  <a:pt x="370" y="4501"/>
                  <a:pt x="337" y="4313"/>
                  <a:pt x="279" y="4135"/>
                </a:cubicBezTo>
                <a:cubicBezTo>
                  <a:pt x="260" y="4002"/>
                  <a:pt x="217" y="3871"/>
                  <a:pt x="217" y="3736"/>
                </a:cubicBezTo>
                <a:cubicBezTo>
                  <a:pt x="217" y="2824"/>
                  <a:pt x="0" y="2154"/>
                  <a:pt x="493" y="1500"/>
                </a:cubicBezTo>
                <a:cubicBezTo>
                  <a:pt x="552" y="1421"/>
                  <a:pt x="587" y="1330"/>
                  <a:pt x="677" y="1285"/>
                </a:cubicBezTo>
                <a:cubicBezTo>
                  <a:pt x="739" y="1158"/>
                  <a:pt x="664" y="1280"/>
                  <a:pt x="769" y="1193"/>
                </a:cubicBezTo>
                <a:cubicBezTo>
                  <a:pt x="978" y="1020"/>
                  <a:pt x="811" y="1111"/>
                  <a:pt x="953" y="1040"/>
                </a:cubicBezTo>
                <a:cubicBezTo>
                  <a:pt x="1031" y="880"/>
                  <a:pt x="924" y="1068"/>
                  <a:pt x="1044" y="948"/>
                </a:cubicBezTo>
                <a:cubicBezTo>
                  <a:pt x="1060" y="932"/>
                  <a:pt x="1057" y="901"/>
                  <a:pt x="1075" y="887"/>
                </a:cubicBezTo>
                <a:cubicBezTo>
                  <a:pt x="1111" y="859"/>
                  <a:pt x="1198" y="826"/>
                  <a:pt x="1198" y="826"/>
                </a:cubicBezTo>
                <a:cubicBezTo>
                  <a:pt x="1307" y="715"/>
                  <a:pt x="1505" y="631"/>
                  <a:pt x="1657" y="581"/>
                </a:cubicBezTo>
                <a:cubicBezTo>
                  <a:pt x="1667" y="560"/>
                  <a:pt x="1688" y="519"/>
                  <a:pt x="1688" y="519"/>
                </a:cubicBezTo>
              </a:path>
            </a:pathLst>
          </a:cu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435" name="Freeform 47"/>
          <p:cNvSpPr>
            <a:spLocks/>
          </p:cNvSpPr>
          <p:nvPr/>
        </p:nvSpPr>
        <p:spPr bwMode="auto">
          <a:xfrm>
            <a:off x="2989263" y="2530475"/>
            <a:ext cx="1130300" cy="846138"/>
          </a:xfrm>
          <a:custGeom>
            <a:avLst/>
            <a:gdLst>
              <a:gd name="T0" fmla="*/ 319364 w 6406"/>
              <a:gd name="T1" fmla="*/ 76985 h 6045"/>
              <a:gd name="T2" fmla="*/ 638374 w 6406"/>
              <a:gd name="T3" fmla="*/ 128495 h 6045"/>
              <a:gd name="T4" fmla="*/ 676310 w 6406"/>
              <a:gd name="T5" fmla="*/ 197082 h 6045"/>
              <a:gd name="T6" fmla="*/ 703306 w 6406"/>
              <a:gd name="T7" fmla="*/ 94202 h 6045"/>
              <a:gd name="T8" fmla="*/ 784293 w 6406"/>
              <a:gd name="T9" fmla="*/ 59769 h 6045"/>
              <a:gd name="T10" fmla="*/ 892454 w 6406"/>
              <a:gd name="T11" fmla="*/ 102740 h 6045"/>
              <a:gd name="T12" fmla="*/ 914156 w 6406"/>
              <a:gd name="T13" fmla="*/ 244253 h 6045"/>
              <a:gd name="T14" fmla="*/ 876221 w 6406"/>
              <a:gd name="T15" fmla="*/ 299963 h 6045"/>
              <a:gd name="T16" fmla="*/ 849225 w 6406"/>
              <a:gd name="T17" fmla="*/ 321378 h 6045"/>
              <a:gd name="T18" fmla="*/ 876221 w 6406"/>
              <a:gd name="T19" fmla="*/ 299963 h 6045"/>
              <a:gd name="T20" fmla="*/ 957385 w 6406"/>
              <a:gd name="T21" fmla="*/ 261330 h 6045"/>
              <a:gd name="T22" fmla="*/ 1065545 w 6406"/>
              <a:gd name="T23" fmla="*/ 338595 h 6045"/>
              <a:gd name="T24" fmla="*/ 1038373 w 6406"/>
              <a:gd name="T25" fmla="*/ 488646 h 6045"/>
              <a:gd name="T26" fmla="*/ 924919 w 6406"/>
              <a:gd name="T27" fmla="*/ 544496 h 6045"/>
              <a:gd name="T28" fmla="*/ 892454 w 6406"/>
              <a:gd name="T29" fmla="*/ 553034 h 6045"/>
              <a:gd name="T30" fmla="*/ 946445 w 6406"/>
              <a:gd name="T31" fmla="*/ 630159 h 6045"/>
              <a:gd name="T32" fmla="*/ 968148 w 6406"/>
              <a:gd name="T33" fmla="*/ 690208 h 6045"/>
              <a:gd name="T34" fmla="*/ 811466 w 6406"/>
              <a:gd name="T35" fmla="*/ 771672 h 6045"/>
              <a:gd name="T36" fmla="*/ 773530 w 6406"/>
              <a:gd name="T37" fmla="*/ 746057 h 6045"/>
              <a:gd name="T38" fmla="*/ 724832 w 6406"/>
              <a:gd name="T39" fmla="*/ 651715 h 6045"/>
              <a:gd name="T40" fmla="*/ 649137 w 6406"/>
              <a:gd name="T41" fmla="*/ 763134 h 6045"/>
              <a:gd name="T42" fmla="*/ 481692 w 6406"/>
              <a:gd name="T43" fmla="*/ 797427 h 6045"/>
              <a:gd name="T44" fmla="*/ 422230 w 6406"/>
              <a:gd name="T45" fmla="*/ 767473 h 6045"/>
              <a:gd name="T46" fmla="*/ 389765 w 6406"/>
              <a:gd name="T47" fmla="*/ 655914 h 6045"/>
              <a:gd name="T48" fmla="*/ 362769 w 6406"/>
              <a:gd name="T49" fmla="*/ 690208 h 6045"/>
              <a:gd name="T50" fmla="*/ 249139 w 6406"/>
              <a:gd name="T51" fmla="*/ 746057 h 6045"/>
              <a:gd name="T52" fmla="*/ 151918 w 6406"/>
              <a:gd name="T53" fmla="*/ 707425 h 6045"/>
              <a:gd name="T54" fmla="*/ 86987 w 6406"/>
              <a:gd name="T55" fmla="*/ 647376 h 6045"/>
              <a:gd name="T56" fmla="*/ 162681 w 6406"/>
              <a:gd name="T57" fmla="*/ 492986 h 6045"/>
              <a:gd name="T58" fmla="*/ 227613 w 6406"/>
              <a:gd name="T59" fmla="*/ 458692 h 6045"/>
              <a:gd name="T60" fmla="*/ 130216 w 6406"/>
              <a:gd name="T61" fmla="*/ 385766 h 6045"/>
              <a:gd name="T62" fmla="*/ 108689 w 6406"/>
              <a:gd name="T63" fmla="*/ 282886 h 6045"/>
              <a:gd name="T64" fmla="*/ 249139 w 6406"/>
              <a:gd name="T65" fmla="*/ 282886 h 6045"/>
              <a:gd name="T66" fmla="*/ 276135 w 6406"/>
              <a:gd name="T67" fmla="*/ 265669 h 6045"/>
              <a:gd name="T68" fmla="*/ 259902 w 6406"/>
              <a:gd name="T69" fmla="*/ 111279 h 6045"/>
              <a:gd name="T70" fmla="*/ 287074 w 6406"/>
              <a:gd name="T71" fmla="*/ 81324 h 6045"/>
              <a:gd name="T72" fmla="*/ 319364 w 6406"/>
              <a:gd name="T73" fmla="*/ 55569 h 6045"/>
              <a:gd name="T74" fmla="*/ 427524 w 6406"/>
              <a:gd name="T75" fmla="*/ 8398 h 6045"/>
              <a:gd name="T76" fmla="*/ 584382 w 6406"/>
              <a:gd name="T77" fmla="*/ 25475 h 6045"/>
              <a:gd name="T78" fmla="*/ 660077 w 6406"/>
              <a:gd name="T79" fmla="*/ 29814 h 6045"/>
              <a:gd name="T80" fmla="*/ 859988 w 6406"/>
              <a:gd name="T81" fmla="*/ 34153 h 6045"/>
              <a:gd name="T82" fmla="*/ 935682 w 6406"/>
              <a:gd name="T83" fmla="*/ 81324 h 6045"/>
              <a:gd name="T84" fmla="*/ 1011377 w 6406"/>
              <a:gd name="T85" fmla="*/ 145572 h 6045"/>
              <a:gd name="T86" fmla="*/ 1065545 w 6406"/>
              <a:gd name="T87" fmla="*/ 184205 h 6045"/>
              <a:gd name="T88" fmla="*/ 1103304 w 6406"/>
              <a:gd name="T89" fmla="*/ 244253 h 6045"/>
              <a:gd name="T90" fmla="*/ 1125007 w 6406"/>
              <a:gd name="T91" fmla="*/ 415720 h 6045"/>
              <a:gd name="T92" fmla="*/ 1054606 w 6406"/>
              <a:gd name="T93" fmla="*/ 668792 h 6045"/>
              <a:gd name="T94" fmla="*/ 995144 w 6406"/>
              <a:gd name="T95" fmla="*/ 754596 h 6045"/>
              <a:gd name="T96" fmla="*/ 941152 w 6406"/>
              <a:gd name="T97" fmla="*/ 797427 h 6045"/>
              <a:gd name="T98" fmla="*/ 795233 w 6406"/>
              <a:gd name="T99" fmla="*/ 840399 h 6045"/>
              <a:gd name="T100" fmla="*/ 319364 w 6406"/>
              <a:gd name="T101" fmla="*/ 810305 h 6045"/>
              <a:gd name="T102" fmla="*/ 249139 w 6406"/>
              <a:gd name="T103" fmla="*/ 780351 h 6045"/>
              <a:gd name="T104" fmla="*/ 195147 w 6406"/>
              <a:gd name="T105" fmla="*/ 750256 h 6045"/>
              <a:gd name="T106" fmla="*/ 70754 w 6406"/>
              <a:gd name="T107" fmla="*/ 655914 h 6045"/>
              <a:gd name="T108" fmla="*/ 86987 w 6406"/>
              <a:gd name="T109" fmla="*/ 209960 h 6045"/>
              <a:gd name="T110" fmla="*/ 168151 w 6406"/>
              <a:gd name="T111" fmla="*/ 145572 h 6045"/>
              <a:gd name="T112" fmla="*/ 211380 w 6406"/>
              <a:gd name="T113" fmla="*/ 115618 h 60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406" h="6045">
                <a:moveTo>
                  <a:pt x="1504" y="795"/>
                </a:moveTo>
                <a:cubicBezTo>
                  <a:pt x="1643" y="657"/>
                  <a:pt x="1576" y="699"/>
                  <a:pt x="1688" y="642"/>
                </a:cubicBezTo>
                <a:cubicBezTo>
                  <a:pt x="1737" y="546"/>
                  <a:pt x="1693" y="598"/>
                  <a:pt x="1810" y="550"/>
                </a:cubicBezTo>
                <a:cubicBezTo>
                  <a:pt x="1977" y="482"/>
                  <a:pt x="2153" y="457"/>
                  <a:pt x="2331" y="427"/>
                </a:cubicBezTo>
                <a:cubicBezTo>
                  <a:pt x="2348" y="428"/>
                  <a:pt x="3286" y="341"/>
                  <a:pt x="3465" y="611"/>
                </a:cubicBezTo>
                <a:cubicBezTo>
                  <a:pt x="3526" y="702"/>
                  <a:pt x="3569" y="819"/>
                  <a:pt x="3618" y="918"/>
                </a:cubicBezTo>
                <a:cubicBezTo>
                  <a:pt x="3631" y="944"/>
                  <a:pt x="3662" y="956"/>
                  <a:pt x="3679" y="979"/>
                </a:cubicBezTo>
                <a:cubicBezTo>
                  <a:pt x="3727" y="1043"/>
                  <a:pt x="3779" y="1206"/>
                  <a:pt x="3802" y="1285"/>
                </a:cubicBezTo>
                <a:cubicBezTo>
                  <a:pt x="3814" y="1326"/>
                  <a:pt x="3820" y="1368"/>
                  <a:pt x="3833" y="1408"/>
                </a:cubicBezTo>
                <a:cubicBezTo>
                  <a:pt x="3840" y="1430"/>
                  <a:pt x="3855" y="1448"/>
                  <a:pt x="3863" y="1469"/>
                </a:cubicBezTo>
                <a:cubicBezTo>
                  <a:pt x="3885" y="1530"/>
                  <a:pt x="3924" y="1653"/>
                  <a:pt x="3924" y="1653"/>
                </a:cubicBezTo>
                <a:cubicBezTo>
                  <a:pt x="4009" y="1147"/>
                  <a:pt x="3909" y="1787"/>
                  <a:pt x="3986" y="673"/>
                </a:cubicBezTo>
                <a:cubicBezTo>
                  <a:pt x="3988" y="638"/>
                  <a:pt x="4061" y="466"/>
                  <a:pt x="4078" y="458"/>
                </a:cubicBezTo>
                <a:cubicBezTo>
                  <a:pt x="4119" y="438"/>
                  <a:pt x="4200" y="397"/>
                  <a:pt x="4200" y="397"/>
                </a:cubicBezTo>
                <a:cubicBezTo>
                  <a:pt x="4282" y="407"/>
                  <a:pt x="4365" y="410"/>
                  <a:pt x="4445" y="427"/>
                </a:cubicBezTo>
                <a:cubicBezTo>
                  <a:pt x="4610" y="462"/>
                  <a:pt x="4747" y="559"/>
                  <a:pt x="4905" y="611"/>
                </a:cubicBezTo>
                <a:cubicBezTo>
                  <a:pt x="4915" y="632"/>
                  <a:pt x="4918" y="659"/>
                  <a:pt x="4936" y="673"/>
                </a:cubicBezTo>
                <a:cubicBezTo>
                  <a:pt x="4971" y="701"/>
                  <a:pt x="5058" y="734"/>
                  <a:pt x="5058" y="734"/>
                </a:cubicBezTo>
                <a:cubicBezTo>
                  <a:pt x="5160" y="939"/>
                  <a:pt x="5186" y="1156"/>
                  <a:pt x="5242" y="1377"/>
                </a:cubicBezTo>
                <a:cubicBezTo>
                  <a:pt x="5232" y="1479"/>
                  <a:pt x="5228" y="1583"/>
                  <a:pt x="5211" y="1684"/>
                </a:cubicBezTo>
                <a:cubicBezTo>
                  <a:pt x="5207" y="1706"/>
                  <a:pt x="5189" y="1724"/>
                  <a:pt x="5181" y="1745"/>
                </a:cubicBezTo>
                <a:cubicBezTo>
                  <a:pt x="5143" y="1840"/>
                  <a:pt x="5104" y="1930"/>
                  <a:pt x="5058" y="2021"/>
                </a:cubicBezTo>
                <a:cubicBezTo>
                  <a:pt x="5045" y="2047"/>
                  <a:pt x="5014" y="2059"/>
                  <a:pt x="4997" y="2082"/>
                </a:cubicBezTo>
                <a:cubicBezTo>
                  <a:pt x="4983" y="2100"/>
                  <a:pt x="4980" y="2125"/>
                  <a:pt x="4966" y="2143"/>
                </a:cubicBezTo>
                <a:cubicBezTo>
                  <a:pt x="4949" y="2166"/>
                  <a:pt x="4922" y="2181"/>
                  <a:pt x="4905" y="2204"/>
                </a:cubicBezTo>
                <a:cubicBezTo>
                  <a:pt x="4891" y="2223"/>
                  <a:pt x="4890" y="2250"/>
                  <a:pt x="4874" y="2266"/>
                </a:cubicBezTo>
                <a:cubicBezTo>
                  <a:pt x="4858" y="2282"/>
                  <a:pt x="4833" y="2286"/>
                  <a:pt x="4813" y="2296"/>
                </a:cubicBezTo>
                <a:cubicBezTo>
                  <a:pt x="4833" y="2276"/>
                  <a:pt x="4857" y="2258"/>
                  <a:pt x="4874" y="2235"/>
                </a:cubicBezTo>
                <a:cubicBezTo>
                  <a:pt x="4888" y="2217"/>
                  <a:pt x="4889" y="2190"/>
                  <a:pt x="4905" y="2174"/>
                </a:cubicBezTo>
                <a:cubicBezTo>
                  <a:pt x="4921" y="2158"/>
                  <a:pt x="4946" y="2153"/>
                  <a:pt x="4966" y="2143"/>
                </a:cubicBezTo>
                <a:cubicBezTo>
                  <a:pt x="4976" y="2123"/>
                  <a:pt x="4979" y="2096"/>
                  <a:pt x="4997" y="2082"/>
                </a:cubicBezTo>
                <a:cubicBezTo>
                  <a:pt x="5033" y="2054"/>
                  <a:pt x="5119" y="2021"/>
                  <a:pt x="5119" y="2021"/>
                </a:cubicBezTo>
                <a:cubicBezTo>
                  <a:pt x="5222" y="1918"/>
                  <a:pt x="5293" y="1901"/>
                  <a:pt x="5426" y="1867"/>
                </a:cubicBezTo>
                <a:cubicBezTo>
                  <a:pt x="5569" y="1877"/>
                  <a:pt x="5714" y="1872"/>
                  <a:pt x="5855" y="1898"/>
                </a:cubicBezTo>
                <a:cubicBezTo>
                  <a:pt x="5883" y="1903"/>
                  <a:pt x="5903" y="1933"/>
                  <a:pt x="5916" y="1959"/>
                </a:cubicBezTo>
                <a:cubicBezTo>
                  <a:pt x="5982" y="2091"/>
                  <a:pt x="6013" y="2276"/>
                  <a:pt x="6039" y="2419"/>
                </a:cubicBezTo>
                <a:cubicBezTo>
                  <a:pt x="6050" y="2480"/>
                  <a:pt x="6059" y="2542"/>
                  <a:pt x="6069" y="2603"/>
                </a:cubicBezTo>
                <a:cubicBezTo>
                  <a:pt x="6059" y="2777"/>
                  <a:pt x="6055" y="2951"/>
                  <a:pt x="6039" y="3124"/>
                </a:cubicBezTo>
                <a:cubicBezTo>
                  <a:pt x="6026" y="3256"/>
                  <a:pt x="5944" y="3375"/>
                  <a:pt x="5885" y="3491"/>
                </a:cubicBezTo>
                <a:cubicBezTo>
                  <a:pt x="5872" y="3517"/>
                  <a:pt x="5841" y="3530"/>
                  <a:pt x="5824" y="3553"/>
                </a:cubicBezTo>
                <a:cubicBezTo>
                  <a:pt x="5752" y="3649"/>
                  <a:pt x="5844" y="3589"/>
                  <a:pt x="5732" y="3644"/>
                </a:cubicBezTo>
                <a:cubicBezTo>
                  <a:pt x="5609" y="3769"/>
                  <a:pt x="5412" y="3847"/>
                  <a:pt x="5242" y="3890"/>
                </a:cubicBezTo>
                <a:cubicBezTo>
                  <a:pt x="5119" y="3880"/>
                  <a:pt x="4997" y="3859"/>
                  <a:pt x="4874" y="3859"/>
                </a:cubicBezTo>
                <a:cubicBezTo>
                  <a:pt x="4832" y="3859"/>
                  <a:pt x="4959" y="3871"/>
                  <a:pt x="4997" y="3890"/>
                </a:cubicBezTo>
                <a:cubicBezTo>
                  <a:pt x="5023" y="3903"/>
                  <a:pt x="5042" y="3927"/>
                  <a:pt x="5058" y="3951"/>
                </a:cubicBezTo>
                <a:cubicBezTo>
                  <a:pt x="5141" y="4075"/>
                  <a:pt x="5167" y="4213"/>
                  <a:pt x="5273" y="4319"/>
                </a:cubicBezTo>
                <a:cubicBezTo>
                  <a:pt x="5293" y="4360"/>
                  <a:pt x="5314" y="4400"/>
                  <a:pt x="5334" y="4441"/>
                </a:cubicBezTo>
                <a:cubicBezTo>
                  <a:pt x="5344" y="4461"/>
                  <a:pt x="5354" y="4482"/>
                  <a:pt x="5364" y="4502"/>
                </a:cubicBezTo>
                <a:cubicBezTo>
                  <a:pt x="5374" y="4523"/>
                  <a:pt x="5385" y="4543"/>
                  <a:pt x="5395" y="4564"/>
                </a:cubicBezTo>
                <a:cubicBezTo>
                  <a:pt x="5405" y="4584"/>
                  <a:pt x="5426" y="4625"/>
                  <a:pt x="5426" y="4625"/>
                </a:cubicBezTo>
                <a:cubicBezTo>
                  <a:pt x="5446" y="4727"/>
                  <a:pt x="5497" y="4828"/>
                  <a:pt x="5487" y="4931"/>
                </a:cubicBezTo>
                <a:cubicBezTo>
                  <a:pt x="5477" y="5033"/>
                  <a:pt x="5478" y="5137"/>
                  <a:pt x="5456" y="5238"/>
                </a:cubicBezTo>
                <a:cubicBezTo>
                  <a:pt x="5404" y="5480"/>
                  <a:pt x="5099" y="5516"/>
                  <a:pt x="4905" y="5544"/>
                </a:cubicBezTo>
                <a:cubicBezTo>
                  <a:pt x="4803" y="5534"/>
                  <a:pt x="4699" y="5534"/>
                  <a:pt x="4599" y="5513"/>
                </a:cubicBezTo>
                <a:cubicBezTo>
                  <a:pt x="4554" y="5503"/>
                  <a:pt x="4476" y="5452"/>
                  <a:pt x="4476" y="5452"/>
                </a:cubicBezTo>
                <a:cubicBezTo>
                  <a:pt x="4466" y="5432"/>
                  <a:pt x="4459" y="5409"/>
                  <a:pt x="4445" y="5391"/>
                </a:cubicBezTo>
                <a:cubicBezTo>
                  <a:pt x="4428" y="5368"/>
                  <a:pt x="4399" y="5355"/>
                  <a:pt x="4384" y="5330"/>
                </a:cubicBezTo>
                <a:cubicBezTo>
                  <a:pt x="4367" y="5302"/>
                  <a:pt x="4370" y="5266"/>
                  <a:pt x="4353" y="5238"/>
                </a:cubicBezTo>
                <a:cubicBezTo>
                  <a:pt x="4338" y="5213"/>
                  <a:pt x="4308" y="5200"/>
                  <a:pt x="4292" y="5176"/>
                </a:cubicBezTo>
                <a:cubicBezTo>
                  <a:pt x="4186" y="5016"/>
                  <a:pt x="4140" y="4842"/>
                  <a:pt x="4108" y="4656"/>
                </a:cubicBezTo>
                <a:cubicBezTo>
                  <a:pt x="4055" y="4815"/>
                  <a:pt x="3999" y="4965"/>
                  <a:pt x="3924" y="5115"/>
                </a:cubicBezTo>
                <a:cubicBezTo>
                  <a:pt x="3876" y="5209"/>
                  <a:pt x="3846" y="5286"/>
                  <a:pt x="3771" y="5360"/>
                </a:cubicBezTo>
                <a:cubicBezTo>
                  <a:pt x="3715" y="5476"/>
                  <a:pt x="3778" y="5379"/>
                  <a:pt x="3679" y="5452"/>
                </a:cubicBezTo>
                <a:cubicBezTo>
                  <a:pt x="3656" y="5469"/>
                  <a:pt x="3642" y="5497"/>
                  <a:pt x="3618" y="5513"/>
                </a:cubicBezTo>
                <a:cubicBezTo>
                  <a:pt x="3477" y="5608"/>
                  <a:pt x="3308" y="5652"/>
                  <a:pt x="3159" y="5728"/>
                </a:cubicBezTo>
                <a:cubicBezTo>
                  <a:pt x="3016" y="5718"/>
                  <a:pt x="2873" y="5713"/>
                  <a:pt x="2730" y="5697"/>
                </a:cubicBezTo>
                <a:cubicBezTo>
                  <a:pt x="2688" y="5692"/>
                  <a:pt x="2647" y="5682"/>
                  <a:pt x="2607" y="5667"/>
                </a:cubicBezTo>
                <a:cubicBezTo>
                  <a:pt x="2564" y="5651"/>
                  <a:pt x="2484" y="5605"/>
                  <a:pt x="2484" y="5605"/>
                </a:cubicBezTo>
                <a:cubicBezTo>
                  <a:pt x="2413" y="5461"/>
                  <a:pt x="2506" y="5632"/>
                  <a:pt x="2393" y="5483"/>
                </a:cubicBezTo>
                <a:cubicBezTo>
                  <a:pt x="2335" y="5407"/>
                  <a:pt x="2327" y="5294"/>
                  <a:pt x="2301" y="5207"/>
                </a:cubicBezTo>
                <a:cubicBezTo>
                  <a:pt x="2282" y="5145"/>
                  <a:pt x="2239" y="5023"/>
                  <a:pt x="2239" y="5023"/>
                </a:cubicBezTo>
                <a:cubicBezTo>
                  <a:pt x="2229" y="4911"/>
                  <a:pt x="2233" y="4796"/>
                  <a:pt x="2209" y="4686"/>
                </a:cubicBezTo>
                <a:cubicBezTo>
                  <a:pt x="2204" y="4664"/>
                  <a:pt x="2192" y="4729"/>
                  <a:pt x="2178" y="4747"/>
                </a:cubicBezTo>
                <a:cubicBezTo>
                  <a:pt x="2161" y="4770"/>
                  <a:pt x="2133" y="4785"/>
                  <a:pt x="2117" y="4809"/>
                </a:cubicBezTo>
                <a:cubicBezTo>
                  <a:pt x="2092" y="4847"/>
                  <a:pt x="2097" y="4911"/>
                  <a:pt x="2056" y="4931"/>
                </a:cubicBezTo>
                <a:cubicBezTo>
                  <a:pt x="1943" y="4988"/>
                  <a:pt x="2010" y="4946"/>
                  <a:pt x="1872" y="5084"/>
                </a:cubicBezTo>
                <a:cubicBezTo>
                  <a:pt x="1851" y="5105"/>
                  <a:pt x="1836" y="5133"/>
                  <a:pt x="1810" y="5146"/>
                </a:cubicBezTo>
                <a:cubicBezTo>
                  <a:pt x="1678" y="5212"/>
                  <a:pt x="1551" y="5283"/>
                  <a:pt x="1412" y="5330"/>
                </a:cubicBezTo>
                <a:cubicBezTo>
                  <a:pt x="1351" y="5320"/>
                  <a:pt x="1288" y="5314"/>
                  <a:pt x="1228" y="5299"/>
                </a:cubicBezTo>
                <a:cubicBezTo>
                  <a:pt x="1159" y="5282"/>
                  <a:pt x="1161" y="5251"/>
                  <a:pt x="1106" y="5207"/>
                </a:cubicBezTo>
                <a:cubicBezTo>
                  <a:pt x="1029" y="5146"/>
                  <a:pt x="938" y="5115"/>
                  <a:pt x="861" y="5054"/>
                </a:cubicBezTo>
                <a:cubicBezTo>
                  <a:pt x="706" y="4931"/>
                  <a:pt x="921" y="5053"/>
                  <a:pt x="677" y="4931"/>
                </a:cubicBezTo>
                <a:cubicBezTo>
                  <a:pt x="657" y="4921"/>
                  <a:pt x="616" y="4901"/>
                  <a:pt x="616" y="4901"/>
                </a:cubicBezTo>
                <a:cubicBezTo>
                  <a:pt x="568" y="4805"/>
                  <a:pt x="527" y="4725"/>
                  <a:pt x="493" y="4625"/>
                </a:cubicBezTo>
                <a:cubicBezTo>
                  <a:pt x="516" y="4312"/>
                  <a:pt x="524" y="3916"/>
                  <a:pt x="769" y="3675"/>
                </a:cubicBezTo>
                <a:cubicBezTo>
                  <a:pt x="825" y="3562"/>
                  <a:pt x="763" y="3656"/>
                  <a:pt x="861" y="3583"/>
                </a:cubicBezTo>
                <a:cubicBezTo>
                  <a:pt x="884" y="3566"/>
                  <a:pt x="896" y="3535"/>
                  <a:pt x="922" y="3522"/>
                </a:cubicBezTo>
                <a:cubicBezTo>
                  <a:pt x="1078" y="3444"/>
                  <a:pt x="1276" y="3427"/>
                  <a:pt x="1443" y="3399"/>
                </a:cubicBezTo>
                <a:cubicBezTo>
                  <a:pt x="1402" y="3379"/>
                  <a:pt x="1340" y="3379"/>
                  <a:pt x="1320" y="3338"/>
                </a:cubicBezTo>
                <a:cubicBezTo>
                  <a:pt x="1310" y="3318"/>
                  <a:pt x="1306" y="3293"/>
                  <a:pt x="1290" y="3277"/>
                </a:cubicBezTo>
                <a:cubicBezTo>
                  <a:pt x="1274" y="3261"/>
                  <a:pt x="1246" y="3261"/>
                  <a:pt x="1228" y="3246"/>
                </a:cubicBezTo>
                <a:cubicBezTo>
                  <a:pt x="1228" y="3246"/>
                  <a:pt x="1074" y="3092"/>
                  <a:pt x="1044" y="3062"/>
                </a:cubicBezTo>
                <a:cubicBezTo>
                  <a:pt x="942" y="2960"/>
                  <a:pt x="840" y="2858"/>
                  <a:pt x="738" y="2756"/>
                </a:cubicBezTo>
                <a:cubicBezTo>
                  <a:pt x="706" y="2724"/>
                  <a:pt x="697" y="2674"/>
                  <a:pt x="677" y="2633"/>
                </a:cubicBezTo>
                <a:cubicBezTo>
                  <a:pt x="627" y="2533"/>
                  <a:pt x="608" y="2439"/>
                  <a:pt x="585" y="2327"/>
                </a:cubicBezTo>
                <a:cubicBezTo>
                  <a:pt x="595" y="2225"/>
                  <a:pt x="599" y="2122"/>
                  <a:pt x="616" y="2021"/>
                </a:cubicBezTo>
                <a:cubicBezTo>
                  <a:pt x="633" y="1917"/>
                  <a:pt x="777" y="1895"/>
                  <a:pt x="861" y="1867"/>
                </a:cubicBezTo>
                <a:cubicBezTo>
                  <a:pt x="963" y="1877"/>
                  <a:pt x="1067" y="1877"/>
                  <a:pt x="1167" y="1898"/>
                </a:cubicBezTo>
                <a:cubicBezTo>
                  <a:pt x="1239" y="1914"/>
                  <a:pt x="1341" y="1986"/>
                  <a:pt x="1412" y="2021"/>
                </a:cubicBezTo>
                <a:cubicBezTo>
                  <a:pt x="1473" y="2052"/>
                  <a:pt x="1535" y="2082"/>
                  <a:pt x="1596" y="2113"/>
                </a:cubicBezTo>
                <a:cubicBezTo>
                  <a:pt x="1616" y="2123"/>
                  <a:pt x="1657" y="2143"/>
                  <a:pt x="1657" y="2143"/>
                </a:cubicBezTo>
                <a:cubicBezTo>
                  <a:pt x="1630" y="2061"/>
                  <a:pt x="1599" y="1977"/>
                  <a:pt x="1565" y="1898"/>
                </a:cubicBezTo>
                <a:cubicBezTo>
                  <a:pt x="1547" y="1856"/>
                  <a:pt x="1504" y="1776"/>
                  <a:pt x="1504" y="1776"/>
                </a:cubicBezTo>
                <a:cubicBezTo>
                  <a:pt x="1463" y="1611"/>
                  <a:pt x="1415" y="1452"/>
                  <a:pt x="1381" y="1285"/>
                </a:cubicBezTo>
                <a:cubicBezTo>
                  <a:pt x="1416" y="872"/>
                  <a:pt x="1357" y="1028"/>
                  <a:pt x="1473" y="795"/>
                </a:cubicBezTo>
                <a:cubicBezTo>
                  <a:pt x="1483" y="776"/>
                  <a:pt x="1627" y="735"/>
                  <a:pt x="1627" y="734"/>
                </a:cubicBezTo>
                <a:cubicBezTo>
                  <a:pt x="1645" y="710"/>
                  <a:pt x="1627" y="673"/>
                  <a:pt x="1627" y="642"/>
                </a:cubicBezTo>
                <a:cubicBezTo>
                  <a:pt x="1594" y="706"/>
                  <a:pt x="1558" y="788"/>
                  <a:pt x="1627" y="581"/>
                </a:cubicBezTo>
                <a:cubicBezTo>
                  <a:pt x="1652" y="506"/>
                  <a:pt x="1651" y="522"/>
                  <a:pt x="1719" y="489"/>
                </a:cubicBezTo>
                <a:cubicBezTo>
                  <a:pt x="1729" y="468"/>
                  <a:pt x="1733" y="443"/>
                  <a:pt x="1749" y="427"/>
                </a:cubicBezTo>
                <a:cubicBezTo>
                  <a:pt x="1765" y="411"/>
                  <a:pt x="1791" y="409"/>
                  <a:pt x="1810" y="397"/>
                </a:cubicBezTo>
                <a:cubicBezTo>
                  <a:pt x="1861" y="366"/>
                  <a:pt x="1913" y="336"/>
                  <a:pt x="1964" y="305"/>
                </a:cubicBezTo>
                <a:cubicBezTo>
                  <a:pt x="2055" y="251"/>
                  <a:pt x="2144" y="199"/>
                  <a:pt x="2239" y="152"/>
                </a:cubicBezTo>
                <a:cubicBezTo>
                  <a:pt x="2300" y="122"/>
                  <a:pt x="2362" y="91"/>
                  <a:pt x="2423" y="60"/>
                </a:cubicBezTo>
                <a:cubicBezTo>
                  <a:pt x="2443" y="50"/>
                  <a:pt x="2484" y="29"/>
                  <a:pt x="2484" y="29"/>
                </a:cubicBezTo>
                <a:cubicBezTo>
                  <a:pt x="2750" y="42"/>
                  <a:pt x="2962" y="0"/>
                  <a:pt x="3189" y="90"/>
                </a:cubicBezTo>
                <a:cubicBezTo>
                  <a:pt x="3313" y="139"/>
                  <a:pt x="3187" y="98"/>
                  <a:pt x="3312" y="182"/>
                </a:cubicBezTo>
                <a:cubicBezTo>
                  <a:pt x="3350" y="207"/>
                  <a:pt x="3393" y="224"/>
                  <a:pt x="3434" y="244"/>
                </a:cubicBezTo>
                <a:cubicBezTo>
                  <a:pt x="3455" y="254"/>
                  <a:pt x="3496" y="274"/>
                  <a:pt x="3496" y="274"/>
                </a:cubicBezTo>
                <a:cubicBezTo>
                  <a:pt x="3591" y="255"/>
                  <a:pt x="3656" y="250"/>
                  <a:pt x="3741" y="213"/>
                </a:cubicBezTo>
                <a:cubicBezTo>
                  <a:pt x="4006" y="99"/>
                  <a:pt x="3739" y="194"/>
                  <a:pt x="3955" y="121"/>
                </a:cubicBezTo>
                <a:cubicBezTo>
                  <a:pt x="4139" y="131"/>
                  <a:pt x="4324" y="131"/>
                  <a:pt x="4507" y="152"/>
                </a:cubicBezTo>
                <a:cubicBezTo>
                  <a:pt x="4518" y="153"/>
                  <a:pt x="4808" y="227"/>
                  <a:pt x="4874" y="244"/>
                </a:cubicBezTo>
                <a:cubicBezTo>
                  <a:pt x="4984" y="272"/>
                  <a:pt x="5025" y="349"/>
                  <a:pt x="5119" y="397"/>
                </a:cubicBezTo>
                <a:cubicBezTo>
                  <a:pt x="5202" y="560"/>
                  <a:pt x="5088" y="366"/>
                  <a:pt x="5211" y="489"/>
                </a:cubicBezTo>
                <a:cubicBezTo>
                  <a:pt x="5334" y="612"/>
                  <a:pt x="5140" y="498"/>
                  <a:pt x="5303" y="581"/>
                </a:cubicBezTo>
                <a:cubicBezTo>
                  <a:pt x="5374" y="724"/>
                  <a:pt x="5323" y="683"/>
                  <a:pt x="5426" y="734"/>
                </a:cubicBezTo>
                <a:cubicBezTo>
                  <a:pt x="5474" y="833"/>
                  <a:pt x="5544" y="901"/>
                  <a:pt x="5640" y="948"/>
                </a:cubicBezTo>
                <a:cubicBezTo>
                  <a:pt x="5699" y="1065"/>
                  <a:pt x="5633" y="965"/>
                  <a:pt x="5732" y="1040"/>
                </a:cubicBezTo>
                <a:cubicBezTo>
                  <a:pt x="5884" y="1155"/>
                  <a:pt x="5708" y="1061"/>
                  <a:pt x="5855" y="1132"/>
                </a:cubicBezTo>
                <a:cubicBezTo>
                  <a:pt x="5934" y="1293"/>
                  <a:pt x="5825" y="1102"/>
                  <a:pt x="5947" y="1224"/>
                </a:cubicBezTo>
                <a:cubicBezTo>
                  <a:pt x="6070" y="1347"/>
                  <a:pt x="5872" y="1233"/>
                  <a:pt x="6039" y="1316"/>
                </a:cubicBezTo>
                <a:cubicBezTo>
                  <a:pt x="6059" y="1357"/>
                  <a:pt x="6068" y="1407"/>
                  <a:pt x="6100" y="1439"/>
                </a:cubicBezTo>
                <a:cubicBezTo>
                  <a:pt x="6120" y="1459"/>
                  <a:pt x="6145" y="1476"/>
                  <a:pt x="6161" y="1500"/>
                </a:cubicBezTo>
                <a:cubicBezTo>
                  <a:pt x="6235" y="1611"/>
                  <a:pt x="6217" y="1624"/>
                  <a:pt x="6253" y="1745"/>
                </a:cubicBezTo>
                <a:cubicBezTo>
                  <a:pt x="6289" y="1864"/>
                  <a:pt x="6323" y="1934"/>
                  <a:pt x="6345" y="2051"/>
                </a:cubicBezTo>
                <a:cubicBezTo>
                  <a:pt x="6368" y="2173"/>
                  <a:pt x="6406" y="2419"/>
                  <a:pt x="6406" y="2419"/>
                </a:cubicBezTo>
                <a:cubicBezTo>
                  <a:pt x="6396" y="2603"/>
                  <a:pt x="6391" y="2787"/>
                  <a:pt x="6376" y="2970"/>
                </a:cubicBezTo>
                <a:cubicBezTo>
                  <a:pt x="6359" y="3182"/>
                  <a:pt x="6295" y="3376"/>
                  <a:pt x="6253" y="3583"/>
                </a:cubicBezTo>
                <a:cubicBezTo>
                  <a:pt x="6230" y="3699"/>
                  <a:pt x="6215" y="3814"/>
                  <a:pt x="6161" y="3920"/>
                </a:cubicBezTo>
                <a:cubicBezTo>
                  <a:pt x="6110" y="4178"/>
                  <a:pt x="6079" y="4540"/>
                  <a:pt x="5977" y="4778"/>
                </a:cubicBezTo>
                <a:cubicBezTo>
                  <a:pt x="5964" y="4809"/>
                  <a:pt x="5908" y="4916"/>
                  <a:pt x="5885" y="4962"/>
                </a:cubicBezTo>
                <a:cubicBezTo>
                  <a:pt x="5830" y="5073"/>
                  <a:pt x="5790" y="5181"/>
                  <a:pt x="5701" y="5268"/>
                </a:cubicBezTo>
                <a:cubicBezTo>
                  <a:pt x="5681" y="5309"/>
                  <a:pt x="5672" y="5359"/>
                  <a:pt x="5640" y="5391"/>
                </a:cubicBezTo>
                <a:cubicBezTo>
                  <a:pt x="5620" y="5411"/>
                  <a:pt x="5595" y="5428"/>
                  <a:pt x="5579" y="5452"/>
                </a:cubicBezTo>
                <a:cubicBezTo>
                  <a:pt x="5472" y="5613"/>
                  <a:pt x="5577" y="5546"/>
                  <a:pt x="5456" y="5605"/>
                </a:cubicBezTo>
                <a:cubicBezTo>
                  <a:pt x="5268" y="5796"/>
                  <a:pt x="5508" y="5566"/>
                  <a:pt x="5334" y="5697"/>
                </a:cubicBezTo>
                <a:cubicBezTo>
                  <a:pt x="5311" y="5714"/>
                  <a:pt x="5297" y="5743"/>
                  <a:pt x="5273" y="5759"/>
                </a:cubicBezTo>
                <a:cubicBezTo>
                  <a:pt x="5151" y="5841"/>
                  <a:pt x="5012" y="5873"/>
                  <a:pt x="4874" y="5912"/>
                </a:cubicBezTo>
                <a:cubicBezTo>
                  <a:pt x="4751" y="5947"/>
                  <a:pt x="4633" y="5979"/>
                  <a:pt x="4507" y="6004"/>
                </a:cubicBezTo>
                <a:cubicBezTo>
                  <a:pt x="3699" y="5987"/>
                  <a:pt x="2801" y="6045"/>
                  <a:pt x="1994" y="5881"/>
                </a:cubicBezTo>
                <a:cubicBezTo>
                  <a:pt x="1953" y="5861"/>
                  <a:pt x="1913" y="5840"/>
                  <a:pt x="1872" y="5820"/>
                </a:cubicBezTo>
                <a:cubicBezTo>
                  <a:pt x="1851" y="5810"/>
                  <a:pt x="1826" y="5805"/>
                  <a:pt x="1810" y="5789"/>
                </a:cubicBezTo>
                <a:cubicBezTo>
                  <a:pt x="1790" y="5769"/>
                  <a:pt x="1774" y="5743"/>
                  <a:pt x="1749" y="5728"/>
                </a:cubicBezTo>
                <a:cubicBezTo>
                  <a:pt x="1721" y="5711"/>
                  <a:pt x="1687" y="5710"/>
                  <a:pt x="1657" y="5697"/>
                </a:cubicBezTo>
                <a:cubicBezTo>
                  <a:pt x="1574" y="5662"/>
                  <a:pt x="1493" y="5615"/>
                  <a:pt x="1412" y="5575"/>
                </a:cubicBezTo>
                <a:cubicBezTo>
                  <a:pt x="1203" y="5471"/>
                  <a:pt x="1521" y="5636"/>
                  <a:pt x="1290" y="5483"/>
                </a:cubicBezTo>
                <a:cubicBezTo>
                  <a:pt x="1252" y="5458"/>
                  <a:pt x="1167" y="5422"/>
                  <a:pt x="1167" y="5422"/>
                </a:cubicBezTo>
                <a:cubicBezTo>
                  <a:pt x="1147" y="5401"/>
                  <a:pt x="1132" y="5373"/>
                  <a:pt x="1106" y="5360"/>
                </a:cubicBezTo>
                <a:cubicBezTo>
                  <a:pt x="991" y="5302"/>
                  <a:pt x="835" y="5269"/>
                  <a:pt x="707" y="5238"/>
                </a:cubicBezTo>
                <a:cubicBezTo>
                  <a:pt x="575" y="5171"/>
                  <a:pt x="575" y="5121"/>
                  <a:pt x="524" y="4993"/>
                </a:cubicBezTo>
                <a:cubicBezTo>
                  <a:pt x="483" y="4891"/>
                  <a:pt x="451" y="4785"/>
                  <a:pt x="401" y="4686"/>
                </a:cubicBezTo>
                <a:cubicBezTo>
                  <a:pt x="370" y="4501"/>
                  <a:pt x="337" y="4313"/>
                  <a:pt x="279" y="4135"/>
                </a:cubicBezTo>
                <a:cubicBezTo>
                  <a:pt x="260" y="4002"/>
                  <a:pt x="217" y="3871"/>
                  <a:pt x="217" y="3736"/>
                </a:cubicBezTo>
                <a:cubicBezTo>
                  <a:pt x="217" y="2824"/>
                  <a:pt x="0" y="2154"/>
                  <a:pt x="493" y="1500"/>
                </a:cubicBezTo>
                <a:cubicBezTo>
                  <a:pt x="552" y="1421"/>
                  <a:pt x="587" y="1330"/>
                  <a:pt x="677" y="1285"/>
                </a:cubicBezTo>
                <a:cubicBezTo>
                  <a:pt x="739" y="1158"/>
                  <a:pt x="664" y="1280"/>
                  <a:pt x="769" y="1193"/>
                </a:cubicBezTo>
                <a:cubicBezTo>
                  <a:pt x="978" y="1020"/>
                  <a:pt x="811" y="1111"/>
                  <a:pt x="953" y="1040"/>
                </a:cubicBezTo>
                <a:cubicBezTo>
                  <a:pt x="1031" y="880"/>
                  <a:pt x="924" y="1068"/>
                  <a:pt x="1044" y="948"/>
                </a:cubicBezTo>
                <a:cubicBezTo>
                  <a:pt x="1060" y="932"/>
                  <a:pt x="1057" y="901"/>
                  <a:pt x="1075" y="887"/>
                </a:cubicBezTo>
                <a:cubicBezTo>
                  <a:pt x="1111" y="859"/>
                  <a:pt x="1198" y="826"/>
                  <a:pt x="1198" y="826"/>
                </a:cubicBezTo>
                <a:cubicBezTo>
                  <a:pt x="1307" y="715"/>
                  <a:pt x="1505" y="631"/>
                  <a:pt x="1657" y="581"/>
                </a:cubicBezTo>
                <a:cubicBezTo>
                  <a:pt x="1667" y="560"/>
                  <a:pt x="1688" y="519"/>
                  <a:pt x="1688" y="519"/>
                </a:cubicBezTo>
              </a:path>
            </a:pathLst>
          </a:cu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436" name="Freeform 48"/>
          <p:cNvSpPr>
            <a:spLocks/>
          </p:cNvSpPr>
          <p:nvPr/>
        </p:nvSpPr>
        <p:spPr bwMode="auto">
          <a:xfrm rot="1048976">
            <a:off x="3841750" y="2695575"/>
            <a:ext cx="379413" cy="812800"/>
          </a:xfrm>
          <a:custGeom>
            <a:avLst/>
            <a:gdLst>
              <a:gd name="T0" fmla="*/ 107202 w 6406"/>
              <a:gd name="T1" fmla="*/ 73952 h 6045"/>
              <a:gd name="T2" fmla="*/ 214286 w 6406"/>
              <a:gd name="T3" fmla="*/ 123433 h 6045"/>
              <a:gd name="T4" fmla="*/ 227020 w 6406"/>
              <a:gd name="T5" fmla="*/ 189317 h 6045"/>
              <a:gd name="T6" fmla="*/ 236082 w 6406"/>
              <a:gd name="T7" fmla="*/ 90490 h 6045"/>
              <a:gd name="T8" fmla="*/ 263267 w 6406"/>
              <a:gd name="T9" fmla="*/ 57414 h 6045"/>
              <a:gd name="T10" fmla="*/ 299574 w 6406"/>
              <a:gd name="T11" fmla="*/ 98692 h 6045"/>
              <a:gd name="T12" fmla="*/ 306859 w 6406"/>
              <a:gd name="T13" fmla="*/ 234630 h 6045"/>
              <a:gd name="T14" fmla="*/ 294125 w 6406"/>
              <a:gd name="T15" fmla="*/ 288144 h 6045"/>
              <a:gd name="T16" fmla="*/ 285063 w 6406"/>
              <a:gd name="T17" fmla="*/ 308716 h 6045"/>
              <a:gd name="T18" fmla="*/ 294125 w 6406"/>
              <a:gd name="T19" fmla="*/ 288144 h 6045"/>
              <a:gd name="T20" fmla="*/ 321370 w 6406"/>
              <a:gd name="T21" fmla="*/ 251034 h 6045"/>
              <a:gd name="T22" fmla="*/ 357676 w 6406"/>
              <a:gd name="T23" fmla="*/ 325254 h 6045"/>
              <a:gd name="T24" fmla="*/ 348555 w 6406"/>
              <a:gd name="T25" fmla="*/ 469394 h 6045"/>
              <a:gd name="T26" fmla="*/ 310472 w 6406"/>
              <a:gd name="T27" fmla="*/ 523043 h 6045"/>
              <a:gd name="T28" fmla="*/ 299574 w 6406"/>
              <a:gd name="T29" fmla="*/ 531244 h 6045"/>
              <a:gd name="T30" fmla="*/ 317698 w 6406"/>
              <a:gd name="T31" fmla="*/ 605331 h 6045"/>
              <a:gd name="T32" fmla="*/ 324983 w 6406"/>
              <a:gd name="T33" fmla="*/ 663014 h 6045"/>
              <a:gd name="T34" fmla="*/ 272388 w 6406"/>
              <a:gd name="T35" fmla="*/ 741268 h 6045"/>
              <a:gd name="T36" fmla="*/ 259654 w 6406"/>
              <a:gd name="T37" fmla="*/ 716662 h 6045"/>
              <a:gd name="T38" fmla="*/ 243308 w 6406"/>
              <a:gd name="T39" fmla="*/ 626038 h 6045"/>
              <a:gd name="T40" fmla="*/ 217899 w 6406"/>
              <a:gd name="T41" fmla="*/ 733066 h 6045"/>
              <a:gd name="T42" fmla="*/ 161692 w 6406"/>
              <a:gd name="T43" fmla="*/ 766009 h 6045"/>
              <a:gd name="T44" fmla="*/ 141732 w 6406"/>
              <a:gd name="T45" fmla="*/ 737234 h 6045"/>
              <a:gd name="T46" fmla="*/ 130834 w 6406"/>
              <a:gd name="T47" fmla="*/ 630071 h 6045"/>
              <a:gd name="T48" fmla="*/ 121772 w 6406"/>
              <a:gd name="T49" fmla="*/ 663014 h 6045"/>
              <a:gd name="T50" fmla="*/ 83630 w 6406"/>
              <a:gd name="T51" fmla="*/ 716662 h 6045"/>
              <a:gd name="T52" fmla="*/ 50995 w 6406"/>
              <a:gd name="T53" fmla="*/ 679552 h 6045"/>
              <a:gd name="T54" fmla="*/ 29199 w 6406"/>
              <a:gd name="T55" fmla="*/ 621869 h 6045"/>
              <a:gd name="T56" fmla="*/ 54608 w 6406"/>
              <a:gd name="T57" fmla="*/ 473562 h 6045"/>
              <a:gd name="T58" fmla="*/ 76404 w 6406"/>
              <a:gd name="T59" fmla="*/ 440620 h 6045"/>
              <a:gd name="T60" fmla="*/ 43710 w 6406"/>
              <a:gd name="T61" fmla="*/ 370567 h 6045"/>
              <a:gd name="T62" fmla="*/ 36484 w 6406"/>
              <a:gd name="T63" fmla="*/ 271740 h 6045"/>
              <a:gd name="T64" fmla="*/ 83630 w 6406"/>
              <a:gd name="T65" fmla="*/ 271740 h 6045"/>
              <a:gd name="T66" fmla="*/ 92691 w 6406"/>
              <a:gd name="T67" fmla="*/ 255202 h 6045"/>
              <a:gd name="T68" fmla="*/ 87242 w 6406"/>
              <a:gd name="T69" fmla="*/ 106894 h 6045"/>
              <a:gd name="T70" fmla="*/ 96364 w 6406"/>
              <a:gd name="T71" fmla="*/ 78120 h 6045"/>
              <a:gd name="T72" fmla="*/ 107202 w 6406"/>
              <a:gd name="T73" fmla="*/ 53380 h 6045"/>
              <a:gd name="T74" fmla="*/ 143509 w 6406"/>
              <a:gd name="T75" fmla="*/ 8067 h 6045"/>
              <a:gd name="T76" fmla="*/ 196162 w 6406"/>
              <a:gd name="T77" fmla="*/ 24471 h 6045"/>
              <a:gd name="T78" fmla="*/ 221571 w 6406"/>
              <a:gd name="T79" fmla="*/ 28640 h 6045"/>
              <a:gd name="T80" fmla="*/ 288676 w 6406"/>
              <a:gd name="T81" fmla="*/ 32808 h 6045"/>
              <a:gd name="T82" fmla="*/ 314085 w 6406"/>
              <a:gd name="T83" fmla="*/ 78120 h 6045"/>
              <a:gd name="T84" fmla="*/ 339493 w 6406"/>
              <a:gd name="T85" fmla="*/ 139837 h 6045"/>
              <a:gd name="T86" fmla="*/ 357676 w 6406"/>
              <a:gd name="T87" fmla="*/ 176947 h 6045"/>
              <a:gd name="T88" fmla="*/ 370351 w 6406"/>
              <a:gd name="T89" fmla="*/ 234630 h 6045"/>
              <a:gd name="T90" fmla="*/ 377636 w 6406"/>
              <a:gd name="T91" fmla="*/ 399341 h 6045"/>
              <a:gd name="T92" fmla="*/ 354004 w 6406"/>
              <a:gd name="T93" fmla="*/ 642441 h 6045"/>
              <a:gd name="T94" fmla="*/ 334045 w 6406"/>
              <a:gd name="T95" fmla="*/ 724864 h 6045"/>
              <a:gd name="T96" fmla="*/ 315921 w 6406"/>
              <a:gd name="T97" fmla="*/ 766009 h 6045"/>
              <a:gd name="T98" fmla="*/ 266939 w 6406"/>
              <a:gd name="T99" fmla="*/ 807287 h 6045"/>
              <a:gd name="T100" fmla="*/ 107202 w 6406"/>
              <a:gd name="T101" fmla="*/ 778379 h 6045"/>
              <a:gd name="T102" fmla="*/ 83630 w 6406"/>
              <a:gd name="T103" fmla="*/ 749605 h 6045"/>
              <a:gd name="T104" fmla="*/ 65506 w 6406"/>
              <a:gd name="T105" fmla="*/ 720696 h 6045"/>
              <a:gd name="T106" fmla="*/ 23750 w 6406"/>
              <a:gd name="T107" fmla="*/ 630071 h 6045"/>
              <a:gd name="T108" fmla="*/ 29199 w 6406"/>
              <a:gd name="T109" fmla="*/ 201687 h 6045"/>
              <a:gd name="T110" fmla="*/ 56444 w 6406"/>
              <a:gd name="T111" fmla="*/ 139837 h 6045"/>
              <a:gd name="T112" fmla="*/ 70955 w 6406"/>
              <a:gd name="T113" fmla="*/ 111062 h 60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406" h="6045">
                <a:moveTo>
                  <a:pt x="1504" y="795"/>
                </a:moveTo>
                <a:cubicBezTo>
                  <a:pt x="1643" y="657"/>
                  <a:pt x="1576" y="699"/>
                  <a:pt x="1688" y="642"/>
                </a:cubicBezTo>
                <a:cubicBezTo>
                  <a:pt x="1737" y="546"/>
                  <a:pt x="1693" y="598"/>
                  <a:pt x="1810" y="550"/>
                </a:cubicBezTo>
                <a:cubicBezTo>
                  <a:pt x="1977" y="482"/>
                  <a:pt x="2153" y="457"/>
                  <a:pt x="2331" y="427"/>
                </a:cubicBezTo>
                <a:cubicBezTo>
                  <a:pt x="2348" y="428"/>
                  <a:pt x="3286" y="341"/>
                  <a:pt x="3465" y="611"/>
                </a:cubicBezTo>
                <a:cubicBezTo>
                  <a:pt x="3526" y="702"/>
                  <a:pt x="3569" y="819"/>
                  <a:pt x="3618" y="918"/>
                </a:cubicBezTo>
                <a:cubicBezTo>
                  <a:pt x="3631" y="944"/>
                  <a:pt x="3662" y="956"/>
                  <a:pt x="3679" y="979"/>
                </a:cubicBezTo>
                <a:cubicBezTo>
                  <a:pt x="3727" y="1043"/>
                  <a:pt x="3779" y="1206"/>
                  <a:pt x="3802" y="1285"/>
                </a:cubicBezTo>
                <a:cubicBezTo>
                  <a:pt x="3814" y="1326"/>
                  <a:pt x="3820" y="1368"/>
                  <a:pt x="3833" y="1408"/>
                </a:cubicBezTo>
                <a:cubicBezTo>
                  <a:pt x="3840" y="1430"/>
                  <a:pt x="3855" y="1448"/>
                  <a:pt x="3863" y="1469"/>
                </a:cubicBezTo>
                <a:cubicBezTo>
                  <a:pt x="3885" y="1530"/>
                  <a:pt x="3924" y="1653"/>
                  <a:pt x="3924" y="1653"/>
                </a:cubicBezTo>
                <a:cubicBezTo>
                  <a:pt x="4009" y="1147"/>
                  <a:pt x="3909" y="1787"/>
                  <a:pt x="3986" y="673"/>
                </a:cubicBezTo>
                <a:cubicBezTo>
                  <a:pt x="3988" y="638"/>
                  <a:pt x="4061" y="466"/>
                  <a:pt x="4078" y="458"/>
                </a:cubicBezTo>
                <a:cubicBezTo>
                  <a:pt x="4119" y="438"/>
                  <a:pt x="4200" y="397"/>
                  <a:pt x="4200" y="397"/>
                </a:cubicBezTo>
                <a:cubicBezTo>
                  <a:pt x="4282" y="407"/>
                  <a:pt x="4365" y="410"/>
                  <a:pt x="4445" y="427"/>
                </a:cubicBezTo>
                <a:cubicBezTo>
                  <a:pt x="4610" y="462"/>
                  <a:pt x="4747" y="559"/>
                  <a:pt x="4905" y="611"/>
                </a:cubicBezTo>
                <a:cubicBezTo>
                  <a:pt x="4915" y="632"/>
                  <a:pt x="4918" y="659"/>
                  <a:pt x="4936" y="673"/>
                </a:cubicBezTo>
                <a:cubicBezTo>
                  <a:pt x="4971" y="701"/>
                  <a:pt x="5058" y="734"/>
                  <a:pt x="5058" y="734"/>
                </a:cubicBezTo>
                <a:cubicBezTo>
                  <a:pt x="5160" y="939"/>
                  <a:pt x="5186" y="1156"/>
                  <a:pt x="5242" y="1377"/>
                </a:cubicBezTo>
                <a:cubicBezTo>
                  <a:pt x="5232" y="1479"/>
                  <a:pt x="5228" y="1583"/>
                  <a:pt x="5211" y="1684"/>
                </a:cubicBezTo>
                <a:cubicBezTo>
                  <a:pt x="5207" y="1706"/>
                  <a:pt x="5189" y="1724"/>
                  <a:pt x="5181" y="1745"/>
                </a:cubicBezTo>
                <a:cubicBezTo>
                  <a:pt x="5143" y="1840"/>
                  <a:pt x="5104" y="1930"/>
                  <a:pt x="5058" y="2021"/>
                </a:cubicBezTo>
                <a:cubicBezTo>
                  <a:pt x="5045" y="2047"/>
                  <a:pt x="5014" y="2059"/>
                  <a:pt x="4997" y="2082"/>
                </a:cubicBezTo>
                <a:cubicBezTo>
                  <a:pt x="4983" y="2100"/>
                  <a:pt x="4980" y="2125"/>
                  <a:pt x="4966" y="2143"/>
                </a:cubicBezTo>
                <a:cubicBezTo>
                  <a:pt x="4949" y="2166"/>
                  <a:pt x="4922" y="2181"/>
                  <a:pt x="4905" y="2204"/>
                </a:cubicBezTo>
                <a:cubicBezTo>
                  <a:pt x="4891" y="2223"/>
                  <a:pt x="4890" y="2250"/>
                  <a:pt x="4874" y="2266"/>
                </a:cubicBezTo>
                <a:cubicBezTo>
                  <a:pt x="4858" y="2282"/>
                  <a:pt x="4833" y="2286"/>
                  <a:pt x="4813" y="2296"/>
                </a:cubicBezTo>
                <a:cubicBezTo>
                  <a:pt x="4833" y="2276"/>
                  <a:pt x="4857" y="2258"/>
                  <a:pt x="4874" y="2235"/>
                </a:cubicBezTo>
                <a:cubicBezTo>
                  <a:pt x="4888" y="2217"/>
                  <a:pt x="4889" y="2190"/>
                  <a:pt x="4905" y="2174"/>
                </a:cubicBezTo>
                <a:cubicBezTo>
                  <a:pt x="4921" y="2158"/>
                  <a:pt x="4946" y="2153"/>
                  <a:pt x="4966" y="2143"/>
                </a:cubicBezTo>
                <a:cubicBezTo>
                  <a:pt x="4976" y="2123"/>
                  <a:pt x="4979" y="2096"/>
                  <a:pt x="4997" y="2082"/>
                </a:cubicBezTo>
                <a:cubicBezTo>
                  <a:pt x="5033" y="2054"/>
                  <a:pt x="5119" y="2021"/>
                  <a:pt x="5119" y="2021"/>
                </a:cubicBezTo>
                <a:cubicBezTo>
                  <a:pt x="5222" y="1918"/>
                  <a:pt x="5293" y="1901"/>
                  <a:pt x="5426" y="1867"/>
                </a:cubicBezTo>
                <a:cubicBezTo>
                  <a:pt x="5569" y="1877"/>
                  <a:pt x="5714" y="1872"/>
                  <a:pt x="5855" y="1898"/>
                </a:cubicBezTo>
                <a:cubicBezTo>
                  <a:pt x="5883" y="1903"/>
                  <a:pt x="5903" y="1933"/>
                  <a:pt x="5916" y="1959"/>
                </a:cubicBezTo>
                <a:cubicBezTo>
                  <a:pt x="5982" y="2091"/>
                  <a:pt x="6013" y="2276"/>
                  <a:pt x="6039" y="2419"/>
                </a:cubicBezTo>
                <a:cubicBezTo>
                  <a:pt x="6050" y="2480"/>
                  <a:pt x="6059" y="2542"/>
                  <a:pt x="6069" y="2603"/>
                </a:cubicBezTo>
                <a:cubicBezTo>
                  <a:pt x="6059" y="2777"/>
                  <a:pt x="6055" y="2951"/>
                  <a:pt x="6039" y="3124"/>
                </a:cubicBezTo>
                <a:cubicBezTo>
                  <a:pt x="6026" y="3256"/>
                  <a:pt x="5944" y="3375"/>
                  <a:pt x="5885" y="3491"/>
                </a:cubicBezTo>
                <a:cubicBezTo>
                  <a:pt x="5872" y="3517"/>
                  <a:pt x="5841" y="3530"/>
                  <a:pt x="5824" y="3553"/>
                </a:cubicBezTo>
                <a:cubicBezTo>
                  <a:pt x="5752" y="3649"/>
                  <a:pt x="5844" y="3589"/>
                  <a:pt x="5732" y="3644"/>
                </a:cubicBezTo>
                <a:cubicBezTo>
                  <a:pt x="5609" y="3769"/>
                  <a:pt x="5412" y="3847"/>
                  <a:pt x="5242" y="3890"/>
                </a:cubicBezTo>
                <a:cubicBezTo>
                  <a:pt x="5119" y="3880"/>
                  <a:pt x="4997" y="3859"/>
                  <a:pt x="4874" y="3859"/>
                </a:cubicBezTo>
                <a:cubicBezTo>
                  <a:pt x="4832" y="3859"/>
                  <a:pt x="4959" y="3871"/>
                  <a:pt x="4997" y="3890"/>
                </a:cubicBezTo>
                <a:cubicBezTo>
                  <a:pt x="5023" y="3903"/>
                  <a:pt x="5042" y="3927"/>
                  <a:pt x="5058" y="3951"/>
                </a:cubicBezTo>
                <a:cubicBezTo>
                  <a:pt x="5141" y="4075"/>
                  <a:pt x="5167" y="4213"/>
                  <a:pt x="5273" y="4319"/>
                </a:cubicBezTo>
                <a:cubicBezTo>
                  <a:pt x="5293" y="4360"/>
                  <a:pt x="5314" y="4400"/>
                  <a:pt x="5334" y="4441"/>
                </a:cubicBezTo>
                <a:cubicBezTo>
                  <a:pt x="5344" y="4461"/>
                  <a:pt x="5354" y="4482"/>
                  <a:pt x="5364" y="4502"/>
                </a:cubicBezTo>
                <a:cubicBezTo>
                  <a:pt x="5374" y="4523"/>
                  <a:pt x="5385" y="4543"/>
                  <a:pt x="5395" y="4564"/>
                </a:cubicBezTo>
                <a:cubicBezTo>
                  <a:pt x="5405" y="4584"/>
                  <a:pt x="5426" y="4625"/>
                  <a:pt x="5426" y="4625"/>
                </a:cubicBezTo>
                <a:cubicBezTo>
                  <a:pt x="5446" y="4727"/>
                  <a:pt x="5497" y="4828"/>
                  <a:pt x="5487" y="4931"/>
                </a:cubicBezTo>
                <a:cubicBezTo>
                  <a:pt x="5477" y="5033"/>
                  <a:pt x="5478" y="5137"/>
                  <a:pt x="5456" y="5238"/>
                </a:cubicBezTo>
                <a:cubicBezTo>
                  <a:pt x="5404" y="5480"/>
                  <a:pt x="5099" y="5516"/>
                  <a:pt x="4905" y="5544"/>
                </a:cubicBezTo>
                <a:cubicBezTo>
                  <a:pt x="4803" y="5534"/>
                  <a:pt x="4699" y="5534"/>
                  <a:pt x="4599" y="5513"/>
                </a:cubicBezTo>
                <a:cubicBezTo>
                  <a:pt x="4554" y="5503"/>
                  <a:pt x="4476" y="5452"/>
                  <a:pt x="4476" y="5452"/>
                </a:cubicBezTo>
                <a:cubicBezTo>
                  <a:pt x="4466" y="5432"/>
                  <a:pt x="4459" y="5409"/>
                  <a:pt x="4445" y="5391"/>
                </a:cubicBezTo>
                <a:cubicBezTo>
                  <a:pt x="4428" y="5368"/>
                  <a:pt x="4399" y="5355"/>
                  <a:pt x="4384" y="5330"/>
                </a:cubicBezTo>
                <a:cubicBezTo>
                  <a:pt x="4367" y="5302"/>
                  <a:pt x="4370" y="5266"/>
                  <a:pt x="4353" y="5238"/>
                </a:cubicBezTo>
                <a:cubicBezTo>
                  <a:pt x="4338" y="5213"/>
                  <a:pt x="4308" y="5200"/>
                  <a:pt x="4292" y="5176"/>
                </a:cubicBezTo>
                <a:cubicBezTo>
                  <a:pt x="4186" y="5016"/>
                  <a:pt x="4140" y="4842"/>
                  <a:pt x="4108" y="4656"/>
                </a:cubicBezTo>
                <a:cubicBezTo>
                  <a:pt x="4055" y="4815"/>
                  <a:pt x="3999" y="4965"/>
                  <a:pt x="3924" y="5115"/>
                </a:cubicBezTo>
                <a:cubicBezTo>
                  <a:pt x="3876" y="5209"/>
                  <a:pt x="3846" y="5286"/>
                  <a:pt x="3771" y="5360"/>
                </a:cubicBezTo>
                <a:cubicBezTo>
                  <a:pt x="3715" y="5476"/>
                  <a:pt x="3778" y="5379"/>
                  <a:pt x="3679" y="5452"/>
                </a:cubicBezTo>
                <a:cubicBezTo>
                  <a:pt x="3656" y="5469"/>
                  <a:pt x="3642" y="5497"/>
                  <a:pt x="3618" y="5513"/>
                </a:cubicBezTo>
                <a:cubicBezTo>
                  <a:pt x="3477" y="5608"/>
                  <a:pt x="3308" y="5652"/>
                  <a:pt x="3159" y="5728"/>
                </a:cubicBezTo>
                <a:cubicBezTo>
                  <a:pt x="3016" y="5718"/>
                  <a:pt x="2873" y="5713"/>
                  <a:pt x="2730" y="5697"/>
                </a:cubicBezTo>
                <a:cubicBezTo>
                  <a:pt x="2688" y="5692"/>
                  <a:pt x="2647" y="5682"/>
                  <a:pt x="2607" y="5667"/>
                </a:cubicBezTo>
                <a:cubicBezTo>
                  <a:pt x="2564" y="5651"/>
                  <a:pt x="2484" y="5605"/>
                  <a:pt x="2484" y="5605"/>
                </a:cubicBezTo>
                <a:cubicBezTo>
                  <a:pt x="2413" y="5461"/>
                  <a:pt x="2506" y="5632"/>
                  <a:pt x="2393" y="5483"/>
                </a:cubicBezTo>
                <a:cubicBezTo>
                  <a:pt x="2335" y="5407"/>
                  <a:pt x="2327" y="5294"/>
                  <a:pt x="2301" y="5207"/>
                </a:cubicBezTo>
                <a:cubicBezTo>
                  <a:pt x="2282" y="5145"/>
                  <a:pt x="2239" y="5023"/>
                  <a:pt x="2239" y="5023"/>
                </a:cubicBezTo>
                <a:cubicBezTo>
                  <a:pt x="2229" y="4911"/>
                  <a:pt x="2233" y="4796"/>
                  <a:pt x="2209" y="4686"/>
                </a:cubicBezTo>
                <a:cubicBezTo>
                  <a:pt x="2204" y="4664"/>
                  <a:pt x="2192" y="4729"/>
                  <a:pt x="2178" y="4747"/>
                </a:cubicBezTo>
                <a:cubicBezTo>
                  <a:pt x="2161" y="4770"/>
                  <a:pt x="2133" y="4785"/>
                  <a:pt x="2117" y="4809"/>
                </a:cubicBezTo>
                <a:cubicBezTo>
                  <a:pt x="2092" y="4847"/>
                  <a:pt x="2097" y="4911"/>
                  <a:pt x="2056" y="4931"/>
                </a:cubicBezTo>
                <a:cubicBezTo>
                  <a:pt x="1943" y="4988"/>
                  <a:pt x="2010" y="4946"/>
                  <a:pt x="1872" y="5084"/>
                </a:cubicBezTo>
                <a:cubicBezTo>
                  <a:pt x="1851" y="5105"/>
                  <a:pt x="1836" y="5133"/>
                  <a:pt x="1810" y="5146"/>
                </a:cubicBezTo>
                <a:cubicBezTo>
                  <a:pt x="1678" y="5212"/>
                  <a:pt x="1551" y="5283"/>
                  <a:pt x="1412" y="5330"/>
                </a:cubicBezTo>
                <a:cubicBezTo>
                  <a:pt x="1351" y="5320"/>
                  <a:pt x="1288" y="5314"/>
                  <a:pt x="1228" y="5299"/>
                </a:cubicBezTo>
                <a:cubicBezTo>
                  <a:pt x="1159" y="5282"/>
                  <a:pt x="1161" y="5251"/>
                  <a:pt x="1106" y="5207"/>
                </a:cubicBezTo>
                <a:cubicBezTo>
                  <a:pt x="1029" y="5146"/>
                  <a:pt x="938" y="5115"/>
                  <a:pt x="861" y="5054"/>
                </a:cubicBezTo>
                <a:cubicBezTo>
                  <a:pt x="706" y="4931"/>
                  <a:pt x="921" y="5053"/>
                  <a:pt x="677" y="4931"/>
                </a:cubicBezTo>
                <a:cubicBezTo>
                  <a:pt x="657" y="4921"/>
                  <a:pt x="616" y="4901"/>
                  <a:pt x="616" y="4901"/>
                </a:cubicBezTo>
                <a:cubicBezTo>
                  <a:pt x="568" y="4805"/>
                  <a:pt x="527" y="4725"/>
                  <a:pt x="493" y="4625"/>
                </a:cubicBezTo>
                <a:cubicBezTo>
                  <a:pt x="516" y="4312"/>
                  <a:pt x="524" y="3916"/>
                  <a:pt x="769" y="3675"/>
                </a:cubicBezTo>
                <a:cubicBezTo>
                  <a:pt x="825" y="3562"/>
                  <a:pt x="763" y="3656"/>
                  <a:pt x="861" y="3583"/>
                </a:cubicBezTo>
                <a:cubicBezTo>
                  <a:pt x="884" y="3566"/>
                  <a:pt x="896" y="3535"/>
                  <a:pt x="922" y="3522"/>
                </a:cubicBezTo>
                <a:cubicBezTo>
                  <a:pt x="1078" y="3444"/>
                  <a:pt x="1276" y="3427"/>
                  <a:pt x="1443" y="3399"/>
                </a:cubicBezTo>
                <a:cubicBezTo>
                  <a:pt x="1402" y="3379"/>
                  <a:pt x="1340" y="3379"/>
                  <a:pt x="1320" y="3338"/>
                </a:cubicBezTo>
                <a:cubicBezTo>
                  <a:pt x="1310" y="3318"/>
                  <a:pt x="1306" y="3293"/>
                  <a:pt x="1290" y="3277"/>
                </a:cubicBezTo>
                <a:cubicBezTo>
                  <a:pt x="1274" y="3261"/>
                  <a:pt x="1246" y="3261"/>
                  <a:pt x="1228" y="3246"/>
                </a:cubicBezTo>
                <a:cubicBezTo>
                  <a:pt x="1228" y="3246"/>
                  <a:pt x="1074" y="3092"/>
                  <a:pt x="1044" y="3062"/>
                </a:cubicBezTo>
                <a:cubicBezTo>
                  <a:pt x="942" y="2960"/>
                  <a:pt x="840" y="2858"/>
                  <a:pt x="738" y="2756"/>
                </a:cubicBezTo>
                <a:cubicBezTo>
                  <a:pt x="706" y="2724"/>
                  <a:pt x="697" y="2674"/>
                  <a:pt x="677" y="2633"/>
                </a:cubicBezTo>
                <a:cubicBezTo>
                  <a:pt x="627" y="2533"/>
                  <a:pt x="608" y="2439"/>
                  <a:pt x="585" y="2327"/>
                </a:cubicBezTo>
                <a:cubicBezTo>
                  <a:pt x="595" y="2225"/>
                  <a:pt x="599" y="2122"/>
                  <a:pt x="616" y="2021"/>
                </a:cubicBezTo>
                <a:cubicBezTo>
                  <a:pt x="633" y="1917"/>
                  <a:pt x="777" y="1895"/>
                  <a:pt x="861" y="1867"/>
                </a:cubicBezTo>
                <a:cubicBezTo>
                  <a:pt x="963" y="1877"/>
                  <a:pt x="1067" y="1877"/>
                  <a:pt x="1167" y="1898"/>
                </a:cubicBezTo>
                <a:cubicBezTo>
                  <a:pt x="1239" y="1914"/>
                  <a:pt x="1341" y="1986"/>
                  <a:pt x="1412" y="2021"/>
                </a:cubicBezTo>
                <a:cubicBezTo>
                  <a:pt x="1473" y="2052"/>
                  <a:pt x="1535" y="2082"/>
                  <a:pt x="1596" y="2113"/>
                </a:cubicBezTo>
                <a:cubicBezTo>
                  <a:pt x="1616" y="2123"/>
                  <a:pt x="1657" y="2143"/>
                  <a:pt x="1657" y="2143"/>
                </a:cubicBezTo>
                <a:cubicBezTo>
                  <a:pt x="1630" y="2061"/>
                  <a:pt x="1599" y="1977"/>
                  <a:pt x="1565" y="1898"/>
                </a:cubicBezTo>
                <a:cubicBezTo>
                  <a:pt x="1547" y="1856"/>
                  <a:pt x="1504" y="1776"/>
                  <a:pt x="1504" y="1776"/>
                </a:cubicBezTo>
                <a:cubicBezTo>
                  <a:pt x="1463" y="1611"/>
                  <a:pt x="1415" y="1452"/>
                  <a:pt x="1381" y="1285"/>
                </a:cubicBezTo>
                <a:cubicBezTo>
                  <a:pt x="1416" y="872"/>
                  <a:pt x="1357" y="1028"/>
                  <a:pt x="1473" y="795"/>
                </a:cubicBezTo>
                <a:cubicBezTo>
                  <a:pt x="1483" y="776"/>
                  <a:pt x="1627" y="735"/>
                  <a:pt x="1627" y="734"/>
                </a:cubicBezTo>
                <a:cubicBezTo>
                  <a:pt x="1645" y="710"/>
                  <a:pt x="1627" y="673"/>
                  <a:pt x="1627" y="642"/>
                </a:cubicBezTo>
                <a:cubicBezTo>
                  <a:pt x="1594" y="706"/>
                  <a:pt x="1558" y="788"/>
                  <a:pt x="1627" y="581"/>
                </a:cubicBezTo>
                <a:cubicBezTo>
                  <a:pt x="1652" y="506"/>
                  <a:pt x="1651" y="522"/>
                  <a:pt x="1719" y="489"/>
                </a:cubicBezTo>
                <a:cubicBezTo>
                  <a:pt x="1729" y="468"/>
                  <a:pt x="1733" y="443"/>
                  <a:pt x="1749" y="427"/>
                </a:cubicBezTo>
                <a:cubicBezTo>
                  <a:pt x="1765" y="411"/>
                  <a:pt x="1791" y="409"/>
                  <a:pt x="1810" y="397"/>
                </a:cubicBezTo>
                <a:cubicBezTo>
                  <a:pt x="1861" y="366"/>
                  <a:pt x="1913" y="336"/>
                  <a:pt x="1964" y="305"/>
                </a:cubicBezTo>
                <a:cubicBezTo>
                  <a:pt x="2055" y="251"/>
                  <a:pt x="2144" y="199"/>
                  <a:pt x="2239" y="152"/>
                </a:cubicBezTo>
                <a:cubicBezTo>
                  <a:pt x="2300" y="122"/>
                  <a:pt x="2362" y="91"/>
                  <a:pt x="2423" y="60"/>
                </a:cubicBezTo>
                <a:cubicBezTo>
                  <a:pt x="2443" y="50"/>
                  <a:pt x="2484" y="29"/>
                  <a:pt x="2484" y="29"/>
                </a:cubicBezTo>
                <a:cubicBezTo>
                  <a:pt x="2750" y="42"/>
                  <a:pt x="2962" y="0"/>
                  <a:pt x="3189" y="90"/>
                </a:cubicBezTo>
                <a:cubicBezTo>
                  <a:pt x="3313" y="139"/>
                  <a:pt x="3187" y="98"/>
                  <a:pt x="3312" y="182"/>
                </a:cubicBezTo>
                <a:cubicBezTo>
                  <a:pt x="3350" y="207"/>
                  <a:pt x="3393" y="224"/>
                  <a:pt x="3434" y="244"/>
                </a:cubicBezTo>
                <a:cubicBezTo>
                  <a:pt x="3455" y="254"/>
                  <a:pt x="3496" y="274"/>
                  <a:pt x="3496" y="274"/>
                </a:cubicBezTo>
                <a:cubicBezTo>
                  <a:pt x="3591" y="255"/>
                  <a:pt x="3656" y="250"/>
                  <a:pt x="3741" y="213"/>
                </a:cubicBezTo>
                <a:cubicBezTo>
                  <a:pt x="4006" y="99"/>
                  <a:pt x="3739" y="194"/>
                  <a:pt x="3955" y="121"/>
                </a:cubicBezTo>
                <a:cubicBezTo>
                  <a:pt x="4139" y="131"/>
                  <a:pt x="4324" y="131"/>
                  <a:pt x="4507" y="152"/>
                </a:cubicBezTo>
                <a:cubicBezTo>
                  <a:pt x="4518" y="153"/>
                  <a:pt x="4808" y="227"/>
                  <a:pt x="4874" y="244"/>
                </a:cubicBezTo>
                <a:cubicBezTo>
                  <a:pt x="4984" y="272"/>
                  <a:pt x="5025" y="349"/>
                  <a:pt x="5119" y="397"/>
                </a:cubicBezTo>
                <a:cubicBezTo>
                  <a:pt x="5202" y="560"/>
                  <a:pt x="5088" y="366"/>
                  <a:pt x="5211" y="489"/>
                </a:cubicBezTo>
                <a:cubicBezTo>
                  <a:pt x="5334" y="612"/>
                  <a:pt x="5140" y="498"/>
                  <a:pt x="5303" y="581"/>
                </a:cubicBezTo>
                <a:cubicBezTo>
                  <a:pt x="5374" y="724"/>
                  <a:pt x="5323" y="683"/>
                  <a:pt x="5426" y="734"/>
                </a:cubicBezTo>
                <a:cubicBezTo>
                  <a:pt x="5474" y="833"/>
                  <a:pt x="5544" y="901"/>
                  <a:pt x="5640" y="948"/>
                </a:cubicBezTo>
                <a:cubicBezTo>
                  <a:pt x="5699" y="1065"/>
                  <a:pt x="5633" y="965"/>
                  <a:pt x="5732" y="1040"/>
                </a:cubicBezTo>
                <a:cubicBezTo>
                  <a:pt x="5884" y="1155"/>
                  <a:pt x="5708" y="1061"/>
                  <a:pt x="5855" y="1132"/>
                </a:cubicBezTo>
                <a:cubicBezTo>
                  <a:pt x="5934" y="1293"/>
                  <a:pt x="5825" y="1102"/>
                  <a:pt x="5947" y="1224"/>
                </a:cubicBezTo>
                <a:cubicBezTo>
                  <a:pt x="6070" y="1347"/>
                  <a:pt x="5872" y="1233"/>
                  <a:pt x="6039" y="1316"/>
                </a:cubicBezTo>
                <a:cubicBezTo>
                  <a:pt x="6059" y="1357"/>
                  <a:pt x="6068" y="1407"/>
                  <a:pt x="6100" y="1439"/>
                </a:cubicBezTo>
                <a:cubicBezTo>
                  <a:pt x="6120" y="1459"/>
                  <a:pt x="6145" y="1476"/>
                  <a:pt x="6161" y="1500"/>
                </a:cubicBezTo>
                <a:cubicBezTo>
                  <a:pt x="6235" y="1611"/>
                  <a:pt x="6217" y="1624"/>
                  <a:pt x="6253" y="1745"/>
                </a:cubicBezTo>
                <a:cubicBezTo>
                  <a:pt x="6289" y="1864"/>
                  <a:pt x="6323" y="1934"/>
                  <a:pt x="6345" y="2051"/>
                </a:cubicBezTo>
                <a:cubicBezTo>
                  <a:pt x="6368" y="2173"/>
                  <a:pt x="6406" y="2419"/>
                  <a:pt x="6406" y="2419"/>
                </a:cubicBezTo>
                <a:cubicBezTo>
                  <a:pt x="6396" y="2603"/>
                  <a:pt x="6391" y="2787"/>
                  <a:pt x="6376" y="2970"/>
                </a:cubicBezTo>
                <a:cubicBezTo>
                  <a:pt x="6359" y="3182"/>
                  <a:pt x="6295" y="3376"/>
                  <a:pt x="6253" y="3583"/>
                </a:cubicBezTo>
                <a:cubicBezTo>
                  <a:pt x="6230" y="3699"/>
                  <a:pt x="6215" y="3814"/>
                  <a:pt x="6161" y="3920"/>
                </a:cubicBezTo>
                <a:cubicBezTo>
                  <a:pt x="6110" y="4178"/>
                  <a:pt x="6079" y="4540"/>
                  <a:pt x="5977" y="4778"/>
                </a:cubicBezTo>
                <a:cubicBezTo>
                  <a:pt x="5964" y="4809"/>
                  <a:pt x="5908" y="4916"/>
                  <a:pt x="5885" y="4962"/>
                </a:cubicBezTo>
                <a:cubicBezTo>
                  <a:pt x="5830" y="5073"/>
                  <a:pt x="5790" y="5181"/>
                  <a:pt x="5701" y="5268"/>
                </a:cubicBezTo>
                <a:cubicBezTo>
                  <a:pt x="5681" y="5309"/>
                  <a:pt x="5672" y="5359"/>
                  <a:pt x="5640" y="5391"/>
                </a:cubicBezTo>
                <a:cubicBezTo>
                  <a:pt x="5620" y="5411"/>
                  <a:pt x="5595" y="5428"/>
                  <a:pt x="5579" y="5452"/>
                </a:cubicBezTo>
                <a:cubicBezTo>
                  <a:pt x="5472" y="5613"/>
                  <a:pt x="5577" y="5546"/>
                  <a:pt x="5456" y="5605"/>
                </a:cubicBezTo>
                <a:cubicBezTo>
                  <a:pt x="5268" y="5796"/>
                  <a:pt x="5508" y="5566"/>
                  <a:pt x="5334" y="5697"/>
                </a:cubicBezTo>
                <a:cubicBezTo>
                  <a:pt x="5311" y="5714"/>
                  <a:pt x="5297" y="5743"/>
                  <a:pt x="5273" y="5759"/>
                </a:cubicBezTo>
                <a:cubicBezTo>
                  <a:pt x="5151" y="5841"/>
                  <a:pt x="5012" y="5873"/>
                  <a:pt x="4874" y="5912"/>
                </a:cubicBezTo>
                <a:cubicBezTo>
                  <a:pt x="4751" y="5947"/>
                  <a:pt x="4633" y="5979"/>
                  <a:pt x="4507" y="6004"/>
                </a:cubicBezTo>
                <a:cubicBezTo>
                  <a:pt x="3699" y="5987"/>
                  <a:pt x="2801" y="6045"/>
                  <a:pt x="1994" y="5881"/>
                </a:cubicBezTo>
                <a:cubicBezTo>
                  <a:pt x="1953" y="5861"/>
                  <a:pt x="1913" y="5840"/>
                  <a:pt x="1872" y="5820"/>
                </a:cubicBezTo>
                <a:cubicBezTo>
                  <a:pt x="1851" y="5810"/>
                  <a:pt x="1826" y="5805"/>
                  <a:pt x="1810" y="5789"/>
                </a:cubicBezTo>
                <a:cubicBezTo>
                  <a:pt x="1790" y="5769"/>
                  <a:pt x="1774" y="5743"/>
                  <a:pt x="1749" y="5728"/>
                </a:cubicBezTo>
                <a:cubicBezTo>
                  <a:pt x="1721" y="5711"/>
                  <a:pt x="1687" y="5710"/>
                  <a:pt x="1657" y="5697"/>
                </a:cubicBezTo>
                <a:cubicBezTo>
                  <a:pt x="1574" y="5662"/>
                  <a:pt x="1493" y="5615"/>
                  <a:pt x="1412" y="5575"/>
                </a:cubicBezTo>
                <a:cubicBezTo>
                  <a:pt x="1203" y="5471"/>
                  <a:pt x="1521" y="5636"/>
                  <a:pt x="1290" y="5483"/>
                </a:cubicBezTo>
                <a:cubicBezTo>
                  <a:pt x="1252" y="5458"/>
                  <a:pt x="1167" y="5422"/>
                  <a:pt x="1167" y="5422"/>
                </a:cubicBezTo>
                <a:cubicBezTo>
                  <a:pt x="1147" y="5401"/>
                  <a:pt x="1132" y="5373"/>
                  <a:pt x="1106" y="5360"/>
                </a:cubicBezTo>
                <a:cubicBezTo>
                  <a:pt x="991" y="5302"/>
                  <a:pt x="835" y="5269"/>
                  <a:pt x="707" y="5238"/>
                </a:cubicBezTo>
                <a:cubicBezTo>
                  <a:pt x="575" y="5171"/>
                  <a:pt x="575" y="5121"/>
                  <a:pt x="524" y="4993"/>
                </a:cubicBezTo>
                <a:cubicBezTo>
                  <a:pt x="483" y="4891"/>
                  <a:pt x="451" y="4785"/>
                  <a:pt x="401" y="4686"/>
                </a:cubicBezTo>
                <a:cubicBezTo>
                  <a:pt x="370" y="4501"/>
                  <a:pt x="337" y="4313"/>
                  <a:pt x="279" y="4135"/>
                </a:cubicBezTo>
                <a:cubicBezTo>
                  <a:pt x="260" y="4002"/>
                  <a:pt x="217" y="3871"/>
                  <a:pt x="217" y="3736"/>
                </a:cubicBezTo>
                <a:cubicBezTo>
                  <a:pt x="217" y="2824"/>
                  <a:pt x="0" y="2154"/>
                  <a:pt x="493" y="1500"/>
                </a:cubicBezTo>
                <a:cubicBezTo>
                  <a:pt x="552" y="1421"/>
                  <a:pt x="587" y="1330"/>
                  <a:pt x="677" y="1285"/>
                </a:cubicBezTo>
                <a:cubicBezTo>
                  <a:pt x="739" y="1158"/>
                  <a:pt x="664" y="1280"/>
                  <a:pt x="769" y="1193"/>
                </a:cubicBezTo>
                <a:cubicBezTo>
                  <a:pt x="978" y="1020"/>
                  <a:pt x="811" y="1111"/>
                  <a:pt x="953" y="1040"/>
                </a:cubicBezTo>
                <a:cubicBezTo>
                  <a:pt x="1031" y="880"/>
                  <a:pt x="924" y="1068"/>
                  <a:pt x="1044" y="948"/>
                </a:cubicBezTo>
                <a:cubicBezTo>
                  <a:pt x="1060" y="932"/>
                  <a:pt x="1057" y="901"/>
                  <a:pt x="1075" y="887"/>
                </a:cubicBezTo>
                <a:cubicBezTo>
                  <a:pt x="1111" y="859"/>
                  <a:pt x="1198" y="826"/>
                  <a:pt x="1198" y="826"/>
                </a:cubicBezTo>
                <a:cubicBezTo>
                  <a:pt x="1307" y="715"/>
                  <a:pt x="1505" y="631"/>
                  <a:pt x="1657" y="581"/>
                </a:cubicBezTo>
                <a:cubicBezTo>
                  <a:pt x="1667" y="560"/>
                  <a:pt x="1688" y="519"/>
                  <a:pt x="1688" y="519"/>
                </a:cubicBezTo>
              </a:path>
            </a:pathLst>
          </a:cu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437" name="Freeform 49"/>
          <p:cNvSpPr>
            <a:spLocks/>
          </p:cNvSpPr>
          <p:nvPr/>
        </p:nvSpPr>
        <p:spPr bwMode="auto">
          <a:xfrm rot="1048976">
            <a:off x="2967038" y="2498725"/>
            <a:ext cx="949325" cy="796925"/>
          </a:xfrm>
          <a:custGeom>
            <a:avLst/>
            <a:gdLst>
              <a:gd name="T0" fmla="*/ 268230 w 6406"/>
              <a:gd name="T1" fmla="*/ 72508 h 6045"/>
              <a:gd name="T2" fmla="*/ 536163 w 6406"/>
              <a:gd name="T3" fmla="*/ 121022 h 6045"/>
              <a:gd name="T4" fmla="*/ 568024 w 6406"/>
              <a:gd name="T5" fmla="*/ 185620 h 6045"/>
              <a:gd name="T6" fmla="*/ 590698 w 6406"/>
              <a:gd name="T7" fmla="*/ 88723 h 6045"/>
              <a:gd name="T8" fmla="*/ 658718 w 6406"/>
              <a:gd name="T9" fmla="*/ 56292 h 6045"/>
              <a:gd name="T10" fmla="*/ 749561 w 6406"/>
              <a:gd name="T11" fmla="*/ 96765 h 6045"/>
              <a:gd name="T12" fmla="*/ 767788 w 6406"/>
              <a:gd name="T13" fmla="*/ 230047 h 6045"/>
              <a:gd name="T14" fmla="*/ 735927 w 6406"/>
              <a:gd name="T15" fmla="*/ 282516 h 6045"/>
              <a:gd name="T16" fmla="*/ 713253 w 6406"/>
              <a:gd name="T17" fmla="*/ 302686 h 6045"/>
              <a:gd name="T18" fmla="*/ 735927 w 6406"/>
              <a:gd name="T19" fmla="*/ 282516 h 6045"/>
              <a:gd name="T20" fmla="*/ 804096 w 6406"/>
              <a:gd name="T21" fmla="*/ 246131 h 6045"/>
              <a:gd name="T22" fmla="*/ 894938 w 6406"/>
              <a:gd name="T23" fmla="*/ 318902 h 6045"/>
              <a:gd name="T24" fmla="*/ 872116 w 6406"/>
              <a:gd name="T25" fmla="*/ 460226 h 6045"/>
              <a:gd name="T26" fmla="*/ 776828 w 6406"/>
              <a:gd name="T27" fmla="*/ 512827 h 6045"/>
              <a:gd name="T28" fmla="*/ 749561 w 6406"/>
              <a:gd name="T29" fmla="*/ 520869 h 6045"/>
              <a:gd name="T30" fmla="*/ 794908 w 6406"/>
              <a:gd name="T31" fmla="*/ 593508 h 6045"/>
              <a:gd name="T32" fmla="*/ 813136 w 6406"/>
              <a:gd name="T33" fmla="*/ 650064 h 6045"/>
              <a:gd name="T34" fmla="*/ 681540 w 6406"/>
              <a:gd name="T35" fmla="*/ 726790 h 6045"/>
              <a:gd name="T36" fmla="*/ 649679 w 6406"/>
              <a:gd name="T37" fmla="*/ 702665 h 6045"/>
              <a:gd name="T38" fmla="*/ 608777 w 6406"/>
              <a:gd name="T39" fmla="*/ 613810 h 6045"/>
              <a:gd name="T40" fmla="*/ 545202 w 6406"/>
              <a:gd name="T41" fmla="*/ 718749 h 6045"/>
              <a:gd name="T42" fmla="*/ 404567 w 6406"/>
              <a:gd name="T43" fmla="*/ 751047 h 6045"/>
              <a:gd name="T44" fmla="*/ 354626 w 6406"/>
              <a:gd name="T45" fmla="*/ 722835 h 6045"/>
              <a:gd name="T46" fmla="*/ 327359 w 6406"/>
              <a:gd name="T47" fmla="*/ 617765 h 6045"/>
              <a:gd name="T48" fmla="*/ 304685 w 6406"/>
              <a:gd name="T49" fmla="*/ 650064 h 6045"/>
              <a:gd name="T50" fmla="*/ 209249 w 6406"/>
              <a:gd name="T51" fmla="*/ 702665 h 6045"/>
              <a:gd name="T52" fmla="*/ 127594 w 6406"/>
              <a:gd name="T53" fmla="*/ 666279 h 6045"/>
              <a:gd name="T54" fmla="*/ 73059 w 6406"/>
              <a:gd name="T55" fmla="*/ 609723 h 6045"/>
              <a:gd name="T56" fmla="*/ 136634 w 6406"/>
              <a:gd name="T57" fmla="*/ 464313 h 6045"/>
              <a:gd name="T58" fmla="*/ 191169 w 6406"/>
              <a:gd name="T59" fmla="*/ 432014 h 6045"/>
              <a:gd name="T60" fmla="*/ 109367 w 6406"/>
              <a:gd name="T61" fmla="*/ 363329 h 6045"/>
              <a:gd name="T62" fmla="*/ 91287 w 6406"/>
              <a:gd name="T63" fmla="*/ 266433 h 6045"/>
              <a:gd name="T64" fmla="*/ 209249 w 6406"/>
              <a:gd name="T65" fmla="*/ 266433 h 6045"/>
              <a:gd name="T66" fmla="*/ 231922 w 6406"/>
              <a:gd name="T67" fmla="*/ 250217 h 6045"/>
              <a:gd name="T68" fmla="*/ 218288 w 6406"/>
              <a:gd name="T69" fmla="*/ 104807 h 6045"/>
              <a:gd name="T70" fmla="*/ 241110 w 6406"/>
              <a:gd name="T71" fmla="*/ 76594 h 6045"/>
              <a:gd name="T72" fmla="*/ 268230 w 6406"/>
              <a:gd name="T73" fmla="*/ 52337 h 6045"/>
              <a:gd name="T74" fmla="*/ 359072 w 6406"/>
              <a:gd name="T75" fmla="*/ 7910 h 6045"/>
              <a:gd name="T76" fmla="*/ 490816 w 6406"/>
              <a:gd name="T77" fmla="*/ 23993 h 6045"/>
              <a:gd name="T78" fmla="*/ 554390 w 6406"/>
              <a:gd name="T79" fmla="*/ 28080 h 6045"/>
              <a:gd name="T80" fmla="*/ 722293 w 6406"/>
              <a:gd name="T81" fmla="*/ 32167 h 6045"/>
              <a:gd name="T82" fmla="*/ 785868 w 6406"/>
              <a:gd name="T83" fmla="*/ 76594 h 6045"/>
              <a:gd name="T84" fmla="*/ 849443 w 6406"/>
              <a:gd name="T85" fmla="*/ 137105 h 6045"/>
              <a:gd name="T86" fmla="*/ 894938 w 6406"/>
              <a:gd name="T87" fmla="*/ 173491 h 6045"/>
              <a:gd name="T88" fmla="*/ 926651 w 6406"/>
              <a:gd name="T89" fmla="*/ 230047 h 6045"/>
              <a:gd name="T90" fmla="*/ 944879 w 6406"/>
              <a:gd name="T91" fmla="*/ 391541 h 6045"/>
              <a:gd name="T92" fmla="*/ 885750 w 6406"/>
              <a:gd name="T93" fmla="*/ 629894 h 6045"/>
              <a:gd name="T94" fmla="*/ 835809 w 6406"/>
              <a:gd name="T95" fmla="*/ 710707 h 6045"/>
              <a:gd name="T96" fmla="*/ 790462 w 6406"/>
              <a:gd name="T97" fmla="*/ 751047 h 6045"/>
              <a:gd name="T98" fmla="*/ 667906 w 6406"/>
              <a:gd name="T99" fmla="*/ 791520 h 6045"/>
              <a:gd name="T100" fmla="*/ 268230 w 6406"/>
              <a:gd name="T101" fmla="*/ 763176 h 6045"/>
              <a:gd name="T102" fmla="*/ 209249 w 6406"/>
              <a:gd name="T103" fmla="*/ 734964 h 6045"/>
              <a:gd name="T104" fmla="*/ 163902 w 6406"/>
              <a:gd name="T105" fmla="*/ 706620 h 6045"/>
              <a:gd name="T106" fmla="*/ 59425 w 6406"/>
              <a:gd name="T107" fmla="*/ 617765 h 6045"/>
              <a:gd name="T108" fmla="*/ 73059 w 6406"/>
              <a:gd name="T109" fmla="*/ 197748 h 6045"/>
              <a:gd name="T110" fmla="*/ 141228 w 6406"/>
              <a:gd name="T111" fmla="*/ 137105 h 6045"/>
              <a:gd name="T112" fmla="*/ 177535 w 6406"/>
              <a:gd name="T113" fmla="*/ 108893 h 60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406" h="6045">
                <a:moveTo>
                  <a:pt x="1504" y="795"/>
                </a:moveTo>
                <a:cubicBezTo>
                  <a:pt x="1643" y="657"/>
                  <a:pt x="1576" y="699"/>
                  <a:pt x="1688" y="642"/>
                </a:cubicBezTo>
                <a:cubicBezTo>
                  <a:pt x="1737" y="546"/>
                  <a:pt x="1693" y="598"/>
                  <a:pt x="1810" y="550"/>
                </a:cubicBezTo>
                <a:cubicBezTo>
                  <a:pt x="1977" y="482"/>
                  <a:pt x="2153" y="457"/>
                  <a:pt x="2331" y="427"/>
                </a:cubicBezTo>
                <a:cubicBezTo>
                  <a:pt x="2348" y="428"/>
                  <a:pt x="3286" y="341"/>
                  <a:pt x="3465" y="611"/>
                </a:cubicBezTo>
                <a:cubicBezTo>
                  <a:pt x="3526" y="702"/>
                  <a:pt x="3569" y="819"/>
                  <a:pt x="3618" y="918"/>
                </a:cubicBezTo>
                <a:cubicBezTo>
                  <a:pt x="3631" y="944"/>
                  <a:pt x="3662" y="956"/>
                  <a:pt x="3679" y="979"/>
                </a:cubicBezTo>
                <a:cubicBezTo>
                  <a:pt x="3727" y="1043"/>
                  <a:pt x="3779" y="1206"/>
                  <a:pt x="3802" y="1285"/>
                </a:cubicBezTo>
                <a:cubicBezTo>
                  <a:pt x="3814" y="1326"/>
                  <a:pt x="3820" y="1368"/>
                  <a:pt x="3833" y="1408"/>
                </a:cubicBezTo>
                <a:cubicBezTo>
                  <a:pt x="3840" y="1430"/>
                  <a:pt x="3855" y="1448"/>
                  <a:pt x="3863" y="1469"/>
                </a:cubicBezTo>
                <a:cubicBezTo>
                  <a:pt x="3885" y="1530"/>
                  <a:pt x="3924" y="1653"/>
                  <a:pt x="3924" y="1653"/>
                </a:cubicBezTo>
                <a:cubicBezTo>
                  <a:pt x="4009" y="1147"/>
                  <a:pt x="3909" y="1787"/>
                  <a:pt x="3986" y="673"/>
                </a:cubicBezTo>
                <a:cubicBezTo>
                  <a:pt x="3988" y="638"/>
                  <a:pt x="4061" y="466"/>
                  <a:pt x="4078" y="458"/>
                </a:cubicBezTo>
                <a:cubicBezTo>
                  <a:pt x="4119" y="438"/>
                  <a:pt x="4200" y="397"/>
                  <a:pt x="4200" y="397"/>
                </a:cubicBezTo>
                <a:cubicBezTo>
                  <a:pt x="4282" y="407"/>
                  <a:pt x="4365" y="410"/>
                  <a:pt x="4445" y="427"/>
                </a:cubicBezTo>
                <a:cubicBezTo>
                  <a:pt x="4610" y="462"/>
                  <a:pt x="4747" y="559"/>
                  <a:pt x="4905" y="611"/>
                </a:cubicBezTo>
                <a:cubicBezTo>
                  <a:pt x="4915" y="632"/>
                  <a:pt x="4918" y="659"/>
                  <a:pt x="4936" y="673"/>
                </a:cubicBezTo>
                <a:cubicBezTo>
                  <a:pt x="4971" y="701"/>
                  <a:pt x="5058" y="734"/>
                  <a:pt x="5058" y="734"/>
                </a:cubicBezTo>
                <a:cubicBezTo>
                  <a:pt x="5160" y="939"/>
                  <a:pt x="5186" y="1156"/>
                  <a:pt x="5242" y="1377"/>
                </a:cubicBezTo>
                <a:cubicBezTo>
                  <a:pt x="5232" y="1479"/>
                  <a:pt x="5228" y="1583"/>
                  <a:pt x="5211" y="1684"/>
                </a:cubicBezTo>
                <a:cubicBezTo>
                  <a:pt x="5207" y="1706"/>
                  <a:pt x="5189" y="1724"/>
                  <a:pt x="5181" y="1745"/>
                </a:cubicBezTo>
                <a:cubicBezTo>
                  <a:pt x="5143" y="1840"/>
                  <a:pt x="5104" y="1930"/>
                  <a:pt x="5058" y="2021"/>
                </a:cubicBezTo>
                <a:cubicBezTo>
                  <a:pt x="5045" y="2047"/>
                  <a:pt x="5014" y="2059"/>
                  <a:pt x="4997" y="2082"/>
                </a:cubicBezTo>
                <a:cubicBezTo>
                  <a:pt x="4983" y="2100"/>
                  <a:pt x="4980" y="2125"/>
                  <a:pt x="4966" y="2143"/>
                </a:cubicBezTo>
                <a:cubicBezTo>
                  <a:pt x="4949" y="2166"/>
                  <a:pt x="4922" y="2181"/>
                  <a:pt x="4905" y="2204"/>
                </a:cubicBezTo>
                <a:cubicBezTo>
                  <a:pt x="4891" y="2223"/>
                  <a:pt x="4890" y="2250"/>
                  <a:pt x="4874" y="2266"/>
                </a:cubicBezTo>
                <a:cubicBezTo>
                  <a:pt x="4858" y="2282"/>
                  <a:pt x="4833" y="2286"/>
                  <a:pt x="4813" y="2296"/>
                </a:cubicBezTo>
                <a:cubicBezTo>
                  <a:pt x="4833" y="2276"/>
                  <a:pt x="4857" y="2258"/>
                  <a:pt x="4874" y="2235"/>
                </a:cubicBezTo>
                <a:cubicBezTo>
                  <a:pt x="4888" y="2217"/>
                  <a:pt x="4889" y="2190"/>
                  <a:pt x="4905" y="2174"/>
                </a:cubicBezTo>
                <a:cubicBezTo>
                  <a:pt x="4921" y="2158"/>
                  <a:pt x="4946" y="2153"/>
                  <a:pt x="4966" y="2143"/>
                </a:cubicBezTo>
                <a:cubicBezTo>
                  <a:pt x="4976" y="2123"/>
                  <a:pt x="4979" y="2096"/>
                  <a:pt x="4997" y="2082"/>
                </a:cubicBezTo>
                <a:cubicBezTo>
                  <a:pt x="5033" y="2054"/>
                  <a:pt x="5119" y="2021"/>
                  <a:pt x="5119" y="2021"/>
                </a:cubicBezTo>
                <a:cubicBezTo>
                  <a:pt x="5222" y="1918"/>
                  <a:pt x="5293" y="1901"/>
                  <a:pt x="5426" y="1867"/>
                </a:cubicBezTo>
                <a:cubicBezTo>
                  <a:pt x="5569" y="1877"/>
                  <a:pt x="5714" y="1872"/>
                  <a:pt x="5855" y="1898"/>
                </a:cubicBezTo>
                <a:cubicBezTo>
                  <a:pt x="5883" y="1903"/>
                  <a:pt x="5903" y="1933"/>
                  <a:pt x="5916" y="1959"/>
                </a:cubicBezTo>
                <a:cubicBezTo>
                  <a:pt x="5982" y="2091"/>
                  <a:pt x="6013" y="2276"/>
                  <a:pt x="6039" y="2419"/>
                </a:cubicBezTo>
                <a:cubicBezTo>
                  <a:pt x="6050" y="2480"/>
                  <a:pt x="6059" y="2542"/>
                  <a:pt x="6069" y="2603"/>
                </a:cubicBezTo>
                <a:cubicBezTo>
                  <a:pt x="6059" y="2777"/>
                  <a:pt x="6055" y="2951"/>
                  <a:pt x="6039" y="3124"/>
                </a:cubicBezTo>
                <a:cubicBezTo>
                  <a:pt x="6026" y="3256"/>
                  <a:pt x="5944" y="3375"/>
                  <a:pt x="5885" y="3491"/>
                </a:cubicBezTo>
                <a:cubicBezTo>
                  <a:pt x="5872" y="3517"/>
                  <a:pt x="5841" y="3530"/>
                  <a:pt x="5824" y="3553"/>
                </a:cubicBezTo>
                <a:cubicBezTo>
                  <a:pt x="5752" y="3649"/>
                  <a:pt x="5844" y="3589"/>
                  <a:pt x="5732" y="3644"/>
                </a:cubicBezTo>
                <a:cubicBezTo>
                  <a:pt x="5609" y="3769"/>
                  <a:pt x="5412" y="3847"/>
                  <a:pt x="5242" y="3890"/>
                </a:cubicBezTo>
                <a:cubicBezTo>
                  <a:pt x="5119" y="3880"/>
                  <a:pt x="4997" y="3859"/>
                  <a:pt x="4874" y="3859"/>
                </a:cubicBezTo>
                <a:cubicBezTo>
                  <a:pt x="4832" y="3859"/>
                  <a:pt x="4959" y="3871"/>
                  <a:pt x="4997" y="3890"/>
                </a:cubicBezTo>
                <a:cubicBezTo>
                  <a:pt x="5023" y="3903"/>
                  <a:pt x="5042" y="3927"/>
                  <a:pt x="5058" y="3951"/>
                </a:cubicBezTo>
                <a:cubicBezTo>
                  <a:pt x="5141" y="4075"/>
                  <a:pt x="5167" y="4213"/>
                  <a:pt x="5273" y="4319"/>
                </a:cubicBezTo>
                <a:cubicBezTo>
                  <a:pt x="5293" y="4360"/>
                  <a:pt x="5314" y="4400"/>
                  <a:pt x="5334" y="4441"/>
                </a:cubicBezTo>
                <a:cubicBezTo>
                  <a:pt x="5344" y="4461"/>
                  <a:pt x="5354" y="4482"/>
                  <a:pt x="5364" y="4502"/>
                </a:cubicBezTo>
                <a:cubicBezTo>
                  <a:pt x="5374" y="4523"/>
                  <a:pt x="5385" y="4543"/>
                  <a:pt x="5395" y="4564"/>
                </a:cubicBezTo>
                <a:cubicBezTo>
                  <a:pt x="5405" y="4584"/>
                  <a:pt x="5426" y="4625"/>
                  <a:pt x="5426" y="4625"/>
                </a:cubicBezTo>
                <a:cubicBezTo>
                  <a:pt x="5446" y="4727"/>
                  <a:pt x="5497" y="4828"/>
                  <a:pt x="5487" y="4931"/>
                </a:cubicBezTo>
                <a:cubicBezTo>
                  <a:pt x="5477" y="5033"/>
                  <a:pt x="5478" y="5137"/>
                  <a:pt x="5456" y="5238"/>
                </a:cubicBezTo>
                <a:cubicBezTo>
                  <a:pt x="5404" y="5480"/>
                  <a:pt x="5099" y="5516"/>
                  <a:pt x="4905" y="5544"/>
                </a:cubicBezTo>
                <a:cubicBezTo>
                  <a:pt x="4803" y="5534"/>
                  <a:pt x="4699" y="5534"/>
                  <a:pt x="4599" y="5513"/>
                </a:cubicBezTo>
                <a:cubicBezTo>
                  <a:pt x="4554" y="5503"/>
                  <a:pt x="4476" y="5452"/>
                  <a:pt x="4476" y="5452"/>
                </a:cubicBezTo>
                <a:cubicBezTo>
                  <a:pt x="4466" y="5432"/>
                  <a:pt x="4459" y="5409"/>
                  <a:pt x="4445" y="5391"/>
                </a:cubicBezTo>
                <a:cubicBezTo>
                  <a:pt x="4428" y="5368"/>
                  <a:pt x="4399" y="5355"/>
                  <a:pt x="4384" y="5330"/>
                </a:cubicBezTo>
                <a:cubicBezTo>
                  <a:pt x="4367" y="5302"/>
                  <a:pt x="4370" y="5266"/>
                  <a:pt x="4353" y="5238"/>
                </a:cubicBezTo>
                <a:cubicBezTo>
                  <a:pt x="4338" y="5213"/>
                  <a:pt x="4308" y="5200"/>
                  <a:pt x="4292" y="5176"/>
                </a:cubicBezTo>
                <a:cubicBezTo>
                  <a:pt x="4186" y="5016"/>
                  <a:pt x="4140" y="4842"/>
                  <a:pt x="4108" y="4656"/>
                </a:cubicBezTo>
                <a:cubicBezTo>
                  <a:pt x="4055" y="4815"/>
                  <a:pt x="3999" y="4965"/>
                  <a:pt x="3924" y="5115"/>
                </a:cubicBezTo>
                <a:cubicBezTo>
                  <a:pt x="3876" y="5209"/>
                  <a:pt x="3846" y="5286"/>
                  <a:pt x="3771" y="5360"/>
                </a:cubicBezTo>
                <a:cubicBezTo>
                  <a:pt x="3715" y="5476"/>
                  <a:pt x="3778" y="5379"/>
                  <a:pt x="3679" y="5452"/>
                </a:cubicBezTo>
                <a:cubicBezTo>
                  <a:pt x="3656" y="5469"/>
                  <a:pt x="3642" y="5497"/>
                  <a:pt x="3618" y="5513"/>
                </a:cubicBezTo>
                <a:cubicBezTo>
                  <a:pt x="3477" y="5608"/>
                  <a:pt x="3308" y="5652"/>
                  <a:pt x="3159" y="5728"/>
                </a:cubicBezTo>
                <a:cubicBezTo>
                  <a:pt x="3016" y="5718"/>
                  <a:pt x="2873" y="5713"/>
                  <a:pt x="2730" y="5697"/>
                </a:cubicBezTo>
                <a:cubicBezTo>
                  <a:pt x="2688" y="5692"/>
                  <a:pt x="2647" y="5682"/>
                  <a:pt x="2607" y="5667"/>
                </a:cubicBezTo>
                <a:cubicBezTo>
                  <a:pt x="2564" y="5651"/>
                  <a:pt x="2484" y="5605"/>
                  <a:pt x="2484" y="5605"/>
                </a:cubicBezTo>
                <a:cubicBezTo>
                  <a:pt x="2413" y="5461"/>
                  <a:pt x="2506" y="5632"/>
                  <a:pt x="2393" y="5483"/>
                </a:cubicBezTo>
                <a:cubicBezTo>
                  <a:pt x="2335" y="5407"/>
                  <a:pt x="2327" y="5294"/>
                  <a:pt x="2301" y="5207"/>
                </a:cubicBezTo>
                <a:cubicBezTo>
                  <a:pt x="2282" y="5145"/>
                  <a:pt x="2239" y="5023"/>
                  <a:pt x="2239" y="5023"/>
                </a:cubicBezTo>
                <a:cubicBezTo>
                  <a:pt x="2229" y="4911"/>
                  <a:pt x="2233" y="4796"/>
                  <a:pt x="2209" y="4686"/>
                </a:cubicBezTo>
                <a:cubicBezTo>
                  <a:pt x="2204" y="4664"/>
                  <a:pt x="2192" y="4729"/>
                  <a:pt x="2178" y="4747"/>
                </a:cubicBezTo>
                <a:cubicBezTo>
                  <a:pt x="2161" y="4770"/>
                  <a:pt x="2133" y="4785"/>
                  <a:pt x="2117" y="4809"/>
                </a:cubicBezTo>
                <a:cubicBezTo>
                  <a:pt x="2092" y="4847"/>
                  <a:pt x="2097" y="4911"/>
                  <a:pt x="2056" y="4931"/>
                </a:cubicBezTo>
                <a:cubicBezTo>
                  <a:pt x="1943" y="4988"/>
                  <a:pt x="2010" y="4946"/>
                  <a:pt x="1872" y="5084"/>
                </a:cubicBezTo>
                <a:cubicBezTo>
                  <a:pt x="1851" y="5105"/>
                  <a:pt x="1836" y="5133"/>
                  <a:pt x="1810" y="5146"/>
                </a:cubicBezTo>
                <a:cubicBezTo>
                  <a:pt x="1678" y="5212"/>
                  <a:pt x="1551" y="5283"/>
                  <a:pt x="1412" y="5330"/>
                </a:cubicBezTo>
                <a:cubicBezTo>
                  <a:pt x="1351" y="5320"/>
                  <a:pt x="1288" y="5314"/>
                  <a:pt x="1228" y="5299"/>
                </a:cubicBezTo>
                <a:cubicBezTo>
                  <a:pt x="1159" y="5282"/>
                  <a:pt x="1161" y="5251"/>
                  <a:pt x="1106" y="5207"/>
                </a:cubicBezTo>
                <a:cubicBezTo>
                  <a:pt x="1029" y="5146"/>
                  <a:pt x="938" y="5115"/>
                  <a:pt x="861" y="5054"/>
                </a:cubicBezTo>
                <a:cubicBezTo>
                  <a:pt x="706" y="4931"/>
                  <a:pt x="921" y="5053"/>
                  <a:pt x="677" y="4931"/>
                </a:cubicBezTo>
                <a:cubicBezTo>
                  <a:pt x="657" y="4921"/>
                  <a:pt x="616" y="4901"/>
                  <a:pt x="616" y="4901"/>
                </a:cubicBezTo>
                <a:cubicBezTo>
                  <a:pt x="568" y="4805"/>
                  <a:pt x="527" y="4725"/>
                  <a:pt x="493" y="4625"/>
                </a:cubicBezTo>
                <a:cubicBezTo>
                  <a:pt x="516" y="4312"/>
                  <a:pt x="524" y="3916"/>
                  <a:pt x="769" y="3675"/>
                </a:cubicBezTo>
                <a:cubicBezTo>
                  <a:pt x="825" y="3562"/>
                  <a:pt x="763" y="3656"/>
                  <a:pt x="861" y="3583"/>
                </a:cubicBezTo>
                <a:cubicBezTo>
                  <a:pt x="884" y="3566"/>
                  <a:pt x="896" y="3535"/>
                  <a:pt x="922" y="3522"/>
                </a:cubicBezTo>
                <a:cubicBezTo>
                  <a:pt x="1078" y="3444"/>
                  <a:pt x="1276" y="3427"/>
                  <a:pt x="1443" y="3399"/>
                </a:cubicBezTo>
                <a:cubicBezTo>
                  <a:pt x="1402" y="3379"/>
                  <a:pt x="1340" y="3379"/>
                  <a:pt x="1320" y="3338"/>
                </a:cubicBezTo>
                <a:cubicBezTo>
                  <a:pt x="1310" y="3318"/>
                  <a:pt x="1306" y="3293"/>
                  <a:pt x="1290" y="3277"/>
                </a:cubicBezTo>
                <a:cubicBezTo>
                  <a:pt x="1274" y="3261"/>
                  <a:pt x="1246" y="3261"/>
                  <a:pt x="1228" y="3246"/>
                </a:cubicBezTo>
                <a:cubicBezTo>
                  <a:pt x="1228" y="3246"/>
                  <a:pt x="1074" y="3092"/>
                  <a:pt x="1044" y="3062"/>
                </a:cubicBezTo>
                <a:cubicBezTo>
                  <a:pt x="942" y="2960"/>
                  <a:pt x="840" y="2858"/>
                  <a:pt x="738" y="2756"/>
                </a:cubicBezTo>
                <a:cubicBezTo>
                  <a:pt x="706" y="2724"/>
                  <a:pt x="697" y="2674"/>
                  <a:pt x="677" y="2633"/>
                </a:cubicBezTo>
                <a:cubicBezTo>
                  <a:pt x="627" y="2533"/>
                  <a:pt x="608" y="2439"/>
                  <a:pt x="585" y="2327"/>
                </a:cubicBezTo>
                <a:cubicBezTo>
                  <a:pt x="595" y="2225"/>
                  <a:pt x="599" y="2122"/>
                  <a:pt x="616" y="2021"/>
                </a:cubicBezTo>
                <a:cubicBezTo>
                  <a:pt x="633" y="1917"/>
                  <a:pt x="777" y="1895"/>
                  <a:pt x="861" y="1867"/>
                </a:cubicBezTo>
                <a:cubicBezTo>
                  <a:pt x="963" y="1877"/>
                  <a:pt x="1067" y="1877"/>
                  <a:pt x="1167" y="1898"/>
                </a:cubicBezTo>
                <a:cubicBezTo>
                  <a:pt x="1239" y="1914"/>
                  <a:pt x="1341" y="1986"/>
                  <a:pt x="1412" y="2021"/>
                </a:cubicBezTo>
                <a:cubicBezTo>
                  <a:pt x="1473" y="2052"/>
                  <a:pt x="1535" y="2082"/>
                  <a:pt x="1596" y="2113"/>
                </a:cubicBezTo>
                <a:cubicBezTo>
                  <a:pt x="1616" y="2123"/>
                  <a:pt x="1657" y="2143"/>
                  <a:pt x="1657" y="2143"/>
                </a:cubicBezTo>
                <a:cubicBezTo>
                  <a:pt x="1630" y="2061"/>
                  <a:pt x="1599" y="1977"/>
                  <a:pt x="1565" y="1898"/>
                </a:cubicBezTo>
                <a:cubicBezTo>
                  <a:pt x="1547" y="1856"/>
                  <a:pt x="1504" y="1776"/>
                  <a:pt x="1504" y="1776"/>
                </a:cubicBezTo>
                <a:cubicBezTo>
                  <a:pt x="1463" y="1611"/>
                  <a:pt x="1415" y="1452"/>
                  <a:pt x="1381" y="1285"/>
                </a:cubicBezTo>
                <a:cubicBezTo>
                  <a:pt x="1416" y="872"/>
                  <a:pt x="1357" y="1028"/>
                  <a:pt x="1473" y="795"/>
                </a:cubicBezTo>
                <a:cubicBezTo>
                  <a:pt x="1483" y="776"/>
                  <a:pt x="1627" y="735"/>
                  <a:pt x="1627" y="734"/>
                </a:cubicBezTo>
                <a:cubicBezTo>
                  <a:pt x="1645" y="710"/>
                  <a:pt x="1627" y="673"/>
                  <a:pt x="1627" y="642"/>
                </a:cubicBezTo>
                <a:cubicBezTo>
                  <a:pt x="1594" y="706"/>
                  <a:pt x="1558" y="788"/>
                  <a:pt x="1627" y="581"/>
                </a:cubicBezTo>
                <a:cubicBezTo>
                  <a:pt x="1652" y="506"/>
                  <a:pt x="1651" y="522"/>
                  <a:pt x="1719" y="489"/>
                </a:cubicBezTo>
                <a:cubicBezTo>
                  <a:pt x="1729" y="468"/>
                  <a:pt x="1733" y="443"/>
                  <a:pt x="1749" y="427"/>
                </a:cubicBezTo>
                <a:cubicBezTo>
                  <a:pt x="1765" y="411"/>
                  <a:pt x="1791" y="409"/>
                  <a:pt x="1810" y="397"/>
                </a:cubicBezTo>
                <a:cubicBezTo>
                  <a:pt x="1861" y="366"/>
                  <a:pt x="1913" y="336"/>
                  <a:pt x="1964" y="305"/>
                </a:cubicBezTo>
                <a:cubicBezTo>
                  <a:pt x="2055" y="251"/>
                  <a:pt x="2144" y="199"/>
                  <a:pt x="2239" y="152"/>
                </a:cubicBezTo>
                <a:cubicBezTo>
                  <a:pt x="2300" y="122"/>
                  <a:pt x="2362" y="91"/>
                  <a:pt x="2423" y="60"/>
                </a:cubicBezTo>
                <a:cubicBezTo>
                  <a:pt x="2443" y="50"/>
                  <a:pt x="2484" y="29"/>
                  <a:pt x="2484" y="29"/>
                </a:cubicBezTo>
                <a:cubicBezTo>
                  <a:pt x="2750" y="42"/>
                  <a:pt x="2962" y="0"/>
                  <a:pt x="3189" y="90"/>
                </a:cubicBezTo>
                <a:cubicBezTo>
                  <a:pt x="3313" y="139"/>
                  <a:pt x="3187" y="98"/>
                  <a:pt x="3312" y="182"/>
                </a:cubicBezTo>
                <a:cubicBezTo>
                  <a:pt x="3350" y="207"/>
                  <a:pt x="3393" y="224"/>
                  <a:pt x="3434" y="244"/>
                </a:cubicBezTo>
                <a:cubicBezTo>
                  <a:pt x="3455" y="254"/>
                  <a:pt x="3496" y="274"/>
                  <a:pt x="3496" y="274"/>
                </a:cubicBezTo>
                <a:cubicBezTo>
                  <a:pt x="3591" y="255"/>
                  <a:pt x="3656" y="250"/>
                  <a:pt x="3741" y="213"/>
                </a:cubicBezTo>
                <a:cubicBezTo>
                  <a:pt x="4006" y="99"/>
                  <a:pt x="3739" y="194"/>
                  <a:pt x="3955" y="121"/>
                </a:cubicBezTo>
                <a:cubicBezTo>
                  <a:pt x="4139" y="131"/>
                  <a:pt x="4324" y="131"/>
                  <a:pt x="4507" y="152"/>
                </a:cubicBezTo>
                <a:cubicBezTo>
                  <a:pt x="4518" y="153"/>
                  <a:pt x="4808" y="227"/>
                  <a:pt x="4874" y="244"/>
                </a:cubicBezTo>
                <a:cubicBezTo>
                  <a:pt x="4984" y="272"/>
                  <a:pt x="5025" y="349"/>
                  <a:pt x="5119" y="397"/>
                </a:cubicBezTo>
                <a:cubicBezTo>
                  <a:pt x="5202" y="560"/>
                  <a:pt x="5088" y="366"/>
                  <a:pt x="5211" y="489"/>
                </a:cubicBezTo>
                <a:cubicBezTo>
                  <a:pt x="5334" y="612"/>
                  <a:pt x="5140" y="498"/>
                  <a:pt x="5303" y="581"/>
                </a:cubicBezTo>
                <a:cubicBezTo>
                  <a:pt x="5374" y="724"/>
                  <a:pt x="5323" y="683"/>
                  <a:pt x="5426" y="734"/>
                </a:cubicBezTo>
                <a:cubicBezTo>
                  <a:pt x="5474" y="833"/>
                  <a:pt x="5544" y="901"/>
                  <a:pt x="5640" y="948"/>
                </a:cubicBezTo>
                <a:cubicBezTo>
                  <a:pt x="5699" y="1065"/>
                  <a:pt x="5633" y="965"/>
                  <a:pt x="5732" y="1040"/>
                </a:cubicBezTo>
                <a:cubicBezTo>
                  <a:pt x="5884" y="1155"/>
                  <a:pt x="5708" y="1061"/>
                  <a:pt x="5855" y="1132"/>
                </a:cubicBezTo>
                <a:cubicBezTo>
                  <a:pt x="5934" y="1293"/>
                  <a:pt x="5825" y="1102"/>
                  <a:pt x="5947" y="1224"/>
                </a:cubicBezTo>
                <a:cubicBezTo>
                  <a:pt x="6070" y="1347"/>
                  <a:pt x="5872" y="1233"/>
                  <a:pt x="6039" y="1316"/>
                </a:cubicBezTo>
                <a:cubicBezTo>
                  <a:pt x="6059" y="1357"/>
                  <a:pt x="6068" y="1407"/>
                  <a:pt x="6100" y="1439"/>
                </a:cubicBezTo>
                <a:cubicBezTo>
                  <a:pt x="6120" y="1459"/>
                  <a:pt x="6145" y="1476"/>
                  <a:pt x="6161" y="1500"/>
                </a:cubicBezTo>
                <a:cubicBezTo>
                  <a:pt x="6235" y="1611"/>
                  <a:pt x="6217" y="1624"/>
                  <a:pt x="6253" y="1745"/>
                </a:cubicBezTo>
                <a:cubicBezTo>
                  <a:pt x="6289" y="1864"/>
                  <a:pt x="6323" y="1934"/>
                  <a:pt x="6345" y="2051"/>
                </a:cubicBezTo>
                <a:cubicBezTo>
                  <a:pt x="6368" y="2173"/>
                  <a:pt x="6406" y="2419"/>
                  <a:pt x="6406" y="2419"/>
                </a:cubicBezTo>
                <a:cubicBezTo>
                  <a:pt x="6396" y="2603"/>
                  <a:pt x="6391" y="2787"/>
                  <a:pt x="6376" y="2970"/>
                </a:cubicBezTo>
                <a:cubicBezTo>
                  <a:pt x="6359" y="3182"/>
                  <a:pt x="6295" y="3376"/>
                  <a:pt x="6253" y="3583"/>
                </a:cubicBezTo>
                <a:cubicBezTo>
                  <a:pt x="6230" y="3699"/>
                  <a:pt x="6215" y="3814"/>
                  <a:pt x="6161" y="3920"/>
                </a:cubicBezTo>
                <a:cubicBezTo>
                  <a:pt x="6110" y="4178"/>
                  <a:pt x="6079" y="4540"/>
                  <a:pt x="5977" y="4778"/>
                </a:cubicBezTo>
                <a:cubicBezTo>
                  <a:pt x="5964" y="4809"/>
                  <a:pt x="5908" y="4916"/>
                  <a:pt x="5885" y="4962"/>
                </a:cubicBezTo>
                <a:cubicBezTo>
                  <a:pt x="5830" y="5073"/>
                  <a:pt x="5790" y="5181"/>
                  <a:pt x="5701" y="5268"/>
                </a:cubicBezTo>
                <a:cubicBezTo>
                  <a:pt x="5681" y="5309"/>
                  <a:pt x="5672" y="5359"/>
                  <a:pt x="5640" y="5391"/>
                </a:cubicBezTo>
                <a:cubicBezTo>
                  <a:pt x="5620" y="5411"/>
                  <a:pt x="5595" y="5428"/>
                  <a:pt x="5579" y="5452"/>
                </a:cubicBezTo>
                <a:cubicBezTo>
                  <a:pt x="5472" y="5613"/>
                  <a:pt x="5577" y="5546"/>
                  <a:pt x="5456" y="5605"/>
                </a:cubicBezTo>
                <a:cubicBezTo>
                  <a:pt x="5268" y="5796"/>
                  <a:pt x="5508" y="5566"/>
                  <a:pt x="5334" y="5697"/>
                </a:cubicBezTo>
                <a:cubicBezTo>
                  <a:pt x="5311" y="5714"/>
                  <a:pt x="5297" y="5743"/>
                  <a:pt x="5273" y="5759"/>
                </a:cubicBezTo>
                <a:cubicBezTo>
                  <a:pt x="5151" y="5841"/>
                  <a:pt x="5012" y="5873"/>
                  <a:pt x="4874" y="5912"/>
                </a:cubicBezTo>
                <a:cubicBezTo>
                  <a:pt x="4751" y="5947"/>
                  <a:pt x="4633" y="5979"/>
                  <a:pt x="4507" y="6004"/>
                </a:cubicBezTo>
                <a:cubicBezTo>
                  <a:pt x="3699" y="5987"/>
                  <a:pt x="2801" y="6045"/>
                  <a:pt x="1994" y="5881"/>
                </a:cubicBezTo>
                <a:cubicBezTo>
                  <a:pt x="1953" y="5861"/>
                  <a:pt x="1913" y="5840"/>
                  <a:pt x="1872" y="5820"/>
                </a:cubicBezTo>
                <a:cubicBezTo>
                  <a:pt x="1851" y="5810"/>
                  <a:pt x="1826" y="5805"/>
                  <a:pt x="1810" y="5789"/>
                </a:cubicBezTo>
                <a:cubicBezTo>
                  <a:pt x="1790" y="5769"/>
                  <a:pt x="1774" y="5743"/>
                  <a:pt x="1749" y="5728"/>
                </a:cubicBezTo>
                <a:cubicBezTo>
                  <a:pt x="1721" y="5711"/>
                  <a:pt x="1687" y="5710"/>
                  <a:pt x="1657" y="5697"/>
                </a:cubicBezTo>
                <a:cubicBezTo>
                  <a:pt x="1574" y="5662"/>
                  <a:pt x="1493" y="5615"/>
                  <a:pt x="1412" y="5575"/>
                </a:cubicBezTo>
                <a:cubicBezTo>
                  <a:pt x="1203" y="5471"/>
                  <a:pt x="1521" y="5636"/>
                  <a:pt x="1290" y="5483"/>
                </a:cubicBezTo>
                <a:cubicBezTo>
                  <a:pt x="1252" y="5458"/>
                  <a:pt x="1167" y="5422"/>
                  <a:pt x="1167" y="5422"/>
                </a:cubicBezTo>
                <a:cubicBezTo>
                  <a:pt x="1147" y="5401"/>
                  <a:pt x="1132" y="5373"/>
                  <a:pt x="1106" y="5360"/>
                </a:cubicBezTo>
                <a:cubicBezTo>
                  <a:pt x="991" y="5302"/>
                  <a:pt x="835" y="5269"/>
                  <a:pt x="707" y="5238"/>
                </a:cubicBezTo>
                <a:cubicBezTo>
                  <a:pt x="575" y="5171"/>
                  <a:pt x="575" y="5121"/>
                  <a:pt x="524" y="4993"/>
                </a:cubicBezTo>
                <a:cubicBezTo>
                  <a:pt x="483" y="4891"/>
                  <a:pt x="451" y="4785"/>
                  <a:pt x="401" y="4686"/>
                </a:cubicBezTo>
                <a:cubicBezTo>
                  <a:pt x="370" y="4501"/>
                  <a:pt x="337" y="4313"/>
                  <a:pt x="279" y="4135"/>
                </a:cubicBezTo>
                <a:cubicBezTo>
                  <a:pt x="260" y="4002"/>
                  <a:pt x="217" y="3871"/>
                  <a:pt x="217" y="3736"/>
                </a:cubicBezTo>
                <a:cubicBezTo>
                  <a:pt x="217" y="2824"/>
                  <a:pt x="0" y="2154"/>
                  <a:pt x="493" y="1500"/>
                </a:cubicBezTo>
                <a:cubicBezTo>
                  <a:pt x="552" y="1421"/>
                  <a:pt x="587" y="1330"/>
                  <a:pt x="677" y="1285"/>
                </a:cubicBezTo>
                <a:cubicBezTo>
                  <a:pt x="739" y="1158"/>
                  <a:pt x="664" y="1280"/>
                  <a:pt x="769" y="1193"/>
                </a:cubicBezTo>
                <a:cubicBezTo>
                  <a:pt x="978" y="1020"/>
                  <a:pt x="811" y="1111"/>
                  <a:pt x="953" y="1040"/>
                </a:cubicBezTo>
                <a:cubicBezTo>
                  <a:pt x="1031" y="880"/>
                  <a:pt x="924" y="1068"/>
                  <a:pt x="1044" y="948"/>
                </a:cubicBezTo>
                <a:cubicBezTo>
                  <a:pt x="1060" y="932"/>
                  <a:pt x="1057" y="901"/>
                  <a:pt x="1075" y="887"/>
                </a:cubicBezTo>
                <a:cubicBezTo>
                  <a:pt x="1111" y="859"/>
                  <a:pt x="1198" y="826"/>
                  <a:pt x="1198" y="826"/>
                </a:cubicBezTo>
                <a:cubicBezTo>
                  <a:pt x="1307" y="715"/>
                  <a:pt x="1505" y="631"/>
                  <a:pt x="1657" y="581"/>
                </a:cubicBezTo>
                <a:cubicBezTo>
                  <a:pt x="1667" y="560"/>
                  <a:pt x="1688" y="519"/>
                  <a:pt x="1688" y="519"/>
                </a:cubicBezTo>
              </a:path>
            </a:pathLst>
          </a:cu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438" name="Freeform 50"/>
          <p:cNvSpPr>
            <a:spLocks/>
          </p:cNvSpPr>
          <p:nvPr/>
        </p:nvSpPr>
        <p:spPr bwMode="auto">
          <a:xfrm rot="2597639">
            <a:off x="3009900" y="2168525"/>
            <a:ext cx="668338" cy="1249363"/>
          </a:xfrm>
          <a:custGeom>
            <a:avLst/>
            <a:gdLst>
              <a:gd name="T0" fmla="*/ 188837 w 6406"/>
              <a:gd name="T1" fmla="*/ 113672 h 6045"/>
              <a:gd name="T2" fmla="*/ 377466 w 6406"/>
              <a:gd name="T3" fmla="*/ 189730 h 6045"/>
              <a:gd name="T4" fmla="*/ 399897 w 6406"/>
              <a:gd name="T5" fmla="*/ 291001 h 6045"/>
              <a:gd name="T6" fmla="*/ 415859 w 6406"/>
              <a:gd name="T7" fmla="*/ 139094 h 6045"/>
              <a:gd name="T8" fmla="*/ 463747 w 6406"/>
              <a:gd name="T9" fmla="*/ 88251 h 6045"/>
              <a:gd name="T10" fmla="*/ 527701 w 6406"/>
              <a:gd name="T11" fmla="*/ 151701 h 6045"/>
              <a:gd name="T12" fmla="*/ 540534 w 6406"/>
              <a:gd name="T13" fmla="*/ 360652 h 6045"/>
              <a:gd name="T14" fmla="*/ 518103 w 6406"/>
              <a:gd name="T15" fmla="*/ 442909 h 6045"/>
              <a:gd name="T16" fmla="*/ 502140 w 6406"/>
              <a:gd name="T17" fmla="*/ 474531 h 6045"/>
              <a:gd name="T18" fmla="*/ 518103 w 6406"/>
              <a:gd name="T19" fmla="*/ 442909 h 6045"/>
              <a:gd name="T20" fmla="*/ 566095 w 6406"/>
              <a:gd name="T21" fmla="*/ 385866 h 6045"/>
              <a:gd name="T22" fmla="*/ 630049 w 6406"/>
              <a:gd name="T23" fmla="*/ 499952 h 6045"/>
              <a:gd name="T24" fmla="*/ 613982 w 6406"/>
              <a:gd name="T25" fmla="*/ 721510 h 6045"/>
              <a:gd name="T26" fmla="*/ 546898 w 6406"/>
              <a:gd name="T27" fmla="*/ 803974 h 6045"/>
              <a:gd name="T28" fmla="*/ 527701 w 6406"/>
              <a:gd name="T29" fmla="*/ 816581 h 6045"/>
              <a:gd name="T30" fmla="*/ 559626 w 6406"/>
              <a:gd name="T31" fmla="*/ 930460 h 6045"/>
              <a:gd name="T32" fmla="*/ 572459 w 6406"/>
              <a:gd name="T33" fmla="*/ 1019125 h 6045"/>
              <a:gd name="T34" fmla="*/ 479814 w 6406"/>
              <a:gd name="T35" fmla="*/ 1139411 h 6045"/>
              <a:gd name="T36" fmla="*/ 457383 w 6406"/>
              <a:gd name="T37" fmla="*/ 1101589 h 6045"/>
              <a:gd name="T38" fmla="*/ 428588 w 6406"/>
              <a:gd name="T39" fmla="*/ 962289 h 6045"/>
              <a:gd name="T40" fmla="*/ 383830 w 6406"/>
              <a:gd name="T41" fmla="*/ 1126803 h 6045"/>
              <a:gd name="T42" fmla="*/ 284821 w 6406"/>
              <a:gd name="T43" fmla="*/ 1177439 h 6045"/>
              <a:gd name="T44" fmla="*/ 249662 w 6406"/>
              <a:gd name="T45" fmla="*/ 1133210 h 6045"/>
              <a:gd name="T46" fmla="*/ 230465 w 6406"/>
              <a:gd name="T47" fmla="*/ 968489 h 6045"/>
              <a:gd name="T48" fmla="*/ 214502 w 6406"/>
              <a:gd name="T49" fmla="*/ 1019125 h 6045"/>
              <a:gd name="T50" fmla="*/ 147314 w 6406"/>
              <a:gd name="T51" fmla="*/ 1101589 h 6045"/>
              <a:gd name="T52" fmla="*/ 89828 w 6406"/>
              <a:gd name="T53" fmla="*/ 1044546 h 6045"/>
              <a:gd name="T54" fmla="*/ 51435 w 6406"/>
              <a:gd name="T55" fmla="*/ 955882 h 6045"/>
              <a:gd name="T56" fmla="*/ 96192 w 6406"/>
              <a:gd name="T57" fmla="*/ 727917 h 6045"/>
              <a:gd name="T58" fmla="*/ 134586 w 6406"/>
              <a:gd name="T59" fmla="*/ 677281 h 6045"/>
              <a:gd name="T60" fmla="*/ 76996 w 6406"/>
              <a:gd name="T61" fmla="*/ 569602 h 6045"/>
              <a:gd name="T62" fmla="*/ 64267 w 6406"/>
              <a:gd name="T63" fmla="*/ 417694 h 6045"/>
              <a:gd name="T64" fmla="*/ 147314 w 6406"/>
              <a:gd name="T65" fmla="*/ 417694 h 6045"/>
              <a:gd name="T66" fmla="*/ 163276 w 6406"/>
              <a:gd name="T67" fmla="*/ 392273 h 6045"/>
              <a:gd name="T68" fmla="*/ 153678 w 6406"/>
              <a:gd name="T69" fmla="*/ 164308 h 6045"/>
              <a:gd name="T70" fmla="*/ 169745 w 6406"/>
              <a:gd name="T71" fmla="*/ 120079 h 6045"/>
              <a:gd name="T72" fmla="*/ 188837 w 6406"/>
              <a:gd name="T73" fmla="*/ 82051 h 6045"/>
              <a:gd name="T74" fmla="*/ 252792 w 6406"/>
              <a:gd name="T75" fmla="*/ 12401 h 6045"/>
              <a:gd name="T76" fmla="*/ 345541 w 6406"/>
              <a:gd name="T77" fmla="*/ 37615 h 6045"/>
              <a:gd name="T78" fmla="*/ 390299 w 6406"/>
              <a:gd name="T79" fmla="*/ 44022 h 6045"/>
              <a:gd name="T80" fmla="*/ 508504 w 6406"/>
              <a:gd name="T81" fmla="*/ 50429 h 6045"/>
              <a:gd name="T82" fmla="*/ 553262 w 6406"/>
              <a:gd name="T83" fmla="*/ 120079 h 6045"/>
              <a:gd name="T84" fmla="*/ 598020 w 6406"/>
              <a:gd name="T85" fmla="*/ 214944 h 6045"/>
              <a:gd name="T86" fmla="*/ 630049 w 6406"/>
              <a:gd name="T87" fmla="*/ 271987 h 6045"/>
              <a:gd name="T88" fmla="*/ 652376 w 6406"/>
              <a:gd name="T89" fmla="*/ 360652 h 6045"/>
              <a:gd name="T90" fmla="*/ 665208 w 6406"/>
              <a:gd name="T91" fmla="*/ 613831 h 6045"/>
              <a:gd name="T92" fmla="*/ 623580 w 6406"/>
              <a:gd name="T93" fmla="*/ 987503 h 6045"/>
              <a:gd name="T94" fmla="*/ 588421 w 6406"/>
              <a:gd name="T95" fmla="*/ 1114196 h 6045"/>
              <a:gd name="T96" fmla="*/ 556496 w 6406"/>
              <a:gd name="T97" fmla="*/ 1177439 h 6045"/>
              <a:gd name="T98" fmla="*/ 470215 w 6406"/>
              <a:gd name="T99" fmla="*/ 1240889 h 6045"/>
              <a:gd name="T100" fmla="*/ 188837 w 6406"/>
              <a:gd name="T101" fmla="*/ 1196454 h 6045"/>
              <a:gd name="T102" fmla="*/ 147314 w 6406"/>
              <a:gd name="T103" fmla="*/ 1152225 h 6045"/>
              <a:gd name="T104" fmla="*/ 115389 w 6406"/>
              <a:gd name="T105" fmla="*/ 1107789 h 6045"/>
              <a:gd name="T106" fmla="*/ 41836 w 6406"/>
              <a:gd name="T107" fmla="*/ 968489 h 6045"/>
              <a:gd name="T108" fmla="*/ 51435 w 6406"/>
              <a:gd name="T109" fmla="*/ 310016 h 6045"/>
              <a:gd name="T110" fmla="*/ 99426 w 6406"/>
              <a:gd name="T111" fmla="*/ 214944 h 6045"/>
              <a:gd name="T112" fmla="*/ 124987 w 6406"/>
              <a:gd name="T113" fmla="*/ 170715 h 60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406" h="6045">
                <a:moveTo>
                  <a:pt x="1504" y="795"/>
                </a:moveTo>
                <a:cubicBezTo>
                  <a:pt x="1643" y="657"/>
                  <a:pt x="1576" y="699"/>
                  <a:pt x="1688" y="642"/>
                </a:cubicBezTo>
                <a:cubicBezTo>
                  <a:pt x="1737" y="546"/>
                  <a:pt x="1693" y="598"/>
                  <a:pt x="1810" y="550"/>
                </a:cubicBezTo>
                <a:cubicBezTo>
                  <a:pt x="1977" y="482"/>
                  <a:pt x="2153" y="457"/>
                  <a:pt x="2331" y="427"/>
                </a:cubicBezTo>
                <a:cubicBezTo>
                  <a:pt x="2348" y="428"/>
                  <a:pt x="3286" y="341"/>
                  <a:pt x="3465" y="611"/>
                </a:cubicBezTo>
                <a:cubicBezTo>
                  <a:pt x="3526" y="702"/>
                  <a:pt x="3569" y="819"/>
                  <a:pt x="3618" y="918"/>
                </a:cubicBezTo>
                <a:cubicBezTo>
                  <a:pt x="3631" y="944"/>
                  <a:pt x="3662" y="956"/>
                  <a:pt x="3679" y="979"/>
                </a:cubicBezTo>
                <a:cubicBezTo>
                  <a:pt x="3727" y="1043"/>
                  <a:pt x="3779" y="1206"/>
                  <a:pt x="3802" y="1285"/>
                </a:cubicBezTo>
                <a:cubicBezTo>
                  <a:pt x="3814" y="1326"/>
                  <a:pt x="3820" y="1368"/>
                  <a:pt x="3833" y="1408"/>
                </a:cubicBezTo>
                <a:cubicBezTo>
                  <a:pt x="3840" y="1430"/>
                  <a:pt x="3855" y="1448"/>
                  <a:pt x="3863" y="1469"/>
                </a:cubicBezTo>
                <a:cubicBezTo>
                  <a:pt x="3885" y="1530"/>
                  <a:pt x="3924" y="1653"/>
                  <a:pt x="3924" y="1653"/>
                </a:cubicBezTo>
                <a:cubicBezTo>
                  <a:pt x="4009" y="1147"/>
                  <a:pt x="3909" y="1787"/>
                  <a:pt x="3986" y="673"/>
                </a:cubicBezTo>
                <a:cubicBezTo>
                  <a:pt x="3988" y="638"/>
                  <a:pt x="4061" y="466"/>
                  <a:pt x="4078" y="458"/>
                </a:cubicBezTo>
                <a:cubicBezTo>
                  <a:pt x="4119" y="438"/>
                  <a:pt x="4200" y="397"/>
                  <a:pt x="4200" y="397"/>
                </a:cubicBezTo>
                <a:cubicBezTo>
                  <a:pt x="4282" y="407"/>
                  <a:pt x="4365" y="410"/>
                  <a:pt x="4445" y="427"/>
                </a:cubicBezTo>
                <a:cubicBezTo>
                  <a:pt x="4610" y="462"/>
                  <a:pt x="4747" y="559"/>
                  <a:pt x="4905" y="611"/>
                </a:cubicBezTo>
                <a:cubicBezTo>
                  <a:pt x="4915" y="632"/>
                  <a:pt x="4918" y="659"/>
                  <a:pt x="4936" y="673"/>
                </a:cubicBezTo>
                <a:cubicBezTo>
                  <a:pt x="4971" y="701"/>
                  <a:pt x="5058" y="734"/>
                  <a:pt x="5058" y="734"/>
                </a:cubicBezTo>
                <a:cubicBezTo>
                  <a:pt x="5160" y="939"/>
                  <a:pt x="5186" y="1156"/>
                  <a:pt x="5242" y="1377"/>
                </a:cubicBezTo>
                <a:cubicBezTo>
                  <a:pt x="5232" y="1479"/>
                  <a:pt x="5228" y="1583"/>
                  <a:pt x="5211" y="1684"/>
                </a:cubicBezTo>
                <a:cubicBezTo>
                  <a:pt x="5207" y="1706"/>
                  <a:pt x="5189" y="1724"/>
                  <a:pt x="5181" y="1745"/>
                </a:cubicBezTo>
                <a:cubicBezTo>
                  <a:pt x="5143" y="1840"/>
                  <a:pt x="5104" y="1930"/>
                  <a:pt x="5058" y="2021"/>
                </a:cubicBezTo>
                <a:cubicBezTo>
                  <a:pt x="5045" y="2047"/>
                  <a:pt x="5014" y="2059"/>
                  <a:pt x="4997" y="2082"/>
                </a:cubicBezTo>
                <a:cubicBezTo>
                  <a:pt x="4983" y="2100"/>
                  <a:pt x="4980" y="2125"/>
                  <a:pt x="4966" y="2143"/>
                </a:cubicBezTo>
                <a:cubicBezTo>
                  <a:pt x="4949" y="2166"/>
                  <a:pt x="4922" y="2181"/>
                  <a:pt x="4905" y="2204"/>
                </a:cubicBezTo>
                <a:cubicBezTo>
                  <a:pt x="4891" y="2223"/>
                  <a:pt x="4890" y="2250"/>
                  <a:pt x="4874" y="2266"/>
                </a:cubicBezTo>
                <a:cubicBezTo>
                  <a:pt x="4858" y="2282"/>
                  <a:pt x="4833" y="2286"/>
                  <a:pt x="4813" y="2296"/>
                </a:cubicBezTo>
                <a:cubicBezTo>
                  <a:pt x="4833" y="2276"/>
                  <a:pt x="4857" y="2258"/>
                  <a:pt x="4874" y="2235"/>
                </a:cubicBezTo>
                <a:cubicBezTo>
                  <a:pt x="4888" y="2217"/>
                  <a:pt x="4889" y="2190"/>
                  <a:pt x="4905" y="2174"/>
                </a:cubicBezTo>
                <a:cubicBezTo>
                  <a:pt x="4921" y="2158"/>
                  <a:pt x="4946" y="2153"/>
                  <a:pt x="4966" y="2143"/>
                </a:cubicBezTo>
                <a:cubicBezTo>
                  <a:pt x="4976" y="2123"/>
                  <a:pt x="4979" y="2096"/>
                  <a:pt x="4997" y="2082"/>
                </a:cubicBezTo>
                <a:cubicBezTo>
                  <a:pt x="5033" y="2054"/>
                  <a:pt x="5119" y="2021"/>
                  <a:pt x="5119" y="2021"/>
                </a:cubicBezTo>
                <a:cubicBezTo>
                  <a:pt x="5222" y="1918"/>
                  <a:pt x="5293" y="1901"/>
                  <a:pt x="5426" y="1867"/>
                </a:cubicBezTo>
                <a:cubicBezTo>
                  <a:pt x="5569" y="1877"/>
                  <a:pt x="5714" y="1872"/>
                  <a:pt x="5855" y="1898"/>
                </a:cubicBezTo>
                <a:cubicBezTo>
                  <a:pt x="5883" y="1903"/>
                  <a:pt x="5903" y="1933"/>
                  <a:pt x="5916" y="1959"/>
                </a:cubicBezTo>
                <a:cubicBezTo>
                  <a:pt x="5982" y="2091"/>
                  <a:pt x="6013" y="2276"/>
                  <a:pt x="6039" y="2419"/>
                </a:cubicBezTo>
                <a:cubicBezTo>
                  <a:pt x="6050" y="2480"/>
                  <a:pt x="6059" y="2542"/>
                  <a:pt x="6069" y="2603"/>
                </a:cubicBezTo>
                <a:cubicBezTo>
                  <a:pt x="6059" y="2777"/>
                  <a:pt x="6055" y="2951"/>
                  <a:pt x="6039" y="3124"/>
                </a:cubicBezTo>
                <a:cubicBezTo>
                  <a:pt x="6026" y="3256"/>
                  <a:pt x="5944" y="3375"/>
                  <a:pt x="5885" y="3491"/>
                </a:cubicBezTo>
                <a:cubicBezTo>
                  <a:pt x="5872" y="3517"/>
                  <a:pt x="5841" y="3530"/>
                  <a:pt x="5824" y="3553"/>
                </a:cubicBezTo>
                <a:cubicBezTo>
                  <a:pt x="5752" y="3649"/>
                  <a:pt x="5844" y="3589"/>
                  <a:pt x="5732" y="3644"/>
                </a:cubicBezTo>
                <a:cubicBezTo>
                  <a:pt x="5609" y="3769"/>
                  <a:pt x="5412" y="3847"/>
                  <a:pt x="5242" y="3890"/>
                </a:cubicBezTo>
                <a:cubicBezTo>
                  <a:pt x="5119" y="3880"/>
                  <a:pt x="4997" y="3859"/>
                  <a:pt x="4874" y="3859"/>
                </a:cubicBezTo>
                <a:cubicBezTo>
                  <a:pt x="4832" y="3859"/>
                  <a:pt x="4959" y="3871"/>
                  <a:pt x="4997" y="3890"/>
                </a:cubicBezTo>
                <a:cubicBezTo>
                  <a:pt x="5023" y="3903"/>
                  <a:pt x="5042" y="3927"/>
                  <a:pt x="5058" y="3951"/>
                </a:cubicBezTo>
                <a:cubicBezTo>
                  <a:pt x="5141" y="4075"/>
                  <a:pt x="5167" y="4213"/>
                  <a:pt x="5273" y="4319"/>
                </a:cubicBezTo>
                <a:cubicBezTo>
                  <a:pt x="5293" y="4360"/>
                  <a:pt x="5314" y="4400"/>
                  <a:pt x="5334" y="4441"/>
                </a:cubicBezTo>
                <a:cubicBezTo>
                  <a:pt x="5344" y="4461"/>
                  <a:pt x="5354" y="4482"/>
                  <a:pt x="5364" y="4502"/>
                </a:cubicBezTo>
                <a:cubicBezTo>
                  <a:pt x="5374" y="4523"/>
                  <a:pt x="5385" y="4543"/>
                  <a:pt x="5395" y="4564"/>
                </a:cubicBezTo>
                <a:cubicBezTo>
                  <a:pt x="5405" y="4584"/>
                  <a:pt x="5426" y="4625"/>
                  <a:pt x="5426" y="4625"/>
                </a:cubicBezTo>
                <a:cubicBezTo>
                  <a:pt x="5446" y="4727"/>
                  <a:pt x="5497" y="4828"/>
                  <a:pt x="5487" y="4931"/>
                </a:cubicBezTo>
                <a:cubicBezTo>
                  <a:pt x="5477" y="5033"/>
                  <a:pt x="5478" y="5137"/>
                  <a:pt x="5456" y="5238"/>
                </a:cubicBezTo>
                <a:cubicBezTo>
                  <a:pt x="5404" y="5480"/>
                  <a:pt x="5099" y="5516"/>
                  <a:pt x="4905" y="5544"/>
                </a:cubicBezTo>
                <a:cubicBezTo>
                  <a:pt x="4803" y="5534"/>
                  <a:pt x="4699" y="5534"/>
                  <a:pt x="4599" y="5513"/>
                </a:cubicBezTo>
                <a:cubicBezTo>
                  <a:pt x="4554" y="5503"/>
                  <a:pt x="4476" y="5452"/>
                  <a:pt x="4476" y="5452"/>
                </a:cubicBezTo>
                <a:cubicBezTo>
                  <a:pt x="4466" y="5432"/>
                  <a:pt x="4459" y="5409"/>
                  <a:pt x="4445" y="5391"/>
                </a:cubicBezTo>
                <a:cubicBezTo>
                  <a:pt x="4428" y="5368"/>
                  <a:pt x="4399" y="5355"/>
                  <a:pt x="4384" y="5330"/>
                </a:cubicBezTo>
                <a:cubicBezTo>
                  <a:pt x="4367" y="5302"/>
                  <a:pt x="4370" y="5266"/>
                  <a:pt x="4353" y="5238"/>
                </a:cubicBezTo>
                <a:cubicBezTo>
                  <a:pt x="4338" y="5213"/>
                  <a:pt x="4308" y="5200"/>
                  <a:pt x="4292" y="5176"/>
                </a:cubicBezTo>
                <a:cubicBezTo>
                  <a:pt x="4186" y="5016"/>
                  <a:pt x="4140" y="4842"/>
                  <a:pt x="4108" y="4656"/>
                </a:cubicBezTo>
                <a:cubicBezTo>
                  <a:pt x="4055" y="4815"/>
                  <a:pt x="3999" y="4965"/>
                  <a:pt x="3924" y="5115"/>
                </a:cubicBezTo>
                <a:cubicBezTo>
                  <a:pt x="3876" y="5209"/>
                  <a:pt x="3846" y="5286"/>
                  <a:pt x="3771" y="5360"/>
                </a:cubicBezTo>
                <a:cubicBezTo>
                  <a:pt x="3715" y="5476"/>
                  <a:pt x="3778" y="5379"/>
                  <a:pt x="3679" y="5452"/>
                </a:cubicBezTo>
                <a:cubicBezTo>
                  <a:pt x="3656" y="5469"/>
                  <a:pt x="3642" y="5497"/>
                  <a:pt x="3618" y="5513"/>
                </a:cubicBezTo>
                <a:cubicBezTo>
                  <a:pt x="3477" y="5608"/>
                  <a:pt x="3308" y="5652"/>
                  <a:pt x="3159" y="5728"/>
                </a:cubicBezTo>
                <a:cubicBezTo>
                  <a:pt x="3016" y="5718"/>
                  <a:pt x="2873" y="5713"/>
                  <a:pt x="2730" y="5697"/>
                </a:cubicBezTo>
                <a:cubicBezTo>
                  <a:pt x="2688" y="5692"/>
                  <a:pt x="2647" y="5682"/>
                  <a:pt x="2607" y="5667"/>
                </a:cubicBezTo>
                <a:cubicBezTo>
                  <a:pt x="2564" y="5651"/>
                  <a:pt x="2484" y="5605"/>
                  <a:pt x="2484" y="5605"/>
                </a:cubicBezTo>
                <a:cubicBezTo>
                  <a:pt x="2413" y="5461"/>
                  <a:pt x="2506" y="5632"/>
                  <a:pt x="2393" y="5483"/>
                </a:cubicBezTo>
                <a:cubicBezTo>
                  <a:pt x="2335" y="5407"/>
                  <a:pt x="2327" y="5294"/>
                  <a:pt x="2301" y="5207"/>
                </a:cubicBezTo>
                <a:cubicBezTo>
                  <a:pt x="2282" y="5145"/>
                  <a:pt x="2239" y="5023"/>
                  <a:pt x="2239" y="5023"/>
                </a:cubicBezTo>
                <a:cubicBezTo>
                  <a:pt x="2229" y="4911"/>
                  <a:pt x="2233" y="4796"/>
                  <a:pt x="2209" y="4686"/>
                </a:cubicBezTo>
                <a:cubicBezTo>
                  <a:pt x="2204" y="4664"/>
                  <a:pt x="2192" y="4729"/>
                  <a:pt x="2178" y="4747"/>
                </a:cubicBezTo>
                <a:cubicBezTo>
                  <a:pt x="2161" y="4770"/>
                  <a:pt x="2133" y="4785"/>
                  <a:pt x="2117" y="4809"/>
                </a:cubicBezTo>
                <a:cubicBezTo>
                  <a:pt x="2092" y="4847"/>
                  <a:pt x="2097" y="4911"/>
                  <a:pt x="2056" y="4931"/>
                </a:cubicBezTo>
                <a:cubicBezTo>
                  <a:pt x="1943" y="4988"/>
                  <a:pt x="2010" y="4946"/>
                  <a:pt x="1872" y="5084"/>
                </a:cubicBezTo>
                <a:cubicBezTo>
                  <a:pt x="1851" y="5105"/>
                  <a:pt x="1836" y="5133"/>
                  <a:pt x="1810" y="5146"/>
                </a:cubicBezTo>
                <a:cubicBezTo>
                  <a:pt x="1678" y="5212"/>
                  <a:pt x="1551" y="5283"/>
                  <a:pt x="1412" y="5330"/>
                </a:cubicBezTo>
                <a:cubicBezTo>
                  <a:pt x="1351" y="5320"/>
                  <a:pt x="1288" y="5314"/>
                  <a:pt x="1228" y="5299"/>
                </a:cubicBezTo>
                <a:cubicBezTo>
                  <a:pt x="1159" y="5282"/>
                  <a:pt x="1161" y="5251"/>
                  <a:pt x="1106" y="5207"/>
                </a:cubicBezTo>
                <a:cubicBezTo>
                  <a:pt x="1029" y="5146"/>
                  <a:pt x="938" y="5115"/>
                  <a:pt x="861" y="5054"/>
                </a:cubicBezTo>
                <a:cubicBezTo>
                  <a:pt x="706" y="4931"/>
                  <a:pt x="921" y="5053"/>
                  <a:pt x="677" y="4931"/>
                </a:cubicBezTo>
                <a:cubicBezTo>
                  <a:pt x="657" y="4921"/>
                  <a:pt x="616" y="4901"/>
                  <a:pt x="616" y="4901"/>
                </a:cubicBezTo>
                <a:cubicBezTo>
                  <a:pt x="568" y="4805"/>
                  <a:pt x="527" y="4725"/>
                  <a:pt x="493" y="4625"/>
                </a:cubicBezTo>
                <a:cubicBezTo>
                  <a:pt x="516" y="4312"/>
                  <a:pt x="524" y="3916"/>
                  <a:pt x="769" y="3675"/>
                </a:cubicBezTo>
                <a:cubicBezTo>
                  <a:pt x="825" y="3562"/>
                  <a:pt x="763" y="3656"/>
                  <a:pt x="861" y="3583"/>
                </a:cubicBezTo>
                <a:cubicBezTo>
                  <a:pt x="884" y="3566"/>
                  <a:pt x="896" y="3535"/>
                  <a:pt x="922" y="3522"/>
                </a:cubicBezTo>
                <a:cubicBezTo>
                  <a:pt x="1078" y="3444"/>
                  <a:pt x="1276" y="3427"/>
                  <a:pt x="1443" y="3399"/>
                </a:cubicBezTo>
                <a:cubicBezTo>
                  <a:pt x="1402" y="3379"/>
                  <a:pt x="1340" y="3379"/>
                  <a:pt x="1320" y="3338"/>
                </a:cubicBezTo>
                <a:cubicBezTo>
                  <a:pt x="1310" y="3318"/>
                  <a:pt x="1306" y="3293"/>
                  <a:pt x="1290" y="3277"/>
                </a:cubicBezTo>
                <a:cubicBezTo>
                  <a:pt x="1274" y="3261"/>
                  <a:pt x="1246" y="3261"/>
                  <a:pt x="1228" y="3246"/>
                </a:cubicBezTo>
                <a:cubicBezTo>
                  <a:pt x="1228" y="3246"/>
                  <a:pt x="1074" y="3092"/>
                  <a:pt x="1044" y="3062"/>
                </a:cubicBezTo>
                <a:cubicBezTo>
                  <a:pt x="942" y="2960"/>
                  <a:pt x="840" y="2858"/>
                  <a:pt x="738" y="2756"/>
                </a:cubicBezTo>
                <a:cubicBezTo>
                  <a:pt x="706" y="2724"/>
                  <a:pt x="697" y="2674"/>
                  <a:pt x="677" y="2633"/>
                </a:cubicBezTo>
                <a:cubicBezTo>
                  <a:pt x="627" y="2533"/>
                  <a:pt x="608" y="2439"/>
                  <a:pt x="585" y="2327"/>
                </a:cubicBezTo>
                <a:cubicBezTo>
                  <a:pt x="595" y="2225"/>
                  <a:pt x="599" y="2122"/>
                  <a:pt x="616" y="2021"/>
                </a:cubicBezTo>
                <a:cubicBezTo>
                  <a:pt x="633" y="1917"/>
                  <a:pt x="777" y="1895"/>
                  <a:pt x="861" y="1867"/>
                </a:cubicBezTo>
                <a:cubicBezTo>
                  <a:pt x="963" y="1877"/>
                  <a:pt x="1067" y="1877"/>
                  <a:pt x="1167" y="1898"/>
                </a:cubicBezTo>
                <a:cubicBezTo>
                  <a:pt x="1239" y="1914"/>
                  <a:pt x="1341" y="1986"/>
                  <a:pt x="1412" y="2021"/>
                </a:cubicBezTo>
                <a:cubicBezTo>
                  <a:pt x="1473" y="2052"/>
                  <a:pt x="1535" y="2082"/>
                  <a:pt x="1596" y="2113"/>
                </a:cubicBezTo>
                <a:cubicBezTo>
                  <a:pt x="1616" y="2123"/>
                  <a:pt x="1657" y="2143"/>
                  <a:pt x="1657" y="2143"/>
                </a:cubicBezTo>
                <a:cubicBezTo>
                  <a:pt x="1630" y="2061"/>
                  <a:pt x="1599" y="1977"/>
                  <a:pt x="1565" y="1898"/>
                </a:cubicBezTo>
                <a:cubicBezTo>
                  <a:pt x="1547" y="1856"/>
                  <a:pt x="1504" y="1776"/>
                  <a:pt x="1504" y="1776"/>
                </a:cubicBezTo>
                <a:cubicBezTo>
                  <a:pt x="1463" y="1611"/>
                  <a:pt x="1415" y="1452"/>
                  <a:pt x="1381" y="1285"/>
                </a:cubicBezTo>
                <a:cubicBezTo>
                  <a:pt x="1416" y="872"/>
                  <a:pt x="1357" y="1028"/>
                  <a:pt x="1473" y="795"/>
                </a:cubicBezTo>
                <a:cubicBezTo>
                  <a:pt x="1483" y="776"/>
                  <a:pt x="1627" y="735"/>
                  <a:pt x="1627" y="734"/>
                </a:cubicBezTo>
                <a:cubicBezTo>
                  <a:pt x="1645" y="710"/>
                  <a:pt x="1627" y="673"/>
                  <a:pt x="1627" y="642"/>
                </a:cubicBezTo>
                <a:cubicBezTo>
                  <a:pt x="1594" y="706"/>
                  <a:pt x="1558" y="788"/>
                  <a:pt x="1627" y="581"/>
                </a:cubicBezTo>
                <a:cubicBezTo>
                  <a:pt x="1652" y="506"/>
                  <a:pt x="1651" y="522"/>
                  <a:pt x="1719" y="489"/>
                </a:cubicBezTo>
                <a:cubicBezTo>
                  <a:pt x="1729" y="468"/>
                  <a:pt x="1733" y="443"/>
                  <a:pt x="1749" y="427"/>
                </a:cubicBezTo>
                <a:cubicBezTo>
                  <a:pt x="1765" y="411"/>
                  <a:pt x="1791" y="409"/>
                  <a:pt x="1810" y="397"/>
                </a:cubicBezTo>
                <a:cubicBezTo>
                  <a:pt x="1861" y="366"/>
                  <a:pt x="1913" y="336"/>
                  <a:pt x="1964" y="305"/>
                </a:cubicBezTo>
                <a:cubicBezTo>
                  <a:pt x="2055" y="251"/>
                  <a:pt x="2144" y="199"/>
                  <a:pt x="2239" y="152"/>
                </a:cubicBezTo>
                <a:cubicBezTo>
                  <a:pt x="2300" y="122"/>
                  <a:pt x="2362" y="91"/>
                  <a:pt x="2423" y="60"/>
                </a:cubicBezTo>
                <a:cubicBezTo>
                  <a:pt x="2443" y="50"/>
                  <a:pt x="2484" y="29"/>
                  <a:pt x="2484" y="29"/>
                </a:cubicBezTo>
                <a:cubicBezTo>
                  <a:pt x="2750" y="42"/>
                  <a:pt x="2962" y="0"/>
                  <a:pt x="3189" y="90"/>
                </a:cubicBezTo>
                <a:cubicBezTo>
                  <a:pt x="3313" y="139"/>
                  <a:pt x="3187" y="98"/>
                  <a:pt x="3312" y="182"/>
                </a:cubicBezTo>
                <a:cubicBezTo>
                  <a:pt x="3350" y="207"/>
                  <a:pt x="3393" y="224"/>
                  <a:pt x="3434" y="244"/>
                </a:cubicBezTo>
                <a:cubicBezTo>
                  <a:pt x="3455" y="254"/>
                  <a:pt x="3496" y="274"/>
                  <a:pt x="3496" y="274"/>
                </a:cubicBezTo>
                <a:cubicBezTo>
                  <a:pt x="3591" y="255"/>
                  <a:pt x="3656" y="250"/>
                  <a:pt x="3741" y="213"/>
                </a:cubicBezTo>
                <a:cubicBezTo>
                  <a:pt x="4006" y="99"/>
                  <a:pt x="3739" y="194"/>
                  <a:pt x="3955" y="121"/>
                </a:cubicBezTo>
                <a:cubicBezTo>
                  <a:pt x="4139" y="131"/>
                  <a:pt x="4324" y="131"/>
                  <a:pt x="4507" y="152"/>
                </a:cubicBezTo>
                <a:cubicBezTo>
                  <a:pt x="4518" y="153"/>
                  <a:pt x="4808" y="227"/>
                  <a:pt x="4874" y="244"/>
                </a:cubicBezTo>
                <a:cubicBezTo>
                  <a:pt x="4984" y="272"/>
                  <a:pt x="5025" y="349"/>
                  <a:pt x="5119" y="397"/>
                </a:cubicBezTo>
                <a:cubicBezTo>
                  <a:pt x="5202" y="560"/>
                  <a:pt x="5088" y="366"/>
                  <a:pt x="5211" y="489"/>
                </a:cubicBezTo>
                <a:cubicBezTo>
                  <a:pt x="5334" y="612"/>
                  <a:pt x="5140" y="498"/>
                  <a:pt x="5303" y="581"/>
                </a:cubicBezTo>
                <a:cubicBezTo>
                  <a:pt x="5374" y="724"/>
                  <a:pt x="5323" y="683"/>
                  <a:pt x="5426" y="734"/>
                </a:cubicBezTo>
                <a:cubicBezTo>
                  <a:pt x="5474" y="833"/>
                  <a:pt x="5544" y="901"/>
                  <a:pt x="5640" y="948"/>
                </a:cubicBezTo>
                <a:cubicBezTo>
                  <a:pt x="5699" y="1065"/>
                  <a:pt x="5633" y="965"/>
                  <a:pt x="5732" y="1040"/>
                </a:cubicBezTo>
                <a:cubicBezTo>
                  <a:pt x="5884" y="1155"/>
                  <a:pt x="5708" y="1061"/>
                  <a:pt x="5855" y="1132"/>
                </a:cubicBezTo>
                <a:cubicBezTo>
                  <a:pt x="5934" y="1293"/>
                  <a:pt x="5825" y="1102"/>
                  <a:pt x="5947" y="1224"/>
                </a:cubicBezTo>
                <a:cubicBezTo>
                  <a:pt x="6070" y="1347"/>
                  <a:pt x="5872" y="1233"/>
                  <a:pt x="6039" y="1316"/>
                </a:cubicBezTo>
                <a:cubicBezTo>
                  <a:pt x="6059" y="1357"/>
                  <a:pt x="6068" y="1407"/>
                  <a:pt x="6100" y="1439"/>
                </a:cubicBezTo>
                <a:cubicBezTo>
                  <a:pt x="6120" y="1459"/>
                  <a:pt x="6145" y="1476"/>
                  <a:pt x="6161" y="1500"/>
                </a:cubicBezTo>
                <a:cubicBezTo>
                  <a:pt x="6235" y="1611"/>
                  <a:pt x="6217" y="1624"/>
                  <a:pt x="6253" y="1745"/>
                </a:cubicBezTo>
                <a:cubicBezTo>
                  <a:pt x="6289" y="1864"/>
                  <a:pt x="6323" y="1934"/>
                  <a:pt x="6345" y="2051"/>
                </a:cubicBezTo>
                <a:cubicBezTo>
                  <a:pt x="6368" y="2173"/>
                  <a:pt x="6406" y="2419"/>
                  <a:pt x="6406" y="2419"/>
                </a:cubicBezTo>
                <a:cubicBezTo>
                  <a:pt x="6396" y="2603"/>
                  <a:pt x="6391" y="2787"/>
                  <a:pt x="6376" y="2970"/>
                </a:cubicBezTo>
                <a:cubicBezTo>
                  <a:pt x="6359" y="3182"/>
                  <a:pt x="6295" y="3376"/>
                  <a:pt x="6253" y="3583"/>
                </a:cubicBezTo>
                <a:cubicBezTo>
                  <a:pt x="6230" y="3699"/>
                  <a:pt x="6215" y="3814"/>
                  <a:pt x="6161" y="3920"/>
                </a:cubicBezTo>
                <a:cubicBezTo>
                  <a:pt x="6110" y="4178"/>
                  <a:pt x="6079" y="4540"/>
                  <a:pt x="5977" y="4778"/>
                </a:cubicBezTo>
                <a:cubicBezTo>
                  <a:pt x="5964" y="4809"/>
                  <a:pt x="5908" y="4916"/>
                  <a:pt x="5885" y="4962"/>
                </a:cubicBezTo>
                <a:cubicBezTo>
                  <a:pt x="5830" y="5073"/>
                  <a:pt x="5790" y="5181"/>
                  <a:pt x="5701" y="5268"/>
                </a:cubicBezTo>
                <a:cubicBezTo>
                  <a:pt x="5681" y="5309"/>
                  <a:pt x="5672" y="5359"/>
                  <a:pt x="5640" y="5391"/>
                </a:cubicBezTo>
                <a:cubicBezTo>
                  <a:pt x="5620" y="5411"/>
                  <a:pt x="5595" y="5428"/>
                  <a:pt x="5579" y="5452"/>
                </a:cubicBezTo>
                <a:cubicBezTo>
                  <a:pt x="5472" y="5613"/>
                  <a:pt x="5577" y="5546"/>
                  <a:pt x="5456" y="5605"/>
                </a:cubicBezTo>
                <a:cubicBezTo>
                  <a:pt x="5268" y="5796"/>
                  <a:pt x="5508" y="5566"/>
                  <a:pt x="5334" y="5697"/>
                </a:cubicBezTo>
                <a:cubicBezTo>
                  <a:pt x="5311" y="5714"/>
                  <a:pt x="5297" y="5743"/>
                  <a:pt x="5273" y="5759"/>
                </a:cubicBezTo>
                <a:cubicBezTo>
                  <a:pt x="5151" y="5841"/>
                  <a:pt x="5012" y="5873"/>
                  <a:pt x="4874" y="5912"/>
                </a:cubicBezTo>
                <a:cubicBezTo>
                  <a:pt x="4751" y="5947"/>
                  <a:pt x="4633" y="5979"/>
                  <a:pt x="4507" y="6004"/>
                </a:cubicBezTo>
                <a:cubicBezTo>
                  <a:pt x="3699" y="5987"/>
                  <a:pt x="2801" y="6045"/>
                  <a:pt x="1994" y="5881"/>
                </a:cubicBezTo>
                <a:cubicBezTo>
                  <a:pt x="1953" y="5861"/>
                  <a:pt x="1913" y="5840"/>
                  <a:pt x="1872" y="5820"/>
                </a:cubicBezTo>
                <a:cubicBezTo>
                  <a:pt x="1851" y="5810"/>
                  <a:pt x="1826" y="5805"/>
                  <a:pt x="1810" y="5789"/>
                </a:cubicBezTo>
                <a:cubicBezTo>
                  <a:pt x="1790" y="5769"/>
                  <a:pt x="1774" y="5743"/>
                  <a:pt x="1749" y="5728"/>
                </a:cubicBezTo>
                <a:cubicBezTo>
                  <a:pt x="1721" y="5711"/>
                  <a:pt x="1687" y="5710"/>
                  <a:pt x="1657" y="5697"/>
                </a:cubicBezTo>
                <a:cubicBezTo>
                  <a:pt x="1574" y="5662"/>
                  <a:pt x="1493" y="5615"/>
                  <a:pt x="1412" y="5575"/>
                </a:cubicBezTo>
                <a:cubicBezTo>
                  <a:pt x="1203" y="5471"/>
                  <a:pt x="1521" y="5636"/>
                  <a:pt x="1290" y="5483"/>
                </a:cubicBezTo>
                <a:cubicBezTo>
                  <a:pt x="1252" y="5458"/>
                  <a:pt x="1167" y="5422"/>
                  <a:pt x="1167" y="5422"/>
                </a:cubicBezTo>
                <a:cubicBezTo>
                  <a:pt x="1147" y="5401"/>
                  <a:pt x="1132" y="5373"/>
                  <a:pt x="1106" y="5360"/>
                </a:cubicBezTo>
                <a:cubicBezTo>
                  <a:pt x="991" y="5302"/>
                  <a:pt x="835" y="5269"/>
                  <a:pt x="707" y="5238"/>
                </a:cubicBezTo>
                <a:cubicBezTo>
                  <a:pt x="575" y="5171"/>
                  <a:pt x="575" y="5121"/>
                  <a:pt x="524" y="4993"/>
                </a:cubicBezTo>
                <a:cubicBezTo>
                  <a:pt x="483" y="4891"/>
                  <a:pt x="451" y="4785"/>
                  <a:pt x="401" y="4686"/>
                </a:cubicBezTo>
                <a:cubicBezTo>
                  <a:pt x="370" y="4501"/>
                  <a:pt x="337" y="4313"/>
                  <a:pt x="279" y="4135"/>
                </a:cubicBezTo>
                <a:cubicBezTo>
                  <a:pt x="260" y="4002"/>
                  <a:pt x="217" y="3871"/>
                  <a:pt x="217" y="3736"/>
                </a:cubicBezTo>
                <a:cubicBezTo>
                  <a:pt x="217" y="2824"/>
                  <a:pt x="0" y="2154"/>
                  <a:pt x="493" y="1500"/>
                </a:cubicBezTo>
                <a:cubicBezTo>
                  <a:pt x="552" y="1421"/>
                  <a:pt x="587" y="1330"/>
                  <a:pt x="677" y="1285"/>
                </a:cubicBezTo>
                <a:cubicBezTo>
                  <a:pt x="739" y="1158"/>
                  <a:pt x="664" y="1280"/>
                  <a:pt x="769" y="1193"/>
                </a:cubicBezTo>
                <a:cubicBezTo>
                  <a:pt x="978" y="1020"/>
                  <a:pt x="811" y="1111"/>
                  <a:pt x="953" y="1040"/>
                </a:cubicBezTo>
                <a:cubicBezTo>
                  <a:pt x="1031" y="880"/>
                  <a:pt x="924" y="1068"/>
                  <a:pt x="1044" y="948"/>
                </a:cubicBezTo>
                <a:cubicBezTo>
                  <a:pt x="1060" y="932"/>
                  <a:pt x="1057" y="901"/>
                  <a:pt x="1075" y="887"/>
                </a:cubicBezTo>
                <a:cubicBezTo>
                  <a:pt x="1111" y="859"/>
                  <a:pt x="1198" y="826"/>
                  <a:pt x="1198" y="826"/>
                </a:cubicBezTo>
                <a:cubicBezTo>
                  <a:pt x="1307" y="715"/>
                  <a:pt x="1505" y="631"/>
                  <a:pt x="1657" y="581"/>
                </a:cubicBezTo>
                <a:cubicBezTo>
                  <a:pt x="1667" y="560"/>
                  <a:pt x="1688" y="519"/>
                  <a:pt x="1688" y="519"/>
                </a:cubicBezTo>
              </a:path>
            </a:pathLst>
          </a:cu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439" name="Freeform 51"/>
          <p:cNvSpPr>
            <a:spLocks/>
          </p:cNvSpPr>
          <p:nvPr/>
        </p:nvSpPr>
        <p:spPr bwMode="auto">
          <a:xfrm rot="1008557">
            <a:off x="3203575" y="2532063"/>
            <a:ext cx="895350" cy="1016000"/>
          </a:xfrm>
          <a:custGeom>
            <a:avLst/>
            <a:gdLst>
              <a:gd name="T0" fmla="*/ 252979 w 6406"/>
              <a:gd name="T1" fmla="*/ 92440 h 6045"/>
              <a:gd name="T2" fmla="*/ 505678 w 6406"/>
              <a:gd name="T3" fmla="*/ 154291 h 6045"/>
              <a:gd name="T4" fmla="*/ 535728 w 6406"/>
              <a:gd name="T5" fmla="*/ 236646 h 6045"/>
              <a:gd name="T6" fmla="*/ 557113 w 6406"/>
              <a:gd name="T7" fmla="*/ 113113 h 6045"/>
              <a:gd name="T8" fmla="*/ 621266 w 6406"/>
              <a:gd name="T9" fmla="*/ 71767 h 6045"/>
              <a:gd name="T10" fmla="*/ 706944 w 6406"/>
              <a:gd name="T11" fmla="*/ 123365 h 6045"/>
              <a:gd name="T12" fmla="*/ 724135 w 6406"/>
              <a:gd name="T13" fmla="*/ 293287 h 6045"/>
              <a:gd name="T14" fmla="*/ 694085 w 6406"/>
              <a:gd name="T15" fmla="*/ 360180 h 6045"/>
              <a:gd name="T16" fmla="*/ 672701 w 6406"/>
              <a:gd name="T17" fmla="*/ 385895 h 6045"/>
              <a:gd name="T18" fmla="*/ 694085 w 6406"/>
              <a:gd name="T19" fmla="*/ 360180 h 6045"/>
              <a:gd name="T20" fmla="*/ 758378 w 6406"/>
              <a:gd name="T21" fmla="*/ 313792 h 6045"/>
              <a:gd name="T22" fmla="*/ 844055 w 6406"/>
              <a:gd name="T23" fmla="*/ 406568 h 6045"/>
              <a:gd name="T24" fmla="*/ 822531 w 6406"/>
              <a:gd name="T25" fmla="*/ 586742 h 6045"/>
              <a:gd name="T26" fmla="*/ 732661 w 6406"/>
              <a:gd name="T27" fmla="*/ 653803 h 6045"/>
              <a:gd name="T28" fmla="*/ 706944 w 6406"/>
              <a:gd name="T29" fmla="*/ 664056 h 6045"/>
              <a:gd name="T30" fmla="*/ 749712 w 6406"/>
              <a:gd name="T31" fmla="*/ 756664 h 6045"/>
              <a:gd name="T32" fmla="*/ 766904 w 6406"/>
              <a:gd name="T33" fmla="*/ 828767 h 6045"/>
              <a:gd name="T34" fmla="*/ 642790 w 6406"/>
              <a:gd name="T35" fmla="*/ 926585 h 6045"/>
              <a:gd name="T36" fmla="*/ 612740 w 6406"/>
              <a:gd name="T37" fmla="*/ 895828 h 6045"/>
              <a:gd name="T38" fmla="*/ 574165 w 6406"/>
              <a:gd name="T39" fmla="*/ 782547 h 6045"/>
              <a:gd name="T40" fmla="*/ 514204 w 6406"/>
              <a:gd name="T41" fmla="*/ 916333 h 6045"/>
              <a:gd name="T42" fmla="*/ 381565 w 6406"/>
              <a:gd name="T43" fmla="*/ 957511 h 6045"/>
              <a:gd name="T44" fmla="*/ 334463 w 6406"/>
              <a:gd name="T45" fmla="*/ 921543 h 6045"/>
              <a:gd name="T46" fmla="*/ 308746 w 6406"/>
              <a:gd name="T47" fmla="*/ 787589 h 6045"/>
              <a:gd name="T48" fmla="*/ 287362 w 6406"/>
              <a:gd name="T49" fmla="*/ 828767 h 6045"/>
              <a:gd name="T50" fmla="*/ 197352 w 6406"/>
              <a:gd name="T51" fmla="*/ 895828 h 6045"/>
              <a:gd name="T52" fmla="*/ 120340 w 6406"/>
              <a:gd name="T53" fmla="*/ 849440 h 6045"/>
              <a:gd name="T54" fmla="*/ 68905 w 6406"/>
              <a:gd name="T55" fmla="*/ 777337 h 6045"/>
              <a:gd name="T56" fmla="*/ 128866 w 6406"/>
              <a:gd name="T57" fmla="*/ 591952 h 6045"/>
              <a:gd name="T58" fmla="*/ 180300 w 6406"/>
              <a:gd name="T59" fmla="*/ 550775 h 6045"/>
              <a:gd name="T60" fmla="*/ 103148 w 6406"/>
              <a:gd name="T61" fmla="*/ 463209 h 6045"/>
              <a:gd name="T62" fmla="*/ 86097 w 6406"/>
              <a:gd name="T63" fmla="*/ 339675 h 6045"/>
              <a:gd name="T64" fmla="*/ 197352 w 6406"/>
              <a:gd name="T65" fmla="*/ 339675 h 6045"/>
              <a:gd name="T66" fmla="*/ 218736 w 6406"/>
              <a:gd name="T67" fmla="*/ 319002 h 6045"/>
              <a:gd name="T68" fmla="*/ 205877 w 6406"/>
              <a:gd name="T69" fmla="*/ 133618 h 6045"/>
              <a:gd name="T70" fmla="*/ 227402 w 6406"/>
              <a:gd name="T71" fmla="*/ 97650 h 6045"/>
              <a:gd name="T72" fmla="*/ 252979 w 6406"/>
              <a:gd name="T73" fmla="*/ 66725 h 6045"/>
              <a:gd name="T74" fmla="*/ 338656 w 6406"/>
              <a:gd name="T75" fmla="*/ 10084 h 6045"/>
              <a:gd name="T76" fmla="*/ 462910 w 6406"/>
              <a:gd name="T77" fmla="*/ 30589 h 6045"/>
              <a:gd name="T78" fmla="*/ 522870 w 6406"/>
              <a:gd name="T79" fmla="*/ 35800 h 6045"/>
              <a:gd name="T80" fmla="*/ 681226 w 6406"/>
              <a:gd name="T81" fmla="*/ 41010 h 6045"/>
              <a:gd name="T82" fmla="*/ 741187 w 6406"/>
              <a:gd name="T83" fmla="*/ 97650 h 6045"/>
              <a:gd name="T84" fmla="*/ 801147 w 6406"/>
              <a:gd name="T85" fmla="*/ 174796 h 6045"/>
              <a:gd name="T86" fmla="*/ 844055 w 6406"/>
              <a:gd name="T87" fmla="*/ 221184 h 6045"/>
              <a:gd name="T88" fmla="*/ 873966 w 6406"/>
              <a:gd name="T89" fmla="*/ 293287 h 6045"/>
              <a:gd name="T90" fmla="*/ 891157 w 6406"/>
              <a:gd name="T91" fmla="*/ 499176 h 6045"/>
              <a:gd name="T92" fmla="*/ 835390 w 6406"/>
              <a:gd name="T93" fmla="*/ 803052 h 6045"/>
              <a:gd name="T94" fmla="*/ 788288 w 6406"/>
              <a:gd name="T95" fmla="*/ 906080 h 6045"/>
              <a:gd name="T96" fmla="*/ 745519 w 6406"/>
              <a:gd name="T97" fmla="*/ 957511 h 6045"/>
              <a:gd name="T98" fmla="*/ 629932 w 6406"/>
              <a:gd name="T99" fmla="*/ 1009109 h 6045"/>
              <a:gd name="T100" fmla="*/ 252979 w 6406"/>
              <a:gd name="T101" fmla="*/ 972973 h 6045"/>
              <a:gd name="T102" fmla="*/ 197352 w 6406"/>
              <a:gd name="T103" fmla="*/ 937006 h 6045"/>
              <a:gd name="T104" fmla="*/ 154583 w 6406"/>
              <a:gd name="T105" fmla="*/ 900870 h 6045"/>
              <a:gd name="T106" fmla="*/ 56047 w 6406"/>
              <a:gd name="T107" fmla="*/ 787589 h 6045"/>
              <a:gd name="T108" fmla="*/ 68905 w 6406"/>
              <a:gd name="T109" fmla="*/ 252109 h 6045"/>
              <a:gd name="T110" fmla="*/ 133198 w 6406"/>
              <a:gd name="T111" fmla="*/ 174796 h 6045"/>
              <a:gd name="T112" fmla="*/ 167441 w 6406"/>
              <a:gd name="T113" fmla="*/ 138828 h 60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406" h="6045">
                <a:moveTo>
                  <a:pt x="1504" y="795"/>
                </a:moveTo>
                <a:cubicBezTo>
                  <a:pt x="1643" y="657"/>
                  <a:pt x="1576" y="699"/>
                  <a:pt x="1688" y="642"/>
                </a:cubicBezTo>
                <a:cubicBezTo>
                  <a:pt x="1737" y="546"/>
                  <a:pt x="1693" y="598"/>
                  <a:pt x="1810" y="550"/>
                </a:cubicBezTo>
                <a:cubicBezTo>
                  <a:pt x="1977" y="482"/>
                  <a:pt x="2153" y="457"/>
                  <a:pt x="2331" y="427"/>
                </a:cubicBezTo>
                <a:cubicBezTo>
                  <a:pt x="2348" y="428"/>
                  <a:pt x="3286" y="341"/>
                  <a:pt x="3465" y="611"/>
                </a:cubicBezTo>
                <a:cubicBezTo>
                  <a:pt x="3526" y="702"/>
                  <a:pt x="3569" y="819"/>
                  <a:pt x="3618" y="918"/>
                </a:cubicBezTo>
                <a:cubicBezTo>
                  <a:pt x="3631" y="944"/>
                  <a:pt x="3662" y="956"/>
                  <a:pt x="3679" y="979"/>
                </a:cubicBezTo>
                <a:cubicBezTo>
                  <a:pt x="3727" y="1043"/>
                  <a:pt x="3779" y="1206"/>
                  <a:pt x="3802" y="1285"/>
                </a:cubicBezTo>
                <a:cubicBezTo>
                  <a:pt x="3814" y="1326"/>
                  <a:pt x="3820" y="1368"/>
                  <a:pt x="3833" y="1408"/>
                </a:cubicBezTo>
                <a:cubicBezTo>
                  <a:pt x="3840" y="1430"/>
                  <a:pt x="3855" y="1448"/>
                  <a:pt x="3863" y="1469"/>
                </a:cubicBezTo>
                <a:cubicBezTo>
                  <a:pt x="3885" y="1530"/>
                  <a:pt x="3924" y="1653"/>
                  <a:pt x="3924" y="1653"/>
                </a:cubicBezTo>
                <a:cubicBezTo>
                  <a:pt x="4009" y="1147"/>
                  <a:pt x="3909" y="1787"/>
                  <a:pt x="3986" y="673"/>
                </a:cubicBezTo>
                <a:cubicBezTo>
                  <a:pt x="3988" y="638"/>
                  <a:pt x="4061" y="466"/>
                  <a:pt x="4078" y="458"/>
                </a:cubicBezTo>
                <a:cubicBezTo>
                  <a:pt x="4119" y="438"/>
                  <a:pt x="4200" y="397"/>
                  <a:pt x="4200" y="397"/>
                </a:cubicBezTo>
                <a:cubicBezTo>
                  <a:pt x="4282" y="407"/>
                  <a:pt x="4365" y="410"/>
                  <a:pt x="4445" y="427"/>
                </a:cubicBezTo>
                <a:cubicBezTo>
                  <a:pt x="4610" y="462"/>
                  <a:pt x="4747" y="559"/>
                  <a:pt x="4905" y="611"/>
                </a:cubicBezTo>
                <a:cubicBezTo>
                  <a:pt x="4915" y="632"/>
                  <a:pt x="4918" y="659"/>
                  <a:pt x="4936" y="673"/>
                </a:cubicBezTo>
                <a:cubicBezTo>
                  <a:pt x="4971" y="701"/>
                  <a:pt x="5058" y="734"/>
                  <a:pt x="5058" y="734"/>
                </a:cubicBezTo>
                <a:cubicBezTo>
                  <a:pt x="5160" y="939"/>
                  <a:pt x="5186" y="1156"/>
                  <a:pt x="5242" y="1377"/>
                </a:cubicBezTo>
                <a:cubicBezTo>
                  <a:pt x="5232" y="1479"/>
                  <a:pt x="5228" y="1583"/>
                  <a:pt x="5211" y="1684"/>
                </a:cubicBezTo>
                <a:cubicBezTo>
                  <a:pt x="5207" y="1706"/>
                  <a:pt x="5189" y="1724"/>
                  <a:pt x="5181" y="1745"/>
                </a:cubicBezTo>
                <a:cubicBezTo>
                  <a:pt x="5143" y="1840"/>
                  <a:pt x="5104" y="1930"/>
                  <a:pt x="5058" y="2021"/>
                </a:cubicBezTo>
                <a:cubicBezTo>
                  <a:pt x="5045" y="2047"/>
                  <a:pt x="5014" y="2059"/>
                  <a:pt x="4997" y="2082"/>
                </a:cubicBezTo>
                <a:cubicBezTo>
                  <a:pt x="4983" y="2100"/>
                  <a:pt x="4980" y="2125"/>
                  <a:pt x="4966" y="2143"/>
                </a:cubicBezTo>
                <a:cubicBezTo>
                  <a:pt x="4949" y="2166"/>
                  <a:pt x="4922" y="2181"/>
                  <a:pt x="4905" y="2204"/>
                </a:cubicBezTo>
                <a:cubicBezTo>
                  <a:pt x="4891" y="2223"/>
                  <a:pt x="4890" y="2250"/>
                  <a:pt x="4874" y="2266"/>
                </a:cubicBezTo>
                <a:cubicBezTo>
                  <a:pt x="4858" y="2282"/>
                  <a:pt x="4833" y="2286"/>
                  <a:pt x="4813" y="2296"/>
                </a:cubicBezTo>
                <a:cubicBezTo>
                  <a:pt x="4833" y="2276"/>
                  <a:pt x="4857" y="2258"/>
                  <a:pt x="4874" y="2235"/>
                </a:cubicBezTo>
                <a:cubicBezTo>
                  <a:pt x="4888" y="2217"/>
                  <a:pt x="4889" y="2190"/>
                  <a:pt x="4905" y="2174"/>
                </a:cubicBezTo>
                <a:cubicBezTo>
                  <a:pt x="4921" y="2158"/>
                  <a:pt x="4946" y="2153"/>
                  <a:pt x="4966" y="2143"/>
                </a:cubicBezTo>
                <a:cubicBezTo>
                  <a:pt x="4976" y="2123"/>
                  <a:pt x="4979" y="2096"/>
                  <a:pt x="4997" y="2082"/>
                </a:cubicBezTo>
                <a:cubicBezTo>
                  <a:pt x="5033" y="2054"/>
                  <a:pt x="5119" y="2021"/>
                  <a:pt x="5119" y="2021"/>
                </a:cubicBezTo>
                <a:cubicBezTo>
                  <a:pt x="5222" y="1918"/>
                  <a:pt x="5293" y="1901"/>
                  <a:pt x="5426" y="1867"/>
                </a:cubicBezTo>
                <a:cubicBezTo>
                  <a:pt x="5569" y="1877"/>
                  <a:pt x="5714" y="1872"/>
                  <a:pt x="5855" y="1898"/>
                </a:cubicBezTo>
                <a:cubicBezTo>
                  <a:pt x="5883" y="1903"/>
                  <a:pt x="5903" y="1933"/>
                  <a:pt x="5916" y="1959"/>
                </a:cubicBezTo>
                <a:cubicBezTo>
                  <a:pt x="5982" y="2091"/>
                  <a:pt x="6013" y="2276"/>
                  <a:pt x="6039" y="2419"/>
                </a:cubicBezTo>
                <a:cubicBezTo>
                  <a:pt x="6050" y="2480"/>
                  <a:pt x="6059" y="2542"/>
                  <a:pt x="6069" y="2603"/>
                </a:cubicBezTo>
                <a:cubicBezTo>
                  <a:pt x="6059" y="2777"/>
                  <a:pt x="6055" y="2951"/>
                  <a:pt x="6039" y="3124"/>
                </a:cubicBezTo>
                <a:cubicBezTo>
                  <a:pt x="6026" y="3256"/>
                  <a:pt x="5944" y="3375"/>
                  <a:pt x="5885" y="3491"/>
                </a:cubicBezTo>
                <a:cubicBezTo>
                  <a:pt x="5872" y="3517"/>
                  <a:pt x="5841" y="3530"/>
                  <a:pt x="5824" y="3553"/>
                </a:cubicBezTo>
                <a:cubicBezTo>
                  <a:pt x="5752" y="3649"/>
                  <a:pt x="5844" y="3589"/>
                  <a:pt x="5732" y="3644"/>
                </a:cubicBezTo>
                <a:cubicBezTo>
                  <a:pt x="5609" y="3769"/>
                  <a:pt x="5412" y="3847"/>
                  <a:pt x="5242" y="3890"/>
                </a:cubicBezTo>
                <a:cubicBezTo>
                  <a:pt x="5119" y="3880"/>
                  <a:pt x="4997" y="3859"/>
                  <a:pt x="4874" y="3859"/>
                </a:cubicBezTo>
                <a:cubicBezTo>
                  <a:pt x="4832" y="3859"/>
                  <a:pt x="4959" y="3871"/>
                  <a:pt x="4997" y="3890"/>
                </a:cubicBezTo>
                <a:cubicBezTo>
                  <a:pt x="5023" y="3903"/>
                  <a:pt x="5042" y="3927"/>
                  <a:pt x="5058" y="3951"/>
                </a:cubicBezTo>
                <a:cubicBezTo>
                  <a:pt x="5141" y="4075"/>
                  <a:pt x="5167" y="4213"/>
                  <a:pt x="5273" y="4319"/>
                </a:cubicBezTo>
                <a:cubicBezTo>
                  <a:pt x="5293" y="4360"/>
                  <a:pt x="5314" y="4400"/>
                  <a:pt x="5334" y="4441"/>
                </a:cubicBezTo>
                <a:cubicBezTo>
                  <a:pt x="5344" y="4461"/>
                  <a:pt x="5354" y="4482"/>
                  <a:pt x="5364" y="4502"/>
                </a:cubicBezTo>
                <a:cubicBezTo>
                  <a:pt x="5374" y="4523"/>
                  <a:pt x="5385" y="4543"/>
                  <a:pt x="5395" y="4564"/>
                </a:cubicBezTo>
                <a:cubicBezTo>
                  <a:pt x="5405" y="4584"/>
                  <a:pt x="5426" y="4625"/>
                  <a:pt x="5426" y="4625"/>
                </a:cubicBezTo>
                <a:cubicBezTo>
                  <a:pt x="5446" y="4727"/>
                  <a:pt x="5497" y="4828"/>
                  <a:pt x="5487" y="4931"/>
                </a:cubicBezTo>
                <a:cubicBezTo>
                  <a:pt x="5477" y="5033"/>
                  <a:pt x="5478" y="5137"/>
                  <a:pt x="5456" y="5238"/>
                </a:cubicBezTo>
                <a:cubicBezTo>
                  <a:pt x="5404" y="5480"/>
                  <a:pt x="5099" y="5516"/>
                  <a:pt x="4905" y="5544"/>
                </a:cubicBezTo>
                <a:cubicBezTo>
                  <a:pt x="4803" y="5534"/>
                  <a:pt x="4699" y="5534"/>
                  <a:pt x="4599" y="5513"/>
                </a:cubicBezTo>
                <a:cubicBezTo>
                  <a:pt x="4554" y="5503"/>
                  <a:pt x="4476" y="5452"/>
                  <a:pt x="4476" y="5452"/>
                </a:cubicBezTo>
                <a:cubicBezTo>
                  <a:pt x="4466" y="5432"/>
                  <a:pt x="4459" y="5409"/>
                  <a:pt x="4445" y="5391"/>
                </a:cubicBezTo>
                <a:cubicBezTo>
                  <a:pt x="4428" y="5368"/>
                  <a:pt x="4399" y="5355"/>
                  <a:pt x="4384" y="5330"/>
                </a:cubicBezTo>
                <a:cubicBezTo>
                  <a:pt x="4367" y="5302"/>
                  <a:pt x="4370" y="5266"/>
                  <a:pt x="4353" y="5238"/>
                </a:cubicBezTo>
                <a:cubicBezTo>
                  <a:pt x="4338" y="5213"/>
                  <a:pt x="4308" y="5200"/>
                  <a:pt x="4292" y="5176"/>
                </a:cubicBezTo>
                <a:cubicBezTo>
                  <a:pt x="4186" y="5016"/>
                  <a:pt x="4140" y="4842"/>
                  <a:pt x="4108" y="4656"/>
                </a:cubicBezTo>
                <a:cubicBezTo>
                  <a:pt x="4055" y="4815"/>
                  <a:pt x="3999" y="4965"/>
                  <a:pt x="3924" y="5115"/>
                </a:cubicBezTo>
                <a:cubicBezTo>
                  <a:pt x="3876" y="5209"/>
                  <a:pt x="3846" y="5286"/>
                  <a:pt x="3771" y="5360"/>
                </a:cubicBezTo>
                <a:cubicBezTo>
                  <a:pt x="3715" y="5476"/>
                  <a:pt x="3778" y="5379"/>
                  <a:pt x="3679" y="5452"/>
                </a:cubicBezTo>
                <a:cubicBezTo>
                  <a:pt x="3656" y="5469"/>
                  <a:pt x="3642" y="5497"/>
                  <a:pt x="3618" y="5513"/>
                </a:cubicBezTo>
                <a:cubicBezTo>
                  <a:pt x="3477" y="5608"/>
                  <a:pt x="3308" y="5652"/>
                  <a:pt x="3159" y="5728"/>
                </a:cubicBezTo>
                <a:cubicBezTo>
                  <a:pt x="3016" y="5718"/>
                  <a:pt x="2873" y="5713"/>
                  <a:pt x="2730" y="5697"/>
                </a:cubicBezTo>
                <a:cubicBezTo>
                  <a:pt x="2688" y="5692"/>
                  <a:pt x="2647" y="5682"/>
                  <a:pt x="2607" y="5667"/>
                </a:cubicBezTo>
                <a:cubicBezTo>
                  <a:pt x="2564" y="5651"/>
                  <a:pt x="2484" y="5605"/>
                  <a:pt x="2484" y="5605"/>
                </a:cubicBezTo>
                <a:cubicBezTo>
                  <a:pt x="2413" y="5461"/>
                  <a:pt x="2506" y="5632"/>
                  <a:pt x="2393" y="5483"/>
                </a:cubicBezTo>
                <a:cubicBezTo>
                  <a:pt x="2335" y="5407"/>
                  <a:pt x="2327" y="5294"/>
                  <a:pt x="2301" y="5207"/>
                </a:cubicBezTo>
                <a:cubicBezTo>
                  <a:pt x="2282" y="5145"/>
                  <a:pt x="2239" y="5023"/>
                  <a:pt x="2239" y="5023"/>
                </a:cubicBezTo>
                <a:cubicBezTo>
                  <a:pt x="2229" y="4911"/>
                  <a:pt x="2233" y="4796"/>
                  <a:pt x="2209" y="4686"/>
                </a:cubicBezTo>
                <a:cubicBezTo>
                  <a:pt x="2204" y="4664"/>
                  <a:pt x="2192" y="4729"/>
                  <a:pt x="2178" y="4747"/>
                </a:cubicBezTo>
                <a:cubicBezTo>
                  <a:pt x="2161" y="4770"/>
                  <a:pt x="2133" y="4785"/>
                  <a:pt x="2117" y="4809"/>
                </a:cubicBezTo>
                <a:cubicBezTo>
                  <a:pt x="2092" y="4847"/>
                  <a:pt x="2097" y="4911"/>
                  <a:pt x="2056" y="4931"/>
                </a:cubicBezTo>
                <a:cubicBezTo>
                  <a:pt x="1943" y="4988"/>
                  <a:pt x="2010" y="4946"/>
                  <a:pt x="1872" y="5084"/>
                </a:cubicBezTo>
                <a:cubicBezTo>
                  <a:pt x="1851" y="5105"/>
                  <a:pt x="1836" y="5133"/>
                  <a:pt x="1810" y="5146"/>
                </a:cubicBezTo>
                <a:cubicBezTo>
                  <a:pt x="1678" y="5212"/>
                  <a:pt x="1551" y="5283"/>
                  <a:pt x="1412" y="5330"/>
                </a:cubicBezTo>
                <a:cubicBezTo>
                  <a:pt x="1351" y="5320"/>
                  <a:pt x="1288" y="5314"/>
                  <a:pt x="1228" y="5299"/>
                </a:cubicBezTo>
                <a:cubicBezTo>
                  <a:pt x="1159" y="5282"/>
                  <a:pt x="1161" y="5251"/>
                  <a:pt x="1106" y="5207"/>
                </a:cubicBezTo>
                <a:cubicBezTo>
                  <a:pt x="1029" y="5146"/>
                  <a:pt x="938" y="5115"/>
                  <a:pt x="861" y="5054"/>
                </a:cubicBezTo>
                <a:cubicBezTo>
                  <a:pt x="706" y="4931"/>
                  <a:pt x="921" y="5053"/>
                  <a:pt x="677" y="4931"/>
                </a:cubicBezTo>
                <a:cubicBezTo>
                  <a:pt x="657" y="4921"/>
                  <a:pt x="616" y="4901"/>
                  <a:pt x="616" y="4901"/>
                </a:cubicBezTo>
                <a:cubicBezTo>
                  <a:pt x="568" y="4805"/>
                  <a:pt x="527" y="4725"/>
                  <a:pt x="493" y="4625"/>
                </a:cubicBezTo>
                <a:cubicBezTo>
                  <a:pt x="516" y="4312"/>
                  <a:pt x="524" y="3916"/>
                  <a:pt x="769" y="3675"/>
                </a:cubicBezTo>
                <a:cubicBezTo>
                  <a:pt x="825" y="3562"/>
                  <a:pt x="763" y="3656"/>
                  <a:pt x="861" y="3583"/>
                </a:cubicBezTo>
                <a:cubicBezTo>
                  <a:pt x="884" y="3566"/>
                  <a:pt x="896" y="3535"/>
                  <a:pt x="922" y="3522"/>
                </a:cubicBezTo>
                <a:cubicBezTo>
                  <a:pt x="1078" y="3444"/>
                  <a:pt x="1276" y="3427"/>
                  <a:pt x="1443" y="3399"/>
                </a:cubicBezTo>
                <a:cubicBezTo>
                  <a:pt x="1402" y="3379"/>
                  <a:pt x="1340" y="3379"/>
                  <a:pt x="1320" y="3338"/>
                </a:cubicBezTo>
                <a:cubicBezTo>
                  <a:pt x="1310" y="3318"/>
                  <a:pt x="1306" y="3293"/>
                  <a:pt x="1290" y="3277"/>
                </a:cubicBezTo>
                <a:cubicBezTo>
                  <a:pt x="1274" y="3261"/>
                  <a:pt x="1246" y="3261"/>
                  <a:pt x="1228" y="3246"/>
                </a:cubicBezTo>
                <a:cubicBezTo>
                  <a:pt x="1228" y="3246"/>
                  <a:pt x="1074" y="3092"/>
                  <a:pt x="1044" y="3062"/>
                </a:cubicBezTo>
                <a:cubicBezTo>
                  <a:pt x="942" y="2960"/>
                  <a:pt x="840" y="2858"/>
                  <a:pt x="738" y="2756"/>
                </a:cubicBezTo>
                <a:cubicBezTo>
                  <a:pt x="706" y="2724"/>
                  <a:pt x="697" y="2674"/>
                  <a:pt x="677" y="2633"/>
                </a:cubicBezTo>
                <a:cubicBezTo>
                  <a:pt x="627" y="2533"/>
                  <a:pt x="608" y="2439"/>
                  <a:pt x="585" y="2327"/>
                </a:cubicBezTo>
                <a:cubicBezTo>
                  <a:pt x="595" y="2225"/>
                  <a:pt x="599" y="2122"/>
                  <a:pt x="616" y="2021"/>
                </a:cubicBezTo>
                <a:cubicBezTo>
                  <a:pt x="633" y="1917"/>
                  <a:pt x="777" y="1895"/>
                  <a:pt x="861" y="1867"/>
                </a:cubicBezTo>
                <a:cubicBezTo>
                  <a:pt x="963" y="1877"/>
                  <a:pt x="1067" y="1877"/>
                  <a:pt x="1167" y="1898"/>
                </a:cubicBezTo>
                <a:cubicBezTo>
                  <a:pt x="1239" y="1914"/>
                  <a:pt x="1341" y="1986"/>
                  <a:pt x="1412" y="2021"/>
                </a:cubicBezTo>
                <a:cubicBezTo>
                  <a:pt x="1473" y="2052"/>
                  <a:pt x="1535" y="2082"/>
                  <a:pt x="1596" y="2113"/>
                </a:cubicBezTo>
                <a:cubicBezTo>
                  <a:pt x="1616" y="2123"/>
                  <a:pt x="1657" y="2143"/>
                  <a:pt x="1657" y="2143"/>
                </a:cubicBezTo>
                <a:cubicBezTo>
                  <a:pt x="1630" y="2061"/>
                  <a:pt x="1599" y="1977"/>
                  <a:pt x="1565" y="1898"/>
                </a:cubicBezTo>
                <a:cubicBezTo>
                  <a:pt x="1547" y="1856"/>
                  <a:pt x="1504" y="1776"/>
                  <a:pt x="1504" y="1776"/>
                </a:cubicBezTo>
                <a:cubicBezTo>
                  <a:pt x="1463" y="1611"/>
                  <a:pt x="1415" y="1452"/>
                  <a:pt x="1381" y="1285"/>
                </a:cubicBezTo>
                <a:cubicBezTo>
                  <a:pt x="1416" y="872"/>
                  <a:pt x="1357" y="1028"/>
                  <a:pt x="1473" y="795"/>
                </a:cubicBezTo>
                <a:cubicBezTo>
                  <a:pt x="1483" y="776"/>
                  <a:pt x="1627" y="735"/>
                  <a:pt x="1627" y="734"/>
                </a:cubicBezTo>
                <a:cubicBezTo>
                  <a:pt x="1645" y="710"/>
                  <a:pt x="1627" y="673"/>
                  <a:pt x="1627" y="642"/>
                </a:cubicBezTo>
                <a:cubicBezTo>
                  <a:pt x="1594" y="706"/>
                  <a:pt x="1558" y="788"/>
                  <a:pt x="1627" y="581"/>
                </a:cubicBezTo>
                <a:cubicBezTo>
                  <a:pt x="1652" y="506"/>
                  <a:pt x="1651" y="522"/>
                  <a:pt x="1719" y="489"/>
                </a:cubicBezTo>
                <a:cubicBezTo>
                  <a:pt x="1729" y="468"/>
                  <a:pt x="1733" y="443"/>
                  <a:pt x="1749" y="427"/>
                </a:cubicBezTo>
                <a:cubicBezTo>
                  <a:pt x="1765" y="411"/>
                  <a:pt x="1791" y="409"/>
                  <a:pt x="1810" y="397"/>
                </a:cubicBezTo>
                <a:cubicBezTo>
                  <a:pt x="1861" y="366"/>
                  <a:pt x="1913" y="336"/>
                  <a:pt x="1964" y="305"/>
                </a:cubicBezTo>
                <a:cubicBezTo>
                  <a:pt x="2055" y="251"/>
                  <a:pt x="2144" y="199"/>
                  <a:pt x="2239" y="152"/>
                </a:cubicBezTo>
                <a:cubicBezTo>
                  <a:pt x="2300" y="122"/>
                  <a:pt x="2362" y="91"/>
                  <a:pt x="2423" y="60"/>
                </a:cubicBezTo>
                <a:cubicBezTo>
                  <a:pt x="2443" y="50"/>
                  <a:pt x="2484" y="29"/>
                  <a:pt x="2484" y="29"/>
                </a:cubicBezTo>
                <a:cubicBezTo>
                  <a:pt x="2750" y="42"/>
                  <a:pt x="2962" y="0"/>
                  <a:pt x="3189" y="90"/>
                </a:cubicBezTo>
                <a:cubicBezTo>
                  <a:pt x="3313" y="139"/>
                  <a:pt x="3187" y="98"/>
                  <a:pt x="3312" y="182"/>
                </a:cubicBezTo>
                <a:cubicBezTo>
                  <a:pt x="3350" y="207"/>
                  <a:pt x="3393" y="224"/>
                  <a:pt x="3434" y="244"/>
                </a:cubicBezTo>
                <a:cubicBezTo>
                  <a:pt x="3455" y="254"/>
                  <a:pt x="3496" y="274"/>
                  <a:pt x="3496" y="274"/>
                </a:cubicBezTo>
                <a:cubicBezTo>
                  <a:pt x="3591" y="255"/>
                  <a:pt x="3656" y="250"/>
                  <a:pt x="3741" y="213"/>
                </a:cubicBezTo>
                <a:cubicBezTo>
                  <a:pt x="4006" y="99"/>
                  <a:pt x="3739" y="194"/>
                  <a:pt x="3955" y="121"/>
                </a:cubicBezTo>
                <a:cubicBezTo>
                  <a:pt x="4139" y="131"/>
                  <a:pt x="4324" y="131"/>
                  <a:pt x="4507" y="152"/>
                </a:cubicBezTo>
                <a:cubicBezTo>
                  <a:pt x="4518" y="153"/>
                  <a:pt x="4808" y="227"/>
                  <a:pt x="4874" y="244"/>
                </a:cubicBezTo>
                <a:cubicBezTo>
                  <a:pt x="4984" y="272"/>
                  <a:pt x="5025" y="349"/>
                  <a:pt x="5119" y="397"/>
                </a:cubicBezTo>
                <a:cubicBezTo>
                  <a:pt x="5202" y="560"/>
                  <a:pt x="5088" y="366"/>
                  <a:pt x="5211" y="489"/>
                </a:cubicBezTo>
                <a:cubicBezTo>
                  <a:pt x="5334" y="612"/>
                  <a:pt x="5140" y="498"/>
                  <a:pt x="5303" y="581"/>
                </a:cubicBezTo>
                <a:cubicBezTo>
                  <a:pt x="5374" y="724"/>
                  <a:pt x="5323" y="683"/>
                  <a:pt x="5426" y="734"/>
                </a:cubicBezTo>
                <a:cubicBezTo>
                  <a:pt x="5474" y="833"/>
                  <a:pt x="5544" y="901"/>
                  <a:pt x="5640" y="948"/>
                </a:cubicBezTo>
                <a:cubicBezTo>
                  <a:pt x="5699" y="1065"/>
                  <a:pt x="5633" y="965"/>
                  <a:pt x="5732" y="1040"/>
                </a:cubicBezTo>
                <a:cubicBezTo>
                  <a:pt x="5884" y="1155"/>
                  <a:pt x="5708" y="1061"/>
                  <a:pt x="5855" y="1132"/>
                </a:cubicBezTo>
                <a:cubicBezTo>
                  <a:pt x="5934" y="1293"/>
                  <a:pt x="5825" y="1102"/>
                  <a:pt x="5947" y="1224"/>
                </a:cubicBezTo>
                <a:cubicBezTo>
                  <a:pt x="6070" y="1347"/>
                  <a:pt x="5872" y="1233"/>
                  <a:pt x="6039" y="1316"/>
                </a:cubicBezTo>
                <a:cubicBezTo>
                  <a:pt x="6059" y="1357"/>
                  <a:pt x="6068" y="1407"/>
                  <a:pt x="6100" y="1439"/>
                </a:cubicBezTo>
                <a:cubicBezTo>
                  <a:pt x="6120" y="1459"/>
                  <a:pt x="6145" y="1476"/>
                  <a:pt x="6161" y="1500"/>
                </a:cubicBezTo>
                <a:cubicBezTo>
                  <a:pt x="6235" y="1611"/>
                  <a:pt x="6217" y="1624"/>
                  <a:pt x="6253" y="1745"/>
                </a:cubicBezTo>
                <a:cubicBezTo>
                  <a:pt x="6289" y="1864"/>
                  <a:pt x="6323" y="1934"/>
                  <a:pt x="6345" y="2051"/>
                </a:cubicBezTo>
                <a:cubicBezTo>
                  <a:pt x="6368" y="2173"/>
                  <a:pt x="6406" y="2419"/>
                  <a:pt x="6406" y="2419"/>
                </a:cubicBezTo>
                <a:cubicBezTo>
                  <a:pt x="6396" y="2603"/>
                  <a:pt x="6391" y="2787"/>
                  <a:pt x="6376" y="2970"/>
                </a:cubicBezTo>
                <a:cubicBezTo>
                  <a:pt x="6359" y="3182"/>
                  <a:pt x="6295" y="3376"/>
                  <a:pt x="6253" y="3583"/>
                </a:cubicBezTo>
                <a:cubicBezTo>
                  <a:pt x="6230" y="3699"/>
                  <a:pt x="6215" y="3814"/>
                  <a:pt x="6161" y="3920"/>
                </a:cubicBezTo>
                <a:cubicBezTo>
                  <a:pt x="6110" y="4178"/>
                  <a:pt x="6079" y="4540"/>
                  <a:pt x="5977" y="4778"/>
                </a:cubicBezTo>
                <a:cubicBezTo>
                  <a:pt x="5964" y="4809"/>
                  <a:pt x="5908" y="4916"/>
                  <a:pt x="5885" y="4962"/>
                </a:cubicBezTo>
                <a:cubicBezTo>
                  <a:pt x="5830" y="5073"/>
                  <a:pt x="5790" y="5181"/>
                  <a:pt x="5701" y="5268"/>
                </a:cubicBezTo>
                <a:cubicBezTo>
                  <a:pt x="5681" y="5309"/>
                  <a:pt x="5672" y="5359"/>
                  <a:pt x="5640" y="5391"/>
                </a:cubicBezTo>
                <a:cubicBezTo>
                  <a:pt x="5620" y="5411"/>
                  <a:pt x="5595" y="5428"/>
                  <a:pt x="5579" y="5452"/>
                </a:cubicBezTo>
                <a:cubicBezTo>
                  <a:pt x="5472" y="5613"/>
                  <a:pt x="5577" y="5546"/>
                  <a:pt x="5456" y="5605"/>
                </a:cubicBezTo>
                <a:cubicBezTo>
                  <a:pt x="5268" y="5796"/>
                  <a:pt x="5508" y="5566"/>
                  <a:pt x="5334" y="5697"/>
                </a:cubicBezTo>
                <a:cubicBezTo>
                  <a:pt x="5311" y="5714"/>
                  <a:pt x="5297" y="5743"/>
                  <a:pt x="5273" y="5759"/>
                </a:cubicBezTo>
                <a:cubicBezTo>
                  <a:pt x="5151" y="5841"/>
                  <a:pt x="5012" y="5873"/>
                  <a:pt x="4874" y="5912"/>
                </a:cubicBezTo>
                <a:cubicBezTo>
                  <a:pt x="4751" y="5947"/>
                  <a:pt x="4633" y="5979"/>
                  <a:pt x="4507" y="6004"/>
                </a:cubicBezTo>
                <a:cubicBezTo>
                  <a:pt x="3699" y="5987"/>
                  <a:pt x="2801" y="6045"/>
                  <a:pt x="1994" y="5881"/>
                </a:cubicBezTo>
                <a:cubicBezTo>
                  <a:pt x="1953" y="5861"/>
                  <a:pt x="1913" y="5840"/>
                  <a:pt x="1872" y="5820"/>
                </a:cubicBezTo>
                <a:cubicBezTo>
                  <a:pt x="1851" y="5810"/>
                  <a:pt x="1826" y="5805"/>
                  <a:pt x="1810" y="5789"/>
                </a:cubicBezTo>
                <a:cubicBezTo>
                  <a:pt x="1790" y="5769"/>
                  <a:pt x="1774" y="5743"/>
                  <a:pt x="1749" y="5728"/>
                </a:cubicBezTo>
                <a:cubicBezTo>
                  <a:pt x="1721" y="5711"/>
                  <a:pt x="1687" y="5710"/>
                  <a:pt x="1657" y="5697"/>
                </a:cubicBezTo>
                <a:cubicBezTo>
                  <a:pt x="1574" y="5662"/>
                  <a:pt x="1493" y="5615"/>
                  <a:pt x="1412" y="5575"/>
                </a:cubicBezTo>
                <a:cubicBezTo>
                  <a:pt x="1203" y="5471"/>
                  <a:pt x="1521" y="5636"/>
                  <a:pt x="1290" y="5483"/>
                </a:cubicBezTo>
                <a:cubicBezTo>
                  <a:pt x="1252" y="5458"/>
                  <a:pt x="1167" y="5422"/>
                  <a:pt x="1167" y="5422"/>
                </a:cubicBezTo>
                <a:cubicBezTo>
                  <a:pt x="1147" y="5401"/>
                  <a:pt x="1132" y="5373"/>
                  <a:pt x="1106" y="5360"/>
                </a:cubicBezTo>
                <a:cubicBezTo>
                  <a:pt x="991" y="5302"/>
                  <a:pt x="835" y="5269"/>
                  <a:pt x="707" y="5238"/>
                </a:cubicBezTo>
                <a:cubicBezTo>
                  <a:pt x="575" y="5171"/>
                  <a:pt x="575" y="5121"/>
                  <a:pt x="524" y="4993"/>
                </a:cubicBezTo>
                <a:cubicBezTo>
                  <a:pt x="483" y="4891"/>
                  <a:pt x="451" y="4785"/>
                  <a:pt x="401" y="4686"/>
                </a:cubicBezTo>
                <a:cubicBezTo>
                  <a:pt x="370" y="4501"/>
                  <a:pt x="337" y="4313"/>
                  <a:pt x="279" y="4135"/>
                </a:cubicBezTo>
                <a:cubicBezTo>
                  <a:pt x="260" y="4002"/>
                  <a:pt x="217" y="3871"/>
                  <a:pt x="217" y="3736"/>
                </a:cubicBezTo>
                <a:cubicBezTo>
                  <a:pt x="217" y="2824"/>
                  <a:pt x="0" y="2154"/>
                  <a:pt x="493" y="1500"/>
                </a:cubicBezTo>
                <a:cubicBezTo>
                  <a:pt x="552" y="1421"/>
                  <a:pt x="587" y="1330"/>
                  <a:pt x="677" y="1285"/>
                </a:cubicBezTo>
                <a:cubicBezTo>
                  <a:pt x="739" y="1158"/>
                  <a:pt x="664" y="1280"/>
                  <a:pt x="769" y="1193"/>
                </a:cubicBezTo>
                <a:cubicBezTo>
                  <a:pt x="978" y="1020"/>
                  <a:pt x="811" y="1111"/>
                  <a:pt x="953" y="1040"/>
                </a:cubicBezTo>
                <a:cubicBezTo>
                  <a:pt x="1031" y="880"/>
                  <a:pt x="924" y="1068"/>
                  <a:pt x="1044" y="948"/>
                </a:cubicBezTo>
                <a:cubicBezTo>
                  <a:pt x="1060" y="932"/>
                  <a:pt x="1057" y="901"/>
                  <a:pt x="1075" y="887"/>
                </a:cubicBezTo>
                <a:cubicBezTo>
                  <a:pt x="1111" y="859"/>
                  <a:pt x="1198" y="826"/>
                  <a:pt x="1198" y="826"/>
                </a:cubicBezTo>
                <a:cubicBezTo>
                  <a:pt x="1307" y="715"/>
                  <a:pt x="1505" y="631"/>
                  <a:pt x="1657" y="581"/>
                </a:cubicBezTo>
                <a:cubicBezTo>
                  <a:pt x="1667" y="560"/>
                  <a:pt x="1688" y="519"/>
                  <a:pt x="1688" y="519"/>
                </a:cubicBezTo>
              </a:path>
            </a:pathLst>
          </a:cu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440" name="Text Box 52"/>
          <p:cNvSpPr txBox="1">
            <a:spLocks noChangeArrowheads="1"/>
          </p:cNvSpPr>
          <p:nvPr/>
        </p:nvSpPr>
        <p:spPr bwMode="auto">
          <a:xfrm>
            <a:off x="3065330" y="2501900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sz="1000" b="0" i="1" dirty="0" err="1">
                <a:latin typeface="Times New Roman" pitchFamily="18" charset="0"/>
              </a:rPr>
              <a:t>Динамична</a:t>
            </a:r>
            <a:r>
              <a:rPr lang="en-US" altLang="bg-BG" sz="1000" b="0" i="1" dirty="0">
                <a:latin typeface="Times New Roman" pitchFamily="18" charset="0"/>
              </a:rPr>
              <a:t> </a:t>
            </a:r>
            <a:r>
              <a:rPr lang="en-US" altLang="bg-BG" sz="1000" b="0" i="1" dirty="0" err="1">
                <a:latin typeface="Times New Roman" pitchFamily="18" charset="0"/>
              </a:rPr>
              <a:t>структура</a:t>
            </a:r>
            <a:endParaRPr lang="en-US" altLang="bg-BG" dirty="0"/>
          </a:p>
        </p:txBody>
      </p:sp>
      <p:grpSp>
        <p:nvGrpSpPr>
          <p:cNvPr id="179204" name="Group 4"/>
          <p:cNvGrpSpPr>
            <a:grpSpLocks/>
          </p:cNvGrpSpPr>
          <p:nvPr/>
        </p:nvGrpSpPr>
        <p:grpSpPr bwMode="auto">
          <a:xfrm>
            <a:off x="2852738" y="2967038"/>
            <a:ext cx="962025" cy="452437"/>
            <a:chOff x="1800" y="12363"/>
            <a:chExt cx="3780" cy="2217"/>
          </a:xfrm>
        </p:grpSpPr>
        <p:sp>
          <p:nvSpPr>
            <p:cNvPr id="17449" name="Freeform 10"/>
            <p:cNvSpPr>
              <a:spLocks/>
            </p:cNvSpPr>
            <p:nvPr/>
          </p:nvSpPr>
          <p:spPr bwMode="auto">
            <a:xfrm>
              <a:off x="1800" y="13069"/>
              <a:ext cx="3780" cy="1511"/>
            </a:xfrm>
            <a:custGeom>
              <a:avLst/>
              <a:gdLst>
                <a:gd name="T0" fmla="*/ 0 w 4500"/>
                <a:gd name="T1" fmla="*/ 0 h 1950"/>
                <a:gd name="T2" fmla="*/ 0 w 4500"/>
                <a:gd name="T3" fmla="*/ 418 h 1950"/>
                <a:gd name="T4" fmla="*/ 3780 w 4500"/>
                <a:gd name="T5" fmla="*/ 418 h 1950"/>
                <a:gd name="T6" fmla="*/ 3780 w 4500"/>
                <a:gd name="T7" fmla="*/ 0 h 1950"/>
                <a:gd name="T8" fmla="*/ 0 w 4500"/>
                <a:gd name="T9" fmla="*/ 0 h 19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00" h="1950">
                  <a:moveTo>
                    <a:pt x="0" y="0"/>
                  </a:moveTo>
                  <a:cubicBezTo>
                    <a:pt x="0" y="0"/>
                    <a:pt x="0" y="270"/>
                    <a:pt x="0" y="540"/>
                  </a:cubicBezTo>
                  <a:cubicBezTo>
                    <a:pt x="390" y="1950"/>
                    <a:pt x="4425" y="1800"/>
                    <a:pt x="4500" y="540"/>
                  </a:cubicBezTo>
                  <a:cubicBezTo>
                    <a:pt x="4500" y="300"/>
                    <a:pt x="4500" y="0"/>
                    <a:pt x="45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7450" name="Oval 9"/>
            <p:cNvSpPr>
              <a:spLocks noChangeArrowheads="1"/>
            </p:cNvSpPr>
            <p:nvPr/>
          </p:nvSpPr>
          <p:spPr bwMode="auto">
            <a:xfrm>
              <a:off x="1800" y="12363"/>
              <a:ext cx="3780" cy="14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7451" name="Freeform 8"/>
            <p:cNvSpPr>
              <a:spLocks/>
            </p:cNvSpPr>
            <p:nvPr/>
          </p:nvSpPr>
          <p:spPr bwMode="auto">
            <a:xfrm>
              <a:off x="3564" y="12373"/>
              <a:ext cx="297" cy="1486"/>
            </a:xfrm>
            <a:custGeom>
              <a:avLst/>
              <a:gdLst>
                <a:gd name="T0" fmla="*/ 113 w 297"/>
                <a:gd name="T1" fmla="*/ 0 h 1486"/>
                <a:gd name="T2" fmla="*/ 113 w 297"/>
                <a:gd name="T3" fmla="*/ 88 h 1486"/>
                <a:gd name="T4" fmla="*/ 151 w 297"/>
                <a:gd name="T5" fmla="*/ 108 h 1486"/>
                <a:gd name="T6" fmla="*/ 113 w 297"/>
                <a:gd name="T7" fmla="*/ 196 h 1486"/>
                <a:gd name="T8" fmla="*/ 38 w 297"/>
                <a:gd name="T9" fmla="*/ 216 h 1486"/>
                <a:gd name="T10" fmla="*/ 38 w 297"/>
                <a:gd name="T11" fmla="*/ 313 h 1486"/>
                <a:gd name="T12" fmla="*/ 76 w 297"/>
                <a:gd name="T13" fmla="*/ 333 h 1486"/>
                <a:gd name="T14" fmla="*/ 151 w 297"/>
                <a:gd name="T15" fmla="*/ 392 h 1486"/>
                <a:gd name="T16" fmla="*/ 126 w 297"/>
                <a:gd name="T17" fmla="*/ 500 h 1486"/>
                <a:gd name="T18" fmla="*/ 88 w 297"/>
                <a:gd name="T19" fmla="*/ 510 h 1486"/>
                <a:gd name="T20" fmla="*/ 63 w 297"/>
                <a:gd name="T21" fmla="*/ 598 h 1486"/>
                <a:gd name="T22" fmla="*/ 0 w 297"/>
                <a:gd name="T23" fmla="*/ 686 h 1486"/>
                <a:gd name="T24" fmla="*/ 38 w 297"/>
                <a:gd name="T25" fmla="*/ 754 h 1486"/>
                <a:gd name="T26" fmla="*/ 239 w 297"/>
                <a:gd name="T27" fmla="*/ 833 h 1486"/>
                <a:gd name="T28" fmla="*/ 158 w 297"/>
                <a:gd name="T29" fmla="*/ 870 h 1486"/>
                <a:gd name="T30" fmla="*/ 142 w 297"/>
                <a:gd name="T31" fmla="*/ 973 h 1486"/>
                <a:gd name="T32" fmla="*/ 227 w 297"/>
                <a:gd name="T33" fmla="*/ 1097 h 1486"/>
                <a:gd name="T34" fmla="*/ 113 w 297"/>
                <a:gd name="T35" fmla="*/ 1156 h 1486"/>
                <a:gd name="T36" fmla="*/ 76 w 297"/>
                <a:gd name="T37" fmla="*/ 1176 h 1486"/>
                <a:gd name="T38" fmla="*/ 164 w 297"/>
                <a:gd name="T39" fmla="*/ 1323 h 1486"/>
                <a:gd name="T40" fmla="*/ 192 w 297"/>
                <a:gd name="T41" fmla="*/ 1486 h 14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97" h="1486">
                  <a:moveTo>
                    <a:pt x="113" y="0"/>
                  </a:moveTo>
                  <a:cubicBezTo>
                    <a:pt x="92" y="50"/>
                    <a:pt x="69" y="54"/>
                    <a:pt x="113" y="88"/>
                  </a:cubicBezTo>
                  <a:cubicBezTo>
                    <a:pt x="124" y="97"/>
                    <a:pt x="138" y="101"/>
                    <a:pt x="151" y="108"/>
                  </a:cubicBezTo>
                  <a:cubicBezTo>
                    <a:pt x="166" y="144"/>
                    <a:pt x="164" y="175"/>
                    <a:pt x="113" y="196"/>
                  </a:cubicBezTo>
                  <a:cubicBezTo>
                    <a:pt x="90" y="205"/>
                    <a:pt x="38" y="216"/>
                    <a:pt x="38" y="216"/>
                  </a:cubicBezTo>
                  <a:cubicBezTo>
                    <a:pt x="22" y="253"/>
                    <a:pt x="10" y="266"/>
                    <a:pt x="38" y="313"/>
                  </a:cubicBezTo>
                  <a:cubicBezTo>
                    <a:pt x="44" y="324"/>
                    <a:pt x="65" y="325"/>
                    <a:pt x="76" y="333"/>
                  </a:cubicBezTo>
                  <a:cubicBezTo>
                    <a:pt x="102" y="351"/>
                    <a:pt x="151" y="392"/>
                    <a:pt x="151" y="392"/>
                  </a:cubicBezTo>
                  <a:cubicBezTo>
                    <a:pt x="174" y="445"/>
                    <a:pt x="203" y="469"/>
                    <a:pt x="126" y="500"/>
                  </a:cubicBezTo>
                  <a:cubicBezTo>
                    <a:pt x="114" y="504"/>
                    <a:pt x="101" y="506"/>
                    <a:pt x="88" y="510"/>
                  </a:cubicBezTo>
                  <a:cubicBezTo>
                    <a:pt x="29" y="578"/>
                    <a:pt x="21" y="549"/>
                    <a:pt x="63" y="598"/>
                  </a:cubicBezTo>
                  <a:cubicBezTo>
                    <a:pt x="5" y="665"/>
                    <a:pt x="22" y="634"/>
                    <a:pt x="0" y="686"/>
                  </a:cubicBezTo>
                  <a:cubicBezTo>
                    <a:pt x="7" y="711"/>
                    <a:pt x="10" y="736"/>
                    <a:pt x="38" y="754"/>
                  </a:cubicBezTo>
                  <a:cubicBezTo>
                    <a:pt x="94" y="791"/>
                    <a:pt x="176" y="800"/>
                    <a:pt x="239" y="833"/>
                  </a:cubicBezTo>
                  <a:cubicBezTo>
                    <a:pt x="297" y="900"/>
                    <a:pt x="136" y="818"/>
                    <a:pt x="158" y="870"/>
                  </a:cubicBezTo>
                  <a:cubicBezTo>
                    <a:pt x="132" y="901"/>
                    <a:pt x="169" y="940"/>
                    <a:pt x="142" y="973"/>
                  </a:cubicBezTo>
                  <a:cubicBezTo>
                    <a:pt x="150" y="992"/>
                    <a:pt x="258" y="1073"/>
                    <a:pt x="227" y="1097"/>
                  </a:cubicBezTo>
                  <a:cubicBezTo>
                    <a:pt x="227" y="1097"/>
                    <a:pt x="132" y="1146"/>
                    <a:pt x="113" y="1156"/>
                  </a:cubicBezTo>
                  <a:cubicBezTo>
                    <a:pt x="101" y="1163"/>
                    <a:pt x="76" y="1176"/>
                    <a:pt x="76" y="1176"/>
                  </a:cubicBezTo>
                  <a:cubicBezTo>
                    <a:pt x="46" y="1245"/>
                    <a:pt x="93" y="1286"/>
                    <a:pt x="164" y="1323"/>
                  </a:cubicBezTo>
                  <a:cubicBezTo>
                    <a:pt x="190" y="1353"/>
                    <a:pt x="214" y="1450"/>
                    <a:pt x="192" y="148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7452" name="WordArt 7" descr="White marble"/>
            <p:cNvSpPr>
              <a:spLocks noChangeArrowheads="1" noChangeShapeType="1" noTextEdit="1"/>
            </p:cNvSpPr>
            <p:nvPr/>
          </p:nvSpPr>
          <p:spPr bwMode="auto">
            <a:xfrm>
              <a:off x="2102" y="12833"/>
              <a:ext cx="1248" cy="324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noFill/>
                  <a:latin typeface="Times New Roman"/>
                  <a:cs typeface="Times New Roman"/>
                </a:rPr>
                <a:t>ДАННИ</a:t>
              </a:r>
            </a:p>
          </p:txBody>
        </p:sp>
        <p:sp>
          <p:nvSpPr>
            <p:cNvPr id="17453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765" y="12598"/>
              <a:ext cx="1513" cy="8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къде </a:t>
              </a:r>
            </a:p>
            <a:p>
              <a:r>
                <a:rPr lang="bg-BG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е</a:t>
              </a:r>
            </a:p>
            <a:p>
              <a:r>
                <a:rPr lang="bg-BG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следващият?</a:t>
              </a:r>
            </a:p>
          </p:txBody>
        </p:sp>
        <p:sp>
          <p:nvSpPr>
            <p:cNvPr id="17454" name="WordArt 5"/>
            <p:cNvSpPr>
              <a:spLocks noChangeArrowheads="1" noChangeShapeType="1" noTextEdit="1"/>
            </p:cNvSpPr>
            <p:nvPr/>
          </p:nvSpPr>
          <p:spPr bwMode="auto">
            <a:xfrm>
              <a:off x="2963" y="13909"/>
              <a:ext cx="1540" cy="131"/>
            </a:xfrm>
            <a:prstGeom prst="rect">
              <a:avLst/>
            </a:prstGeom>
          </p:spPr>
          <p:txBody>
            <a:bodyPr spcFirstLastPara="1" wrap="none" fromWordArt="1">
              <a:prstTxWarp prst="textArchDown">
                <a:avLst>
                  <a:gd name="adj" fmla="val 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елемент</a:t>
              </a:r>
            </a:p>
          </p:txBody>
        </p:sp>
      </p:grpSp>
      <p:grpSp>
        <p:nvGrpSpPr>
          <p:cNvPr id="179253" name="Group 53"/>
          <p:cNvGrpSpPr>
            <a:grpSpLocks/>
          </p:cNvGrpSpPr>
          <p:nvPr/>
        </p:nvGrpSpPr>
        <p:grpSpPr bwMode="auto">
          <a:xfrm>
            <a:off x="812800" y="3757613"/>
            <a:ext cx="2138363" cy="946150"/>
            <a:chOff x="1800" y="12363"/>
            <a:chExt cx="3780" cy="2217"/>
          </a:xfrm>
        </p:grpSpPr>
        <p:sp>
          <p:nvSpPr>
            <p:cNvPr id="17443" name="Freeform 54"/>
            <p:cNvSpPr>
              <a:spLocks/>
            </p:cNvSpPr>
            <p:nvPr/>
          </p:nvSpPr>
          <p:spPr bwMode="auto">
            <a:xfrm>
              <a:off x="1800" y="13069"/>
              <a:ext cx="3780" cy="1511"/>
            </a:xfrm>
            <a:custGeom>
              <a:avLst/>
              <a:gdLst>
                <a:gd name="T0" fmla="*/ 0 w 4500"/>
                <a:gd name="T1" fmla="*/ 0 h 1950"/>
                <a:gd name="T2" fmla="*/ 0 w 4500"/>
                <a:gd name="T3" fmla="*/ 418 h 1950"/>
                <a:gd name="T4" fmla="*/ 3780 w 4500"/>
                <a:gd name="T5" fmla="*/ 418 h 1950"/>
                <a:gd name="T6" fmla="*/ 3780 w 4500"/>
                <a:gd name="T7" fmla="*/ 0 h 1950"/>
                <a:gd name="T8" fmla="*/ 0 w 4500"/>
                <a:gd name="T9" fmla="*/ 0 h 19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00" h="1950">
                  <a:moveTo>
                    <a:pt x="0" y="0"/>
                  </a:moveTo>
                  <a:cubicBezTo>
                    <a:pt x="0" y="0"/>
                    <a:pt x="0" y="270"/>
                    <a:pt x="0" y="540"/>
                  </a:cubicBezTo>
                  <a:cubicBezTo>
                    <a:pt x="390" y="1950"/>
                    <a:pt x="4425" y="1800"/>
                    <a:pt x="4500" y="540"/>
                  </a:cubicBezTo>
                  <a:cubicBezTo>
                    <a:pt x="4500" y="300"/>
                    <a:pt x="4500" y="0"/>
                    <a:pt x="45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7444" name="Oval 55"/>
            <p:cNvSpPr>
              <a:spLocks noChangeArrowheads="1"/>
            </p:cNvSpPr>
            <p:nvPr/>
          </p:nvSpPr>
          <p:spPr bwMode="auto">
            <a:xfrm>
              <a:off x="1800" y="12363"/>
              <a:ext cx="3780" cy="14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7445" name="Freeform 56"/>
            <p:cNvSpPr>
              <a:spLocks/>
            </p:cNvSpPr>
            <p:nvPr/>
          </p:nvSpPr>
          <p:spPr bwMode="auto">
            <a:xfrm>
              <a:off x="3564" y="12373"/>
              <a:ext cx="297" cy="1486"/>
            </a:xfrm>
            <a:custGeom>
              <a:avLst/>
              <a:gdLst>
                <a:gd name="T0" fmla="*/ 113 w 297"/>
                <a:gd name="T1" fmla="*/ 0 h 1486"/>
                <a:gd name="T2" fmla="*/ 113 w 297"/>
                <a:gd name="T3" fmla="*/ 88 h 1486"/>
                <a:gd name="T4" fmla="*/ 151 w 297"/>
                <a:gd name="T5" fmla="*/ 108 h 1486"/>
                <a:gd name="T6" fmla="*/ 113 w 297"/>
                <a:gd name="T7" fmla="*/ 196 h 1486"/>
                <a:gd name="T8" fmla="*/ 38 w 297"/>
                <a:gd name="T9" fmla="*/ 216 h 1486"/>
                <a:gd name="T10" fmla="*/ 38 w 297"/>
                <a:gd name="T11" fmla="*/ 313 h 1486"/>
                <a:gd name="T12" fmla="*/ 76 w 297"/>
                <a:gd name="T13" fmla="*/ 333 h 1486"/>
                <a:gd name="T14" fmla="*/ 151 w 297"/>
                <a:gd name="T15" fmla="*/ 392 h 1486"/>
                <a:gd name="T16" fmla="*/ 126 w 297"/>
                <a:gd name="T17" fmla="*/ 500 h 1486"/>
                <a:gd name="T18" fmla="*/ 88 w 297"/>
                <a:gd name="T19" fmla="*/ 510 h 1486"/>
                <a:gd name="T20" fmla="*/ 63 w 297"/>
                <a:gd name="T21" fmla="*/ 598 h 1486"/>
                <a:gd name="T22" fmla="*/ 0 w 297"/>
                <a:gd name="T23" fmla="*/ 686 h 1486"/>
                <a:gd name="T24" fmla="*/ 38 w 297"/>
                <a:gd name="T25" fmla="*/ 754 h 1486"/>
                <a:gd name="T26" fmla="*/ 239 w 297"/>
                <a:gd name="T27" fmla="*/ 833 h 1486"/>
                <a:gd name="T28" fmla="*/ 158 w 297"/>
                <a:gd name="T29" fmla="*/ 870 h 1486"/>
                <a:gd name="T30" fmla="*/ 142 w 297"/>
                <a:gd name="T31" fmla="*/ 973 h 1486"/>
                <a:gd name="T32" fmla="*/ 227 w 297"/>
                <a:gd name="T33" fmla="*/ 1097 h 1486"/>
                <a:gd name="T34" fmla="*/ 113 w 297"/>
                <a:gd name="T35" fmla="*/ 1156 h 1486"/>
                <a:gd name="T36" fmla="*/ 76 w 297"/>
                <a:gd name="T37" fmla="*/ 1176 h 1486"/>
                <a:gd name="T38" fmla="*/ 164 w 297"/>
                <a:gd name="T39" fmla="*/ 1323 h 1486"/>
                <a:gd name="T40" fmla="*/ 192 w 297"/>
                <a:gd name="T41" fmla="*/ 1486 h 14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97" h="1486">
                  <a:moveTo>
                    <a:pt x="113" y="0"/>
                  </a:moveTo>
                  <a:cubicBezTo>
                    <a:pt x="92" y="50"/>
                    <a:pt x="69" y="54"/>
                    <a:pt x="113" y="88"/>
                  </a:cubicBezTo>
                  <a:cubicBezTo>
                    <a:pt x="124" y="97"/>
                    <a:pt x="138" y="101"/>
                    <a:pt x="151" y="108"/>
                  </a:cubicBezTo>
                  <a:cubicBezTo>
                    <a:pt x="166" y="144"/>
                    <a:pt x="164" y="175"/>
                    <a:pt x="113" y="196"/>
                  </a:cubicBezTo>
                  <a:cubicBezTo>
                    <a:pt x="90" y="205"/>
                    <a:pt x="38" y="216"/>
                    <a:pt x="38" y="216"/>
                  </a:cubicBezTo>
                  <a:cubicBezTo>
                    <a:pt x="22" y="253"/>
                    <a:pt x="10" y="266"/>
                    <a:pt x="38" y="313"/>
                  </a:cubicBezTo>
                  <a:cubicBezTo>
                    <a:pt x="44" y="324"/>
                    <a:pt x="65" y="325"/>
                    <a:pt x="76" y="333"/>
                  </a:cubicBezTo>
                  <a:cubicBezTo>
                    <a:pt x="102" y="351"/>
                    <a:pt x="151" y="392"/>
                    <a:pt x="151" y="392"/>
                  </a:cubicBezTo>
                  <a:cubicBezTo>
                    <a:pt x="174" y="445"/>
                    <a:pt x="203" y="469"/>
                    <a:pt x="126" y="500"/>
                  </a:cubicBezTo>
                  <a:cubicBezTo>
                    <a:pt x="114" y="504"/>
                    <a:pt x="101" y="506"/>
                    <a:pt x="88" y="510"/>
                  </a:cubicBezTo>
                  <a:cubicBezTo>
                    <a:pt x="29" y="578"/>
                    <a:pt x="21" y="549"/>
                    <a:pt x="63" y="598"/>
                  </a:cubicBezTo>
                  <a:cubicBezTo>
                    <a:pt x="5" y="665"/>
                    <a:pt x="22" y="634"/>
                    <a:pt x="0" y="686"/>
                  </a:cubicBezTo>
                  <a:cubicBezTo>
                    <a:pt x="7" y="711"/>
                    <a:pt x="10" y="736"/>
                    <a:pt x="38" y="754"/>
                  </a:cubicBezTo>
                  <a:cubicBezTo>
                    <a:pt x="94" y="791"/>
                    <a:pt x="176" y="800"/>
                    <a:pt x="239" y="833"/>
                  </a:cubicBezTo>
                  <a:cubicBezTo>
                    <a:pt x="297" y="900"/>
                    <a:pt x="136" y="818"/>
                    <a:pt x="158" y="870"/>
                  </a:cubicBezTo>
                  <a:cubicBezTo>
                    <a:pt x="132" y="901"/>
                    <a:pt x="169" y="940"/>
                    <a:pt x="142" y="973"/>
                  </a:cubicBezTo>
                  <a:cubicBezTo>
                    <a:pt x="150" y="992"/>
                    <a:pt x="258" y="1073"/>
                    <a:pt x="227" y="1097"/>
                  </a:cubicBezTo>
                  <a:cubicBezTo>
                    <a:pt x="227" y="1097"/>
                    <a:pt x="132" y="1146"/>
                    <a:pt x="113" y="1156"/>
                  </a:cubicBezTo>
                  <a:cubicBezTo>
                    <a:pt x="101" y="1163"/>
                    <a:pt x="76" y="1176"/>
                    <a:pt x="76" y="1176"/>
                  </a:cubicBezTo>
                  <a:cubicBezTo>
                    <a:pt x="46" y="1245"/>
                    <a:pt x="93" y="1286"/>
                    <a:pt x="164" y="1323"/>
                  </a:cubicBezTo>
                  <a:cubicBezTo>
                    <a:pt x="190" y="1353"/>
                    <a:pt x="214" y="1450"/>
                    <a:pt x="192" y="148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7446" name="WordArt 57" descr="White marble"/>
            <p:cNvSpPr>
              <a:spLocks noChangeArrowheads="1" noChangeShapeType="1" noTextEdit="1"/>
            </p:cNvSpPr>
            <p:nvPr/>
          </p:nvSpPr>
          <p:spPr bwMode="auto">
            <a:xfrm>
              <a:off x="2102" y="12833"/>
              <a:ext cx="1248" cy="324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noFill/>
                  <a:latin typeface="Times New Roman"/>
                  <a:cs typeface="Times New Roman"/>
                </a:rPr>
                <a:t>ДАННИ</a:t>
              </a:r>
            </a:p>
          </p:txBody>
        </p:sp>
        <p:sp>
          <p:nvSpPr>
            <p:cNvPr id="17447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3765" y="12598"/>
              <a:ext cx="1513" cy="8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къде </a:t>
              </a:r>
            </a:p>
            <a:p>
              <a:r>
                <a:rPr lang="bg-BG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е</a:t>
              </a:r>
            </a:p>
            <a:p>
              <a:r>
                <a:rPr lang="bg-BG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следващият?</a:t>
              </a:r>
            </a:p>
          </p:txBody>
        </p:sp>
        <p:sp>
          <p:nvSpPr>
            <p:cNvPr id="17448" name="WordArt 59"/>
            <p:cNvSpPr>
              <a:spLocks noChangeArrowheads="1" noChangeShapeType="1" noTextEdit="1"/>
            </p:cNvSpPr>
            <p:nvPr/>
          </p:nvSpPr>
          <p:spPr bwMode="auto">
            <a:xfrm>
              <a:off x="2963" y="13909"/>
              <a:ext cx="1540" cy="131"/>
            </a:xfrm>
            <a:prstGeom prst="rect">
              <a:avLst/>
            </a:prstGeom>
          </p:spPr>
          <p:txBody>
            <a:bodyPr spcFirstLastPara="1" wrap="none" fromWordArt="1">
              <a:prstTxWarp prst="textArchDown">
                <a:avLst>
                  <a:gd name="adj" fmla="val 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елемент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204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31214E-6 C -0.00104 -0.00138 -0.00191 -0.00323 -0.0033 -0.00416 C -0.00625 -0.00601 -0.01285 -0.00832 -0.01285 -0.00832 C -0.01563 -0.01086 -0.02292 -0.02104 -0.02552 -0.02104 L -0.0842 -0.0252 L -0.15729 -0.01688 L -0.15729 0.15237 " pathEditMode="relative" ptsTypes="fffAAAA">
                                      <p:cBhvr>
                                        <p:cTn id="15" dur="20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17920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1954213" y="2309813"/>
            <a:ext cx="1949450" cy="1722437"/>
            <a:chOff x="1535" y="1973"/>
            <a:chExt cx="856" cy="841"/>
          </a:xfrm>
        </p:grpSpPr>
        <p:sp>
          <p:nvSpPr>
            <p:cNvPr id="243715" name="Freeform 3"/>
            <p:cNvSpPr>
              <a:spLocks/>
            </p:cNvSpPr>
            <p:nvPr/>
          </p:nvSpPr>
          <p:spPr bwMode="auto">
            <a:xfrm flipH="1">
              <a:off x="1668" y="2202"/>
              <a:ext cx="267" cy="505"/>
            </a:xfrm>
            <a:custGeom>
              <a:avLst/>
              <a:gdLst>
                <a:gd name="T0" fmla="*/ 457 w 1564"/>
                <a:gd name="T1" fmla="*/ 45 h 2938"/>
                <a:gd name="T2" fmla="*/ 404 w 1564"/>
                <a:gd name="T3" fmla="*/ 75 h 2938"/>
                <a:gd name="T4" fmla="*/ 0 w 1564"/>
                <a:gd name="T5" fmla="*/ 343 h 2938"/>
                <a:gd name="T6" fmla="*/ 107 w 1564"/>
                <a:gd name="T7" fmla="*/ 2272 h 2938"/>
                <a:gd name="T8" fmla="*/ 107 w 1564"/>
                <a:gd name="T9" fmla="*/ 2375 h 2938"/>
                <a:gd name="T10" fmla="*/ 129 w 1564"/>
                <a:gd name="T11" fmla="*/ 2555 h 2938"/>
                <a:gd name="T12" fmla="*/ 122 w 1564"/>
                <a:gd name="T13" fmla="*/ 2757 h 2938"/>
                <a:gd name="T14" fmla="*/ 444 w 1564"/>
                <a:gd name="T15" fmla="*/ 2883 h 2938"/>
                <a:gd name="T16" fmla="*/ 784 w 1564"/>
                <a:gd name="T17" fmla="*/ 2938 h 2938"/>
                <a:gd name="T18" fmla="*/ 1194 w 1564"/>
                <a:gd name="T19" fmla="*/ 2900 h 2938"/>
                <a:gd name="T20" fmla="*/ 1534 w 1564"/>
                <a:gd name="T21" fmla="*/ 2775 h 2938"/>
                <a:gd name="T22" fmla="*/ 1564 w 1564"/>
                <a:gd name="T23" fmla="*/ 2412 h 2938"/>
                <a:gd name="T24" fmla="*/ 1534 w 1564"/>
                <a:gd name="T25" fmla="*/ 1486 h 2938"/>
                <a:gd name="T26" fmla="*/ 1281 w 1564"/>
                <a:gd name="T27" fmla="*/ 305 h 2938"/>
                <a:gd name="T28" fmla="*/ 944 w 1564"/>
                <a:gd name="T29" fmla="*/ 30 h 2938"/>
                <a:gd name="T30" fmla="*/ 847 w 1564"/>
                <a:gd name="T31" fmla="*/ 0 h 2938"/>
                <a:gd name="T32" fmla="*/ 697 w 1564"/>
                <a:gd name="T33" fmla="*/ 8 h 2938"/>
                <a:gd name="T34" fmla="*/ 592 w 1564"/>
                <a:gd name="T35" fmla="*/ 8 h 2938"/>
                <a:gd name="T36" fmla="*/ 524 w 1564"/>
                <a:gd name="T37" fmla="*/ 38 h 2938"/>
                <a:gd name="T38" fmla="*/ 457 w 1564"/>
                <a:gd name="T39" fmla="*/ 45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4" h="2938">
                  <a:moveTo>
                    <a:pt x="457" y="45"/>
                  </a:moveTo>
                  <a:lnTo>
                    <a:pt x="404" y="75"/>
                  </a:lnTo>
                  <a:lnTo>
                    <a:pt x="0" y="343"/>
                  </a:lnTo>
                  <a:lnTo>
                    <a:pt x="107" y="2272"/>
                  </a:lnTo>
                  <a:lnTo>
                    <a:pt x="107" y="2375"/>
                  </a:lnTo>
                  <a:lnTo>
                    <a:pt x="129" y="2555"/>
                  </a:lnTo>
                  <a:lnTo>
                    <a:pt x="122" y="2757"/>
                  </a:lnTo>
                  <a:lnTo>
                    <a:pt x="444" y="2883"/>
                  </a:lnTo>
                  <a:lnTo>
                    <a:pt x="784" y="2938"/>
                  </a:lnTo>
                  <a:lnTo>
                    <a:pt x="1194" y="2900"/>
                  </a:lnTo>
                  <a:lnTo>
                    <a:pt x="1534" y="2775"/>
                  </a:lnTo>
                  <a:lnTo>
                    <a:pt x="1564" y="2412"/>
                  </a:lnTo>
                  <a:lnTo>
                    <a:pt x="1534" y="1486"/>
                  </a:lnTo>
                  <a:lnTo>
                    <a:pt x="1281" y="305"/>
                  </a:lnTo>
                  <a:lnTo>
                    <a:pt x="944" y="30"/>
                  </a:lnTo>
                  <a:lnTo>
                    <a:pt x="847" y="0"/>
                  </a:lnTo>
                  <a:lnTo>
                    <a:pt x="697" y="8"/>
                  </a:lnTo>
                  <a:lnTo>
                    <a:pt x="592" y="8"/>
                  </a:lnTo>
                  <a:lnTo>
                    <a:pt x="524" y="38"/>
                  </a:lnTo>
                  <a:lnTo>
                    <a:pt x="457" y="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243716" name="Freeform 4"/>
            <p:cNvSpPr>
              <a:spLocks/>
            </p:cNvSpPr>
            <p:nvPr/>
          </p:nvSpPr>
          <p:spPr bwMode="auto">
            <a:xfrm flipH="1">
              <a:off x="1772" y="2160"/>
              <a:ext cx="100" cy="88"/>
            </a:xfrm>
            <a:custGeom>
              <a:avLst/>
              <a:gdLst>
                <a:gd name="T0" fmla="*/ 540 w 583"/>
                <a:gd name="T1" fmla="*/ 0 h 511"/>
                <a:gd name="T2" fmla="*/ 560 w 583"/>
                <a:gd name="T3" fmla="*/ 116 h 511"/>
                <a:gd name="T4" fmla="*/ 563 w 583"/>
                <a:gd name="T5" fmla="*/ 173 h 511"/>
                <a:gd name="T6" fmla="*/ 570 w 583"/>
                <a:gd name="T7" fmla="*/ 248 h 511"/>
                <a:gd name="T8" fmla="*/ 583 w 583"/>
                <a:gd name="T9" fmla="*/ 321 h 511"/>
                <a:gd name="T10" fmla="*/ 548 w 583"/>
                <a:gd name="T11" fmla="*/ 383 h 511"/>
                <a:gd name="T12" fmla="*/ 503 w 583"/>
                <a:gd name="T13" fmla="*/ 453 h 511"/>
                <a:gd name="T14" fmla="*/ 453 w 583"/>
                <a:gd name="T15" fmla="*/ 488 h 511"/>
                <a:gd name="T16" fmla="*/ 385 w 583"/>
                <a:gd name="T17" fmla="*/ 508 h 511"/>
                <a:gd name="T18" fmla="*/ 305 w 583"/>
                <a:gd name="T19" fmla="*/ 511 h 511"/>
                <a:gd name="T20" fmla="*/ 220 w 583"/>
                <a:gd name="T21" fmla="*/ 503 h 511"/>
                <a:gd name="T22" fmla="*/ 160 w 583"/>
                <a:gd name="T23" fmla="*/ 481 h 511"/>
                <a:gd name="T24" fmla="*/ 108 w 583"/>
                <a:gd name="T25" fmla="*/ 456 h 511"/>
                <a:gd name="T26" fmla="*/ 70 w 583"/>
                <a:gd name="T27" fmla="*/ 426 h 511"/>
                <a:gd name="T28" fmla="*/ 33 w 583"/>
                <a:gd name="T29" fmla="*/ 373 h 511"/>
                <a:gd name="T30" fmla="*/ 15 w 583"/>
                <a:gd name="T31" fmla="*/ 321 h 511"/>
                <a:gd name="T32" fmla="*/ 8 w 583"/>
                <a:gd name="T33" fmla="*/ 271 h 511"/>
                <a:gd name="T34" fmla="*/ 0 w 583"/>
                <a:gd name="T35" fmla="*/ 116 h 511"/>
                <a:gd name="T36" fmla="*/ 540 w 583"/>
                <a:gd name="T37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3" h="511">
                  <a:moveTo>
                    <a:pt x="540" y="0"/>
                  </a:moveTo>
                  <a:lnTo>
                    <a:pt x="560" y="116"/>
                  </a:lnTo>
                  <a:lnTo>
                    <a:pt x="563" y="173"/>
                  </a:lnTo>
                  <a:lnTo>
                    <a:pt x="570" y="248"/>
                  </a:lnTo>
                  <a:lnTo>
                    <a:pt x="583" y="321"/>
                  </a:lnTo>
                  <a:lnTo>
                    <a:pt x="548" y="383"/>
                  </a:lnTo>
                  <a:lnTo>
                    <a:pt x="503" y="453"/>
                  </a:lnTo>
                  <a:lnTo>
                    <a:pt x="453" y="488"/>
                  </a:lnTo>
                  <a:lnTo>
                    <a:pt x="385" y="508"/>
                  </a:lnTo>
                  <a:lnTo>
                    <a:pt x="305" y="511"/>
                  </a:lnTo>
                  <a:lnTo>
                    <a:pt x="220" y="503"/>
                  </a:lnTo>
                  <a:lnTo>
                    <a:pt x="160" y="481"/>
                  </a:lnTo>
                  <a:lnTo>
                    <a:pt x="108" y="456"/>
                  </a:lnTo>
                  <a:lnTo>
                    <a:pt x="70" y="426"/>
                  </a:lnTo>
                  <a:lnTo>
                    <a:pt x="33" y="373"/>
                  </a:lnTo>
                  <a:lnTo>
                    <a:pt x="15" y="321"/>
                  </a:lnTo>
                  <a:lnTo>
                    <a:pt x="8" y="271"/>
                  </a:lnTo>
                  <a:lnTo>
                    <a:pt x="0" y="116"/>
                  </a:lnTo>
                  <a:lnTo>
                    <a:pt x="5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grpSp>
          <p:nvGrpSpPr>
            <p:cNvPr id="54284" name="Group 5"/>
            <p:cNvGrpSpPr>
              <a:grpSpLocks/>
            </p:cNvGrpSpPr>
            <p:nvPr/>
          </p:nvGrpSpPr>
          <p:grpSpPr bwMode="auto">
            <a:xfrm flipH="1">
              <a:off x="1890" y="2008"/>
              <a:ext cx="29" cy="124"/>
              <a:chOff x="3858" y="5552"/>
              <a:chExt cx="167" cy="720"/>
            </a:xfrm>
          </p:grpSpPr>
          <p:sp>
            <p:nvSpPr>
              <p:cNvPr id="243718" name="Freeform 6"/>
              <p:cNvSpPr>
                <a:spLocks/>
              </p:cNvSpPr>
              <p:nvPr/>
            </p:nvSpPr>
            <p:spPr bwMode="auto">
              <a:xfrm>
                <a:off x="3858" y="5551"/>
                <a:ext cx="169" cy="504"/>
              </a:xfrm>
              <a:custGeom>
                <a:avLst/>
                <a:gdLst>
                  <a:gd name="T0" fmla="*/ 85 w 167"/>
                  <a:gd name="T1" fmla="*/ 0 h 503"/>
                  <a:gd name="T2" fmla="*/ 37 w 167"/>
                  <a:gd name="T3" fmla="*/ 55 h 503"/>
                  <a:gd name="T4" fmla="*/ 7 w 167"/>
                  <a:gd name="T5" fmla="*/ 120 h 503"/>
                  <a:gd name="T6" fmla="*/ 0 w 167"/>
                  <a:gd name="T7" fmla="*/ 195 h 503"/>
                  <a:gd name="T8" fmla="*/ 0 w 167"/>
                  <a:gd name="T9" fmla="*/ 247 h 503"/>
                  <a:gd name="T10" fmla="*/ 15 w 167"/>
                  <a:gd name="T11" fmla="*/ 345 h 503"/>
                  <a:gd name="T12" fmla="*/ 22 w 167"/>
                  <a:gd name="T13" fmla="*/ 400 h 503"/>
                  <a:gd name="T14" fmla="*/ 37 w 167"/>
                  <a:gd name="T15" fmla="*/ 428 h 503"/>
                  <a:gd name="T16" fmla="*/ 67 w 167"/>
                  <a:gd name="T17" fmla="*/ 445 h 503"/>
                  <a:gd name="T18" fmla="*/ 92 w 167"/>
                  <a:gd name="T19" fmla="*/ 503 h 503"/>
                  <a:gd name="T20" fmla="*/ 100 w 167"/>
                  <a:gd name="T21" fmla="*/ 420 h 503"/>
                  <a:gd name="T22" fmla="*/ 112 w 167"/>
                  <a:gd name="T23" fmla="*/ 360 h 503"/>
                  <a:gd name="T24" fmla="*/ 142 w 167"/>
                  <a:gd name="T25" fmla="*/ 280 h 503"/>
                  <a:gd name="T26" fmla="*/ 137 w 167"/>
                  <a:gd name="T27" fmla="*/ 217 h 503"/>
                  <a:gd name="T28" fmla="*/ 167 w 167"/>
                  <a:gd name="T29" fmla="*/ 175 h 503"/>
                  <a:gd name="T30" fmla="*/ 112 w 167"/>
                  <a:gd name="T31" fmla="*/ 142 h 503"/>
                  <a:gd name="T32" fmla="*/ 90 w 167"/>
                  <a:gd name="T33" fmla="*/ 107 h 503"/>
                  <a:gd name="T34" fmla="*/ 85 w 167"/>
                  <a:gd name="T35" fmla="*/ 0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503">
                    <a:moveTo>
                      <a:pt x="85" y="0"/>
                    </a:moveTo>
                    <a:lnTo>
                      <a:pt x="37" y="55"/>
                    </a:lnTo>
                    <a:lnTo>
                      <a:pt x="7" y="120"/>
                    </a:lnTo>
                    <a:lnTo>
                      <a:pt x="0" y="195"/>
                    </a:lnTo>
                    <a:lnTo>
                      <a:pt x="0" y="247"/>
                    </a:lnTo>
                    <a:lnTo>
                      <a:pt x="15" y="345"/>
                    </a:lnTo>
                    <a:lnTo>
                      <a:pt x="22" y="400"/>
                    </a:lnTo>
                    <a:lnTo>
                      <a:pt x="37" y="428"/>
                    </a:lnTo>
                    <a:lnTo>
                      <a:pt x="67" y="445"/>
                    </a:lnTo>
                    <a:lnTo>
                      <a:pt x="92" y="503"/>
                    </a:lnTo>
                    <a:lnTo>
                      <a:pt x="100" y="420"/>
                    </a:lnTo>
                    <a:lnTo>
                      <a:pt x="112" y="360"/>
                    </a:lnTo>
                    <a:lnTo>
                      <a:pt x="142" y="280"/>
                    </a:lnTo>
                    <a:lnTo>
                      <a:pt x="137" y="217"/>
                    </a:lnTo>
                    <a:lnTo>
                      <a:pt x="167" y="175"/>
                    </a:lnTo>
                    <a:lnTo>
                      <a:pt x="112" y="142"/>
                    </a:lnTo>
                    <a:lnTo>
                      <a:pt x="90" y="107"/>
                    </a:lnTo>
                    <a:lnTo>
                      <a:pt x="8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  <p:sp>
            <p:nvSpPr>
              <p:cNvPr id="243719" name="Freeform 7"/>
              <p:cNvSpPr>
                <a:spLocks/>
              </p:cNvSpPr>
              <p:nvPr/>
            </p:nvSpPr>
            <p:spPr bwMode="auto">
              <a:xfrm>
                <a:off x="3874" y="5974"/>
                <a:ext cx="96" cy="297"/>
              </a:xfrm>
              <a:custGeom>
                <a:avLst/>
                <a:gdLst>
                  <a:gd name="T0" fmla="*/ 68 w 93"/>
                  <a:gd name="T1" fmla="*/ 28 h 295"/>
                  <a:gd name="T2" fmla="*/ 45 w 93"/>
                  <a:gd name="T3" fmla="*/ 5 h 295"/>
                  <a:gd name="T4" fmla="*/ 25 w 93"/>
                  <a:gd name="T5" fmla="*/ 0 h 295"/>
                  <a:gd name="T6" fmla="*/ 8 w 93"/>
                  <a:gd name="T7" fmla="*/ 23 h 295"/>
                  <a:gd name="T8" fmla="*/ 0 w 93"/>
                  <a:gd name="T9" fmla="*/ 70 h 295"/>
                  <a:gd name="T10" fmla="*/ 5 w 93"/>
                  <a:gd name="T11" fmla="*/ 115 h 295"/>
                  <a:gd name="T12" fmla="*/ 8 w 93"/>
                  <a:gd name="T13" fmla="*/ 158 h 295"/>
                  <a:gd name="T14" fmla="*/ 20 w 93"/>
                  <a:gd name="T15" fmla="*/ 198 h 295"/>
                  <a:gd name="T16" fmla="*/ 30 w 93"/>
                  <a:gd name="T17" fmla="*/ 248 h 295"/>
                  <a:gd name="T18" fmla="*/ 35 w 93"/>
                  <a:gd name="T19" fmla="*/ 265 h 295"/>
                  <a:gd name="T20" fmla="*/ 45 w 93"/>
                  <a:gd name="T21" fmla="*/ 295 h 295"/>
                  <a:gd name="T22" fmla="*/ 58 w 93"/>
                  <a:gd name="T23" fmla="*/ 280 h 295"/>
                  <a:gd name="T24" fmla="*/ 68 w 93"/>
                  <a:gd name="T25" fmla="*/ 295 h 295"/>
                  <a:gd name="T26" fmla="*/ 88 w 93"/>
                  <a:gd name="T27" fmla="*/ 260 h 295"/>
                  <a:gd name="T28" fmla="*/ 93 w 93"/>
                  <a:gd name="T29" fmla="*/ 203 h 295"/>
                  <a:gd name="T30" fmla="*/ 93 w 93"/>
                  <a:gd name="T31" fmla="*/ 98 h 295"/>
                  <a:gd name="T32" fmla="*/ 68 w 93"/>
                  <a:gd name="T33" fmla="*/ 28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295">
                    <a:moveTo>
                      <a:pt x="68" y="28"/>
                    </a:moveTo>
                    <a:lnTo>
                      <a:pt x="45" y="5"/>
                    </a:lnTo>
                    <a:lnTo>
                      <a:pt x="25" y="0"/>
                    </a:lnTo>
                    <a:lnTo>
                      <a:pt x="8" y="23"/>
                    </a:lnTo>
                    <a:lnTo>
                      <a:pt x="0" y="70"/>
                    </a:lnTo>
                    <a:lnTo>
                      <a:pt x="5" y="115"/>
                    </a:lnTo>
                    <a:lnTo>
                      <a:pt x="8" y="158"/>
                    </a:lnTo>
                    <a:lnTo>
                      <a:pt x="20" y="198"/>
                    </a:lnTo>
                    <a:lnTo>
                      <a:pt x="30" y="248"/>
                    </a:lnTo>
                    <a:lnTo>
                      <a:pt x="35" y="265"/>
                    </a:lnTo>
                    <a:lnTo>
                      <a:pt x="45" y="295"/>
                    </a:lnTo>
                    <a:lnTo>
                      <a:pt x="58" y="280"/>
                    </a:lnTo>
                    <a:lnTo>
                      <a:pt x="68" y="295"/>
                    </a:lnTo>
                    <a:lnTo>
                      <a:pt x="88" y="260"/>
                    </a:lnTo>
                    <a:lnTo>
                      <a:pt x="93" y="203"/>
                    </a:lnTo>
                    <a:lnTo>
                      <a:pt x="93" y="98"/>
                    </a:lnTo>
                    <a:lnTo>
                      <a:pt x="6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</p:grpSp>
        <p:sp>
          <p:nvSpPr>
            <p:cNvPr id="243720" name="Freeform 8"/>
            <p:cNvSpPr>
              <a:spLocks/>
            </p:cNvSpPr>
            <p:nvPr/>
          </p:nvSpPr>
          <p:spPr bwMode="auto">
            <a:xfrm flipH="1">
              <a:off x="1742" y="2001"/>
              <a:ext cx="162" cy="225"/>
            </a:xfrm>
            <a:custGeom>
              <a:avLst/>
              <a:gdLst>
                <a:gd name="T0" fmla="*/ 52 w 947"/>
                <a:gd name="T1" fmla="*/ 192 h 1308"/>
                <a:gd name="T2" fmla="*/ 12 w 947"/>
                <a:gd name="T3" fmla="*/ 370 h 1308"/>
                <a:gd name="T4" fmla="*/ 15 w 947"/>
                <a:gd name="T5" fmla="*/ 523 h 1308"/>
                <a:gd name="T6" fmla="*/ 0 w 947"/>
                <a:gd name="T7" fmla="*/ 658 h 1308"/>
                <a:gd name="T8" fmla="*/ 5 w 947"/>
                <a:gd name="T9" fmla="*/ 753 h 1308"/>
                <a:gd name="T10" fmla="*/ 27 w 947"/>
                <a:gd name="T11" fmla="*/ 850 h 1308"/>
                <a:gd name="T12" fmla="*/ 87 w 947"/>
                <a:gd name="T13" fmla="*/ 998 h 1308"/>
                <a:gd name="T14" fmla="*/ 142 w 947"/>
                <a:gd name="T15" fmla="*/ 1121 h 1308"/>
                <a:gd name="T16" fmla="*/ 190 w 947"/>
                <a:gd name="T17" fmla="*/ 1226 h 1308"/>
                <a:gd name="T18" fmla="*/ 290 w 947"/>
                <a:gd name="T19" fmla="*/ 1293 h 1308"/>
                <a:gd name="T20" fmla="*/ 425 w 947"/>
                <a:gd name="T21" fmla="*/ 1308 h 1308"/>
                <a:gd name="T22" fmla="*/ 515 w 947"/>
                <a:gd name="T23" fmla="*/ 1303 h 1308"/>
                <a:gd name="T24" fmla="*/ 590 w 947"/>
                <a:gd name="T25" fmla="*/ 1273 h 1308"/>
                <a:gd name="T26" fmla="*/ 662 w 947"/>
                <a:gd name="T27" fmla="*/ 1226 h 1308"/>
                <a:gd name="T28" fmla="*/ 752 w 947"/>
                <a:gd name="T29" fmla="*/ 1121 h 1308"/>
                <a:gd name="T30" fmla="*/ 812 w 947"/>
                <a:gd name="T31" fmla="*/ 980 h 1308"/>
                <a:gd name="T32" fmla="*/ 835 w 947"/>
                <a:gd name="T33" fmla="*/ 873 h 1308"/>
                <a:gd name="T34" fmla="*/ 845 w 947"/>
                <a:gd name="T35" fmla="*/ 793 h 1308"/>
                <a:gd name="T36" fmla="*/ 880 w 947"/>
                <a:gd name="T37" fmla="*/ 768 h 1308"/>
                <a:gd name="T38" fmla="*/ 910 w 947"/>
                <a:gd name="T39" fmla="*/ 710 h 1308"/>
                <a:gd name="T40" fmla="*/ 940 w 947"/>
                <a:gd name="T41" fmla="*/ 625 h 1308"/>
                <a:gd name="T42" fmla="*/ 947 w 947"/>
                <a:gd name="T43" fmla="*/ 538 h 1308"/>
                <a:gd name="T44" fmla="*/ 925 w 947"/>
                <a:gd name="T45" fmla="*/ 478 h 1308"/>
                <a:gd name="T46" fmla="*/ 872 w 947"/>
                <a:gd name="T47" fmla="*/ 478 h 1308"/>
                <a:gd name="T48" fmla="*/ 822 w 947"/>
                <a:gd name="T49" fmla="*/ 493 h 1308"/>
                <a:gd name="T50" fmla="*/ 827 w 947"/>
                <a:gd name="T51" fmla="*/ 347 h 1308"/>
                <a:gd name="T52" fmla="*/ 807 w 947"/>
                <a:gd name="T53" fmla="*/ 205 h 1308"/>
                <a:gd name="T54" fmla="*/ 737 w 947"/>
                <a:gd name="T55" fmla="*/ 90 h 1308"/>
                <a:gd name="T56" fmla="*/ 602 w 947"/>
                <a:gd name="T57" fmla="*/ 17 h 1308"/>
                <a:gd name="T58" fmla="*/ 400 w 947"/>
                <a:gd name="T59" fmla="*/ 0 h 1308"/>
                <a:gd name="T60" fmla="*/ 200 w 947"/>
                <a:gd name="T61" fmla="*/ 32 h 1308"/>
                <a:gd name="T62" fmla="*/ 77 w 947"/>
                <a:gd name="T63" fmla="*/ 137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47" h="1308">
                  <a:moveTo>
                    <a:pt x="77" y="137"/>
                  </a:moveTo>
                  <a:lnTo>
                    <a:pt x="52" y="192"/>
                  </a:lnTo>
                  <a:lnTo>
                    <a:pt x="27" y="282"/>
                  </a:lnTo>
                  <a:lnTo>
                    <a:pt x="12" y="370"/>
                  </a:lnTo>
                  <a:lnTo>
                    <a:pt x="5" y="440"/>
                  </a:lnTo>
                  <a:lnTo>
                    <a:pt x="15" y="523"/>
                  </a:lnTo>
                  <a:lnTo>
                    <a:pt x="10" y="578"/>
                  </a:lnTo>
                  <a:lnTo>
                    <a:pt x="0" y="658"/>
                  </a:lnTo>
                  <a:lnTo>
                    <a:pt x="0" y="708"/>
                  </a:lnTo>
                  <a:lnTo>
                    <a:pt x="5" y="753"/>
                  </a:lnTo>
                  <a:lnTo>
                    <a:pt x="12" y="805"/>
                  </a:lnTo>
                  <a:lnTo>
                    <a:pt x="27" y="850"/>
                  </a:lnTo>
                  <a:lnTo>
                    <a:pt x="60" y="933"/>
                  </a:lnTo>
                  <a:lnTo>
                    <a:pt x="87" y="998"/>
                  </a:lnTo>
                  <a:lnTo>
                    <a:pt x="117" y="1066"/>
                  </a:lnTo>
                  <a:lnTo>
                    <a:pt x="142" y="1121"/>
                  </a:lnTo>
                  <a:lnTo>
                    <a:pt x="160" y="1171"/>
                  </a:lnTo>
                  <a:lnTo>
                    <a:pt x="190" y="1226"/>
                  </a:lnTo>
                  <a:lnTo>
                    <a:pt x="235" y="1271"/>
                  </a:lnTo>
                  <a:lnTo>
                    <a:pt x="290" y="1293"/>
                  </a:lnTo>
                  <a:lnTo>
                    <a:pt x="362" y="1308"/>
                  </a:lnTo>
                  <a:lnTo>
                    <a:pt x="425" y="1308"/>
                  </a:lnTo>
                  <a:lnTo>
                    <a:pt x="475" y="1308"/>
                  </a:lnTo>
                  <a:lnTo>
                    <a:pt x="515" y="1303"/>
                  </a:lnTo>
                  <a:lnTo>
                    <a:pt x="552" y="1293"/>
                  </a:lnTo>
                  <a:lnTo>
                    <a:pt x="590" y="1273"/>
                  </a:lnTo>
                  <a:lnTo>
                    <a:pt x="625" y="1256"/>
                  </a:lnTo>
                  <a:lnTo>
                    <a:pt x="662" y="1226"/>
                  </a:lnTo>
                  <a:lnTo>
                    <a:pt x="700" y="1183"/>
                  </a:lnTo>
                  <a:lnTo>
                    <a:pt x="752" y="1121"/>
                  </a:lnTo>
                  <a:lnTo>
                    <a:pt x="782" y="1063"/>
                  </a:lnTo>
                  <a:lnTo>
                    <a:pt x="812" y="980"/>
                  </a:lnTo>
                  <a:lnTo>
                    <a:pt x="827" y="925"/>
                  </a:lnTo>
                  <a:lnTo>
                    <a:pt x="835" y="873"/>
                  </a:lnTo>
                  <a:lnTo>
                    <a:pt x="842" y="830"/>
                  </a:lnTo>
                  <a:lnTo>
                    <a:pt x="845" y="793"/>
                  </a:lnTo>
                  <a:lnTo>
                    <a:pt x="860" y="783"/>
                  </a:lnTo>
                  <a:lnTo>
                    <a:pt x="880" y="768"/>
                  </a:lnTo>
                  <a:lnTo>
                    <a:pt x="895" y="738"/>
                  </a:lnTo>
                  <a:lnTo>
                    <a:pt x="910" y="710"/>
                  </a:lnTo>
                  <a:lnTo>
                    <a:pt x="925" y="678"/>
                  </a:lnTo>
                  <a:lnTo>
                    <a:pt x="940" y="625"/>
                  </a:lnTo>
                  <a:lnTo>
                    <a:pt x="942" y="583"/>
                  </a:lnTo>
                  <a:lnTo>
                    <a:pt x="947" y="538"/>
                  </a:lnTo>
                  <a:lnTo>
                    <a:pt x="940" y="510"/>
                  </a:lnTo>
                  <a:lnTo>
                    <a:pt x="925" y="478"/>
                  </a:lnTo>
                  <a:lnTo>
                    <a:pt x="890" y="478"/>
                  </a:lnTo>
                  <a:lnTo>
                    <a:pt x="872" y="478"/>
                  </a:lnTo>
                  <a:lnTo>
                    <a:pt x="850" y="500"/>
                  </a:lnTo>
                  <a:lnTo>
                    <a:pt x="822" y="493"/>
                  </a:lnTo>
                  <a:lnTo>
                    <a:pt x="827" y="420"/>
                  </a:lnTo>
                  <a:lnTo>
                    <a:pt x="827" y="347"/>
                  </a:lnTo>
                  <a:lnTo>
                    <a:pt x="822" y="290"/>
                  </a:lnTo>
                  <a:lnTo>
                    <a:pt x="807" y="205"/>
                  </a:lnTo>
                  <a:lnTo>
                    <a:pt x="777" y="140"/>
                  </a:lnTo>
                  <a:lnTo>
                    <a:pt x="737" y="90"/>
                  </a:lnTo>
                  <a:lnTo>
                    <a:pt x="672" y="45"/>
                  </a:lnTo>
                  <a:lnTo>
                    <a:pt x="602" y="17"/>
                  </a:lnTo>
                  <a:lnTo>
                    <a:pt x="502" y="0"/>
                  </a:lnTo>
                  <a:lnTo>
                    <a:pt x="400" y="0"/>
                  </a:lnTo>
                  <a:lnTo>
                    <a:pt x="297" y="7"/>
                  </a:lnTo>
                  <a:lnTo>
                    <a:pt x="200" y="32"/>
                  </a:lnTo>
                  <a:lnTo>
                    <a:pt x="135" y="80"/>
                  </a:lnTo>
                  <a:lnTo>
                    <a:pt x="77" y="137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243721" name="Freeform 9"/>
            <p:cNvSpPr>
              <a:spLocks/>
            </p:cNvSpPr>
            <p:nvPr/>
          </p:nvSpPr>
          <p:spPr bwMode="auto">
            <a:xfrm flipH="1">
              <a:off x="1737" y="1973"/>
              <a:ext cx="166" cy="125"/>
            </a:xfrm>
            <a:custGeom>
              <a:avLst/>
              <a:gdLst>
                <a:gd name="T0" fmla="*/ 60 w 970"/>
                <a:gd name="T1" fmla="*/ 373 h 728"/>
                <a:gd name="T2" fmla="*/ 42 w 970"/>
                <a:gd name="T3" fmla="*/ 345 h 728"/>
                <a:gd name="T4" fmla="*/ 25 w 970"/>
                <a:gd name="T5" fmla="*/ 295 h 728"/>
                <a:gd name="T6" fmla="*/ 25 w 970"/>
                <a:gd name="T7" fmla="*/ 235 h 728"/>
                <a:gd name="T8" fmla="*/ 15 w 970"/>
                <a:gd name="T9" fmla="*/ 205 h 728"/>
                <a:gd name="T10" fmla="*/ 0 w 970"/>
                <a:gd name="T11" fmla="*/ 178 h 728"/>
                <a:gd name="T12" fmla="*/ 42 w 970"/>
                <a:gd name="T13" fmla="*/ 130 h 728"/>
                <a:gd name="T14" fmla="*/ 97 w 970"/>
                <a:gd name="T15" fmla="*/ 100 h 728"/>
                <a:gd name="T16" fmla="*/ 160 w 970"/>
                <a:gd name="T17" fmla="*/ 45 h 728"/>
                <a:gd name="T18" fmla="*/ 272 w 970"/>
                <a:gd name="T19" fmla="*/ 18 h 728"/>
                <a:gd name="T20" fmla="*/ 355 w 970"/>
                <a:gd name="T21" fmla="*/ 8 h 728"/>
                <a:gd name="T22" fmla="*/ 477 w 970"/>
                <a:gd name="T23" fmla="*/ 0 h 728"/>
                <a:gd name="T24" fmla="*/ 612 w 970"/>
                <a:gd name="T25" fmla="*/ 3 h 728"/>
                <a:gd name="T26" fmla="*/ 577 w 970"/>
                <a:gd name="T27" fmla="*/ 65 h 728"/>
                <a:gd name="T28" fmla="*/ 650 w 970"/>
                <a:gd name="T29" fmla="*/ 60 h 728"/>
                <a:gd name="T30" fmla="*/ 707 w 970"/>
                <a:gd name="T31" fmla="*/ 60 h 728"/>
                <a:gd name="T32" fmla="*/ 775 w 970"/>
                <a:gd name="T33" fmla="*/ 75 h 728"/>
                <a:gd name="T34" fmla="*/ 850 w 970"/>
                <a:gd name="T35" fmla="*/ 105 h 728"/>
                <a:gd name="T36" fmla="*/ 897 w 970"/>
                <a:gd name="T37" fmla="*/ 143 h 728"/>
                <a:gd name="T38" fmla="*/ 910 w 970"/>
                <a:gd name="T39" fmla="*/ 195 h 728"/>
                <a:gd name="T40" fmla="*/ 882 w 970"/>
                <a:gd name="T41" fmla="*/ 240 h 728"/>
                <a:gd name="T42" fmla="*/ 917 w 970"/>
                <a:gd name="T43" fmla="*/ 288 h 728"/>
                <a:gd name="T44" fmla="*/ 950 w 970"/>
                <a:gd name="T45" fmla="*/ 368 h 728"/>
                <a:gd name="T46" fmla="*/ 962 w 970"/>
                <a:gd name="T47" fmla="*/ 443 h 728"/>
                <a:gd name="T48" fmla="*/ 970 w 970"/>
                <a:gd name="T49" fmla="*/ 503 h 728"/>
                <a:gd name="T50" fmla="*/ 965 w 970"/>
                <a:gd name="T51" fmla="*/ 601 h 728"/>
                <a:gd name="T52" fmla="*/ 950 w 970"/>
                <a:gd name="T53" fmla="*/ 686 h 728"/>
                <a:gd name="T54" fmla="*/ 890 w 970"/>
                <a:gd name="T55" fmla="*/ 631 h 728"/>
                <a:gd name="T56" fmla="*/ 860 w 970"/>
                <a:gd name="T57" fmla="*/ 653 h 728"/>
                <a:gd name="T58" fmla="*/ 852 w 970"/>
                <a:gd name="T59" fmla="*/ 671 h 728"/>
                <a:gd name="T60" fmla="*/ 835 w 970"/>
                <a:gd name="T61" fmla="*/ 706 h 728"/>
                <a:gd name="T62" fmla="*/ 827 w 970"/>
                <a:gd name="T63" fmla="*/ 728 h 728"/>
                <a:gd name="T64" fmla="*/ 785 w 970"/>
                <a:gd name="T65" fmla="*/ 713 h 728"/>
                <a:gd name="T66" fmla="*/ 797 w 970"/>
                <a:gd name="T67" fmla="*/ 616 h 728"/>
                <a:gd name="T68" fmla="*/ 797 w 970"/>
                <a:gd name="T69" fmla="*/ 525 h 728"/>
                <a:gd name="T70" fmla="*/ 740 w 970"/>
                <a:gd name="T71" fmla="*/ 475 h 728"/>
                <a:gd name="T72" fmla="*/ 720 w 970"/>
                <a:gd name="T73" fmla="*/ 388 h 728"/>
                <a:gd name="T74" fmla="*/ 707 w 970"/>
                <a:gd name="T75" fmla="*/ 303 h 728"/>
                <a:gd name="T76" fmla="*/ 622 w 970"/>
                <a:gd name="T77" fmla="*/ 335 h 728"/>
                <a:gd name="T78" fmla="*/ 535 w 970"/>
                <a:gd name="T79" fmla="*/ 353 h 728"/>
                <a:gd name="T80" fmla="*/ 590 w 970"/>
                <a:gd name="T81" fmla="*/ 373 h 728"/>
                <a:gd name="T82" fmla="*/ 487 w 970"/>
                <a:gd name="T83" fmla="*/ 378 h 728"/>
                <a:gd name="T84" fmla="*/ 392 w 970"/>
                <a:gd name="T85" fmla="*/ 373 h 728"/>
                <a:gd name="T86" fmla="*/ 357 w 970"/>
                <a:gd name="T87" fmla="*/ 373 h 728"/>
                <a:gd name="T88" fmla="*/ 302 w 970"/>
                <a:gd name="T89" fmla="*/ 385 h 728"/>
                <a:gd name="T90" fmla="*/ 235 w 970"/>
                <a:gd name="T91" fmla="*/ 360 h 728"/>
                <a:gd name="T92" fmla="*/ 190 w 970"/>
                <a:gd name="T93" fmla="*/ 358 h 728"/>
                <a:gd name="T94" fmla="*/ 142 w 970"/>
                <a:gd name="T95" fmla="*/ 353 h 728"/>
                <a:gd name="T96" fmla="*/ 100 w 970"/>
                <a:gd name="T97" fmla="*/ 365 h 728"/>
                <a:gd name="T98" fmla="*/ 60 w 970"/>
                <a:gd name="T99" fmla="*/ 373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0" h="728">
                  <a:moveTo>
                    <a:pt x="60" y="373"/>
                  </a:moveTo>
                  <a:lnTo>
                    <a:pt x="42" y="345"/>
                  </a:lnTo>
                  <a:lnTo>
                    <a:pt x="25" y="295"/>
                  </a:lnTo>
                  <a:lnTo>
                    <a:pt x="25" y="235"/>
                  </a:lnTo>
                  <a:lnTo>
                    <a:pt x="15" y="205"/>
                  </a:lnTo>
                  <a:lnTo>
                    <a:pt x="0" y="178"/>
                  </a:lnTo>
                  <a:lnTo>
                    <a:pt x="42" y="130"/>
                  </a:lnTo>
                  <a:lnTo>
                    <a:pt x="97" y="100"/>
                  </a:lnTo>
                  <a:lnTo>
                    <a:pt x="160" y="45"/>
                  </a:lnTo>
                  <a:lnTo>
                    <a:pt x="272" y="18"/>
                  </a:lnTo>
                  <a:lnTo>
                    <a:pt x="355" y="8"/>
                  </a:lnTo>
                  <a:lnTo>
                    <a:pt x="477" y="0"/>
                  </a:lnTo>
                  <a:lnTo>
                    <a:pt x="612" y="3"/>
                  </a:lnTo>
                  <a:lnTo>
                    <a:pt x="577" y="65"/>
                  </a:lnTo>
                  <a:lnTo>
                    <a:pt x="650" y="60"/>
                  </a:lnTo>
                  <a:lnTo>
                    <a:pt x="707" y="60"/>
                  </a:lnTo>
                  <a:lnTo>
                    <a:pt x="775" y="75"/>
                  </a:lnTo>
                  <a:lnTo>
                    <a:pt x="850" y="105"/>
                  </a:lnTo>
                  <a:lnTo>
                    <a:pt x="897" y="143"/>
                  </a:lnTo>
                  <a:lnTo>
                    <a:pt x="910" y="195"/>
                  </a:lnTo>
                  <a:lnTo>
                    <a:pt x="882" y="240"/>
                  </a:lnTo>
                  <a:lnTo>
                    <a:pt x="917" y="288"/>
                  </a:lnTo>
                  <a:lnTo>
                    <a:pt x="950" y="368"/>
                  </a:lnTo>
                  <a:lnTo>
                    <a:pt x="962" y="443"/>
                  </a:lnTo>
                  <a:lnTo>
                    <a:pt x="970" y="503"/>
                  </a:lnTo>
                  <a:lnTo>
                    <a:pt x="965" y="601"/>
                  </a:lnTo>
                  <a:lnTo>
                    <a:pt x="950" y="686"/>
                  </a:lnTo>
                  <a:lnTo>
                    <a:pt x="890" y="631"/>
                  </a:lnTo>
                  <a:lnTo>
                    <a:pt x="860" y="653"/>
                  </a:lnTo>
                  <a:lnTo>
                    <a:pt x="852" y="671"/>
                  </a:lnTo>
                  <a:lnTo>
                    <a:pt x="835" y="706"/>
                  </a:lnTo>
                  <a:lnTo>
                    <a:pt x="827" y="728"/>
                  </a:lnTo>
                  <a:lnTo>
                    <a:pt x="785" y="713"/>
                  </a:lnTo>
                  <a:lnTo>
                    <a:pt x="797" y="616"/>
                  </a:lnTo>
                  <a:lnTo>
                    <a:pt x="797" y="525"/>
                  </a:lnTo>
                  <a:lnTo>
                    <a:pt x="740" y="475"/>
                  </a:lnTo>
                  <a:lnTo>
                    <a:pt x="720" y="388"/>
                  </a:lnTo>
                  <a:lnTo>
                    <a:pt x="707" y="303"/>
                  </a:lnTo>
                  <a:lnTo>
                    <a:pt x="622" y="335"/>
                  </a:lnTo>
                  <a:lnTo>
                    <a:pt x="535" y="353"/>
                  </a:lnTo>
                  <a:lnTo>
                    <a:pt x="590" y="373"/>
                  </a:lnTo>
                  <a:lnTo>
                    <a:pt x="487" y="378"/>
                  </a:lnTo>
                  <a:lnTo>
                    <a:pt x="392" y="373"/>
                  </a:lnTo>
                  <a:lnTo>
                    <a:pt x="357" y="373"/>
                  </a:lnTo>
                  <a:lnTo>
                    <a:pt x="302" y="385"/>
                  </a:lnTo>
                  <a:lnTo>
                    <a:pt x="235" y="360"/>
                  </a:lnTo>
                  <a:lnTo>
                    <a:pt x="190" y="358"/>
                  </a:lnTo>
                  <a:lnTo>
                    <a:pt x="142" y="353"/>
                  </a:lnTo>
                  <a:lnTo>
                    <a:pt x="100" y="365"/>
                  </a:lnTo>
                  <a:lnTo>
                    <a:pt x="60" y="37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243722" name="Freeform 10"/>
            <p:cNvSpPr>
              <a:spLocks/>
            </p:cNvSpPr>
            <p:nvPr/>
          </p:nvSpPr>
          <p:spPr bwMode="auto">
            <a:xfrm flipH="1">
              <a:off x="1576" y="2187"/>
              <a:ext cx="196" cy="603"/>
            </a:xfrm>
            <a:custGeom>
              <a:avLst/>
              <a:gdLst>
                <a:gd name="T0" fmla="*/ 95 w 1285"/>
                <a:gd name="T1" fmla="*/ 0 h 3853"/>
                <a:gd name="T2" fmla="*/ 143 w 1285"/>
                <a:gd name="T3" fmla="*/ 32 h 3853"/>
                <a:gd name="T4" fmla="*/ 180 w 1285"/>
                <a:gd name="T5" fmla="*/ 55 h 3853"/>
                <a:gd name="T6" fmla="*/ 238 w 1285"/>
                <a:gd name="T7" fmla="*/ 82 h 3853"/>
                <a:gd name="T8" fmla="*/ 305 w 1285"/>
                <a:gd name="T9" fmla="*/ 110 h 3853"/>
                <a:gd name="T10" fmla="*/ 383 w 1285"/>
                <a:gd name="T11" fmla="*/ 135 h 3853"/>
                <a:gd name="T12" fmla="*/ 525 w 1285"/>
                <a:gd name="T13" fmla="*/ 167 h 3853"/>
                <a:gd name="T14" fmla="*/ 855 w 1285"/>
                <a:gd name="T15" fmla="*/ 220 h 3853"/>
                <a:gd name="T16" fmla="*/ 895 w 1285"/>
                <a:gd name="T17" fmla="*/ 365 h 3853"/>
                <a:gd name="T18" fmla="*/ 945 w 1285"/>
                <a:gd name="T19" fmla="*/ 460 h 3853"/>
                <a:gd name="T20" fmla="*/ 1105 w 1285"/>
                <a:gd name="T21" fmla="*/ 873 h 3853"/>
                <a:gd name="T22" fmla="*/ 1265 w 1285"/>
                <a:gd name="T23" fmla="*/ 1478 h 3853"/>
                <a:gd name="T24" fmla="*/ 1285 w 1285"/>
                <a:gd name="T25" fmla="*/ 1809 h 3853"/>
                <a:gd name="T26" fmla="*/ 1270 w 1285"/>
                <a:gd name="T27" fmla="*/ 2116 h 3853"/>
                <a:gd name="T28" fmla="*/ 1247 w 1285"/>
                <a:gd name="T29" fmla="*/ 2347 h 3853"/>
                <a:gd name="T30" fmla="*/ 1200 w 1285"/>
                <a:gd name="T31" fmla="*/ 2704 h 3853"/>
                <a:gd name="T32" fmla="*/ 1187 w 1285"/>
                <a:gd name="T33" fmla="*/ 2880 h 3853"/>
                <a:gd name="T34" fmla="*/ 1165 w 1285"/>
                <a:gd name="T35" fmla="*/ 3062 h 3853"/>
                <a:gd name="T36" fmla="*/ 1165 w 1285"/>
                <a:gd name="T37" fmla="*/ 3277 h 3853"/>
                <a:gd name="T38" fmla="*/ 1232 w 1285"/>
                <a:gd name="T39" fmla="*/ 3615 h 3853"/>
                <a:gd name="T40" fmla="*/ 1115 w 1285"/>
                <a:gd name="T41" fmla="*/ 3705 h 3853"/>
                <a:gd name="T42" fmla="*/ 912 w 1285"/>
                <a:gd name="T43" fmla="*/ 3800 h 3853"/>
                <a:gd name="T44" fmla="*/ 740 w 1285"/>
                <a:gd name="T45" fmla="*/ 3845 h 3853"/>
                <a:gd name="T46" fmla="*/ 575 w 1285"/>
                <a:gd name="T47" fmla="*/ 3853 h 3853"/>
                <a:gd name="T48" fmla="*/ 440 w 1285"/>
                <a:gd name="T49" fmla="*/ 3845 h 3853"/>
                <a:gd name="T50" fmla="*/ 350 w 1285"/>
                <a:gd name="T51" fmla="*/ 3830 h 3853"/>
                <a:gd name="T52" fmla="*/ 278 w 1285"/>
                <a:gd name="T53" fmla="*/ 3758 h 3853"/>
                <a:gd name="T54" fmla="*/ 263 w 1285"/>
                <a:gd name="T55" fmla="*/ 3638 h 3853"/>
                <a:gd name="T56" fmla="*/ 258 w 1285"/>
                <a:gd name="T57" fmla="*/ 3493 h 3853"/>
                <a:gd name="T58" fmla="*/ 248 w 1285"/>
                <a:gd name="T59" fmla="*/ 3292 h 3853"/>
                <a:gd name="T60" fmla="*/ 225 w 1285"/>
                <a:gd name="T61" fmla="*/ 3052 h 3853"/>
                <a:gd name="T62" fmla="*/ 210 w 1285"/>
                <a:gd name="T63" fmla="*/ 2752 h 3853"/>
                <a:gd name="T64" fmla="*/ 190 w 1285"/>
                <a:gd name="T65" fmla="*/ 2334 h 3853"/>
                <a:gd name="T66" fmla="*/ 153 w 1285"/>
                <a:gd name="T67" fmla="*/ 1856 h 3853"/>
                <a:gd name="T68" fmla="*/ 70 w 1285"/>
                <a:gd name="T69" fmla="*/ 1241 h 3853"/>
                <a:gd name="T70" fmla="*/ 15 w 1285"/>
                <a:gd name="T71" fmla="*/ 905 h 3853"/>
                <a:gd name="T72" fmla="*/ 8 w 1285"/>
                <a:gd name="T73" fmla="*/ 793 h 3853"/>
                <a:gd name="T74" fmla="*/ 8 w 1285"/>
                <a:gd name="T75" fmla="*/ 665 h 3853"/>
                <a:gd name="T76" fmla="*/ 8 w 1285"/>
                <a:gd name="T77" fmla="*/ 553 h 3853"/>
                <a:gd name="T78" fmla="*/ 0 w 1285"/>
                <a:gd name="T79" fmla="*/ 420 h 3853"/>
                <a:gd name="T80" fmla="*/ 15 w 1285"/>
                <a:gd name="T81" fmla="*/ 297 h 3853"/>
                <a:gd name="T82" fmla="*/ 35 w 1285"/>
                <a:gd name="T83" fmla="*/ 227 h 3853"/>
                <a:gd name="T84" fmla="*/ 63 w 1285"/>
                <a:gd name="T85" fmla="*/ 140 h 3853"/>
                <a:gd name="T86" fmla="*/ 83 w 1285"/>
                <a:gd name="T87" fmla="*/ 67 h 3853"/>
                <a:gd name="T88" fmla="*/ 95 w 1285"/>
                <a:gd name="T89" fmla="*/ 0 h 3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5" h="3853">
                  <a:moveTo>
                    <a:pt x="95" y="0"/>
                  </a:moveTo>
                  <a:lnTo>
                    <a:pt x="143" y="32"/>
                  </a:lnTo>
                  <a:lnTo>
                    <a:pt x="180" y="55"/>
                  </a:lnTo>
                  <a:lnTo>
                    <a:pt x="238" y="82"/>
                  </a:lnTo>
                  <a:lnTo>
                    <a:pt x="305" y="110"/>
                  </a:lnTo>
                  <a:lnTo>
                    <a:pt x="383" y="135"/>
                  </a:lnTo>
                  <a:lnTo>
                    <a:pt x="525" y="167"/>
                  </a:lnTo>
                  <a:lnTo>
                    <a:pt x="855" y="220"/>
                  </a:lnTo>
                  <a:lnTo>
                    <a:pt x="895" y="365"/>
                  </a:lnTo>
                  <a:lnTo>
                    <a:pt x="945" y="460"/>
                  </a:lnTo>
                  <a:lnTo>
                    <a:pt x="1105" y="873"/>
                  </a:lnTo>
                  <a:lnTo>
                    <a:pt x="1265" y="1478"/>
                  </a:lnTo>
                  <a:lnTo>
                    <a:pt x="1285" y="1809"/>
                  </a:lnTo>
                  <a:lnTo>
                    <a:pt x="1270" y="2116"/>
                  </a:lnTo>
                  <a:lnTo>
                    <a:pt x="1247" y="2347"/>
                  </a:lnTo>
                  <a:lnTo>
                    <a:pt x="1200" y="2704"/>
                  </a:lnTo>
                  <a:lnTo>
                    <a:pt x="1187" y="2880"/>
                  </a:lnTo>
                  <a:lnTo>
                    <a:pt x="1165" y="3062"/>
                  </a:lnTo>
                  <a:lnTo>
                    <a:pt x="1165" y="3277"/>
                  </a:lnTo>
                  <a:lnTo>
                    <a:pt x="1232" y="3615"/>
                  </a:lnTo>
                  <a:lnTo>
                    <a:pt x="1115" y="3705"/>
                  </a:lnTo>
                  <a:lnTo>
                    <a:pt x="912" y="3800"/>
                  </a:lnTo>
                  <a:lnTo>
                    <a:pt x="740" y="3845"/>
                  </a:lnTo>
                  <a:lnTo>
                    <a:pt x="575" y="3853"/>
                  </a:lnTo>
                  <a:lnTo>
                    <a:pt x="440" y="3845"/>
                  </a:lnTo>
                  <a:lnTo>
                    <a:pt x="350" y="3830"/>
                  </a:lnTo>
                  <a:lnTo>
                    <a:pt x="278" y="3758"/>
                  </a:lnTo>
                  <a:lnTo>
                    <a:pt x="263" y="3638"/>
                  </a:lnTo>
                  <a:lnTo>
                    <a:pt x="258" y="3493"/>
                  </a:lnTo>
                  <a:lnTo>
                    <a:pt x="248" y="3292"/>
                  </a:lnTo>
                  <a:lnTo>
                    <a:pt x="225" y="3052"/>
                  </a:lnTo>
                  <a:lnTo>
                    <a:pt x="210" y="2752"/>
                  </a:lnTo>
                  <a:lnTo>
                    <a:pt x="190" y="2334"/>
                  </a:lnTo>
                  <a:lnTo>
                    <a:pt x="153" y="1856"/>
                  </a:lnTo>
                  <a:lnTo>
                    <a:pt x="70" y="1241"/>
                  </a:lnTo>
                  <a:lnTo>
                    <a:pt x="15" y="905"/>
                  </a:lnTo>
                  <a:lnTo>
                    <a:pt x="8" y="793"/>
                  </a:lnTo>
                  <a:lnTo>
                    <a:pt x="8" y="665"/>
                  </a:lnTo>
                  <a:lnTo>
                    <a:pt x="8" y="553"/>
                  </a:lnTo>
                  <a:lnTo>
                    <a:pt x="0" y="420"/>
                  </a:lnTo>
                  <a:lnTo>
                    <a:pt x="15" y="297"/>
                  </a:lnTo>
                  <a:lnTo>
                    <a:pt x="35" y="227"/>
                  </a:lnTo>
                  <a:lnTo>
                    <a:pt x="63" y="140"/>
                  </a:lnTo>
                  <a:lnTo>
                    <a:pt x="83" y="67"/>
                  </a:lnTo>
                  <a:lnTo>
                    <a:pt x="9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243723" name="Freeform 11"/>
            <p:cNvSpPr>
              <a:spLocks/>
            </p:cNvSpPr>
            <p:nvPr/>
          </p:nvSpPr>
          <p:spPr bwMode="auto">
            <a:xfrm flipH="1">
              <a:off x="1619" y="2412"/>
              <a:ext cx="45" cy="257"/>
            </a:xfrm>
            <a:custGeom>
              <a:avLst/>
              <a:gdLst>
                <a:gd name="T0" fmla="*/ 40 w 260"/>
                <a:gd name="T1" fmla="*/ 0 h 1486"/>
                <a:gd name="T2" fmla="*/ 77 w 260"/>
                <a:gd name="T3" fmla="*/ 456 h 1486"/>
                <a:gd name="T4" fmla="*/ 65 w 260"/>
                <a:gd name="T5" fmla="*/ 616 h 1486"/>
                <a:gd name="T6" fmla="*/ 0 w 260"/>
                <a:gd name="T7" fmla="*/ 818 h 1486"/>
                <a:gd name="T8" fmla="*/ 27 w 260"/>
                <a:gd name="T9" fmla="*/ 966 h 1486"/>
                <a:gd name="T10" fmla="*/ 92 w 260"/>
                <a:gd name="T11" fmla="*/ 1086 h 1486"/>
                <a:gd name="T12" fmla="*/ 117 w 260"/>
                <a:gd name="T13" fmla="*/ 1351 h 1486"/>
                <a:gd name="T14" fmla="*/ 127 w 260"/>
                <a:gd name="T15" fmla="*/ 1486 h 1486"/>
                <a:gd name="T16" fmla="*/ 237 w 260"/>
                <a:gd name="T17" fmla="*/ 928 h 1486"/>
                <a:gd name="T18" fmla="*/ 260 w 260"/>
                <a:gd name="T19" fmla="*/ 623 h 1486"/>
                <a:gd name="T20" fmla="*/ 40 w 260"/>
                <a:gd name="T21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1486">
                  <a:moveTo>
                    <a:pt x="40" y="0"/>
                  </a:moveTo>
                  <a:lnTo>
                    <a:pt x="77" y="456"/>
                  </a:lnTo>
                  <a:lnTo>
                    <a:pt x="65" y="616"/>
                  </a:lnTo>
                  <a:lnTo>
                    <a:pt x="0" y="818"/>
                  </a:lnTo>
                  <a:lnTo>
                    <a:pt x="27" y="966"/>
                  </a:lnTo>
                  <a:lnTo>
                    <a:pt x="92" y="1086"/>
                  </a:lnTo>
                  <a:lnTo>
                    <a:pt x="117" y="1351"/>
                  </a:lnTo>
                  <a:lnTo>
                    <a:pt x="127" y="1486"/>
                  </a:lnTo>
                  <a:lnTo>
                    <a:pt x="237" y="928"/>
                  </a:lnTo>
                  <a:lnTo>
                    <a:pt x="260" y="623"/>
                  </a:lnTo>
                  <a:lnTo>
                    <a:pt x="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grpSp>
          <p:nvGrpSpPr>
            <p:cNvPr id="54289" name="Group 12"/>
            <p:cNvGrpSpPr>
              <a:grpSpLocks/>
            </p:cNvGrpSpPr>
            <p:nvPr/>
          </p:nvGrpSpPr>
          <p:grpSpPr bwMode="auto">
            <a:xfrm flipH="1">
              <a:off x="1576" y="2620"/>
              <a:ext cx="113" cy="127"/>
              <a:chOff x="5182" y="9758"/>
              <a:chExt cx="658" cy="738"/>
            </a:xfrm>
          </p:grpSpPr>
          <p:sp>
            <p:nvSpPr>
              <p:cNvPr id="243725" name="Freeform 13"/>
              <p:cNvSpPr>
                <a:spLocks/>
              </p:cNvSpPr>
              <p:nvPr/>
            </p:nvSpPr>
            <p:spPr bwMode="auto">
              <a:xfrm>
                <a:off x="5182" y="9840"/>
                <a:ext cx="576" cy="658"/>
              </a:xfrm>
              <a:custGeom>
                <a:avLst/>
                <a:gdLst>
                  <a:gd name="T0" fmla="*/ 563 w 578"/>
                  <a:gd name="T1" fmla="*/ 195 h 656"/>
                  <a:gd name="T2" fmla="*/ 558 w 578"/>
                  <a:gd name="T3" fmla="*/ 361 h 656"/>
                  <a:gd name="T4" fmla="*/ 550 w 578"/>
                  <a:gd name="T5" fmla="*/ 448 h 656"/>
                  <a:gd name="T6" fmla="*/ 543 w 578"/>
                  <a:gd name="T7" fmla="*/ 503 h 656"/>
                  <a:gd name="T8" fmla="*/ 528 w 578"/>
                  <a:gd name="T9" fmla="*/ 563 h 656"/>
                  <a:gd name="T10" fmla="*/ 505 w 578"/>
                  <a:gd name="T11" fmla="*/ 588 h 656"/>
                  <a:gd name="T12" fmla="*/ 480 w 578"/>
                  <a:gd name="T13" fmla="*/ 596 h 656"/>
                  <a:gd name="T14" fmla="*/ 455 w 578"/>
                  <a:gd name="T15" fmla="*/ 606 h 656"/>
                  <a:gd name="T16" fmla="*/ 438 w 578"/>
                  <a:gd name="T17" fmla="*/ 621 h 656"/>
                  <a:gd name="T18" fmla="*/ 410 w 578"/>
                  <a:gd name="T19" fmla="*/ 636 h 656"/>
                  <a:gd name="T20" fmla="*/ 383 w 578"/>
                  <a:gd name="T21" fmla="*/ 648 h 656"/>
                  <a:gd name="T22" fmla="*/ 345 w 578"/>
                  <a:gd name="T23" fmla="*/ 656 h 656"/>
                  <a:gd name="T24" fmla="*/ 318 w 578"/>
                  <a:gd name="T25" fmla="*/ 653 h 656"/>
                  <a:gd name="T26" fmla="*/ 290 w 578"/>
                  <a:gd name="T27" fmla="*/ 638 h 656"/>
                  <a:gd name="T28" fmla="*/ 263 w 578"/>
                  <a:gd name="T29" fmla="*/ 638 h 656"/>
                  <a:gd name="T30" fmla="*/ 223 w 578"/>
                  <a:gd name="T31" fmla="*/ 633 h 656"/>
                  <a:gd name="T32" fmla="*/ 185 w 578"/>
                  <a:gd name="T33" fmla="*/ 631 h 656"/>
                  <a:gd name="T34" fmla="*/ 143 w 578"/>
                  <a:gd name="T35" fmla="*/ 613 h 656"/>
                  <a:gd name="T36" fmla="*/ 113 w 578"/>
                  <a:gd name="T37" fmla="*/ 608 h 656"/>
                  <a:gd name="T38" fmla="*/ 78 w 578"/>
                  <a:gd name="T39" fmla="*/ 556 h 656"/>
                  <a:gd name="T40" fmla="*/ 70 w 578"/>
                  <a:gd name="T41" fmla="*/ 526 h 656"/>
                  <a:gd name="T42" fmla="*/ 60 w 578"/>
                  <a:gd name="T43" fmla="*/ 478 h 656"/>
                  <a:gd name="T44" fmla="*/ 60 w 578"/>
                  <a:gd name="T45" fmla="*/ 391 h 656"/>
                  <a:gd name="T46" fmla="*/ 45 w 578"/>
                  <a:gd name="T47" fmla="*/ 396 h 656"/>
                  <a:gd name="T48" fmla="*/ 30 w 578"/>
                  <a:gd name="T49" fmla="*/ 388 h 656"/>
                  <a:gd name="T50" fmla="*/ 23 w 578"/>
                  <a:gd name="T51" fmla="*/ 371 h 656"/>
                  <a:gd name="T52" fmla="*/ 5 w 578"/>
                  <a:gd name="T53" fmla="*/ 316 h 656"/>
                  <a:gd name="T54" fmla="*/ 0 w 578"/>
                  <a:gd name="T55" fmla="*/ 268 h 656"/>
                  <a:gd name="T56" fmla="*/ 30 w 578"/>
                  <a:gd name="T57" fmla="*/ 205 h 656"/>
                  <a:gd name="T58" fmla="*/ 65 w 578"/>
                  <a:gd name="T59" fmla="*/ 163 h 656"/>
                  <a:gd name="T60" fmla="*/ 120 w 578"/>
                  <a:gd name="T61" fmla="*/ 95 h 656"/>
                  <a:gd name="T62" fmla="*/ 148 w 578"/>
                  <a:gd name="T63" fmla="*/ 78 h 656"/>
                  <a:gd name="T64" fmla="*/ 183 w 578"/>
                  <a:gd name="T65" fmla="*/ 65 h 656"/>
                  <a:gd name="T66" fmla="*/ 220 w 578"/>
                  <a:gd name="T67" fmla="*/ 60 h 656"/>
                  <a:gd name="T68" fmla="*/ 268 w 578"/>
                  <a:gd name="T69" fmla="*/ 45 h 656"/>
                  <a:gd name="T70" fmla="*/ 330 w 578"/>
                  <a:gd name="T71" fmla="*/ 0 h 656"/>
                  <a:gd name="T72" fmla="*/ 578 w 578"/>
                  <a:gd name="T73" fmla="*/ 88 h 656"/>
                  <a:gd name="T74" fmla="*/ 563 w 578"/>
                  <a:gd name="T75" fmla="*/ 195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8" h="656">
                    <a:moveTo>
                      <a:pt x="563" y="195"/>
                    </a:moveTo>
                    <a:lnTo>
                      <a:pt x="558" y="361"/>
                    </a:lnTo>
                    <a:lnTo>
                      <a:pt x="550" y="448"/>
                    </a:lnTo>
                    <a:lnTo>
                      <a:pt x="543" y="503"/>
                    </a:lnTo>
                    <a:lnTo>
                      <a:pt x="528" y="563"/>
                    </a:lnTo>
                    <a:lnTo>
                      <a:pt x="505" y="588"/>
                    </a:lnTo>
                    <a:lnTo>
                      <a:pt x="480" y="596"/>
                    </a:lnTo>
                    <a:lnTo>
                      <a:pt x="455" y="606"/>
                    </a:lnTo>
                    <a:lnTo>
                      <a:pt x="438" y="621"/>
                    </a:lnTo>
                    <a:lnTo>
                      <a:pt x="410" y="636"/>
                    </a:lnTo>
                    <a:lnTo>
                      <a:pt x="383" y="648"/>
                    </a:lnTo>
                    <a:lnTo>
                      <a:pt x="345" y="656"/>
                    </a:lnTo>
                    <a:lnTo>
                      <a:pt x="318" y="653"/>
                    </a:lnTo>
                    <a:lnTo>
                      <a:pt x="290" y="638"/>
                    </a:lnTo>
                    <a:lnTo>
                      <a:pt x="263" y="638"/>
                    </a:lnTo>
                    <a:lnTo>
                      <a:pt x="223" y="633"/>
                    </a:lnTo>
                    <a:lnTo>
                      <a:pt x="185" y="631"/>
                    </a:lnTo>
                    <a:lnTo>
                      <a:pt x="143" y="613"/>
                    </a:lnTo>
                    <a:lnTo>
                      <a:pt x="113" y="608"/>
                    </a:lnTo>
                    <a:lnTo>
                      <a:pt x="78" y="556"/>
                    </a:lnTo>
                    <a:lnTo>
                      <a:pt x="70" y="526"/>
                    </a:lnTo>
                    <a:lnTo>
                      <a:pt x="60" y="478"/>
                    </a:lnTo>
                    <a:lnTo>
                      <a:pt x="60" y="391"/>
                    </a:lnTo>
                    <a:lnTo>
                      <a:pt x="45" y="396"/>
                    </a:lnTo>
                    <a:lnTo>
                      <a:pt x="30" y="388"/>
                    </a:lnTo>
                    <a:lnTo>
                      <a:pt x="23" y="371"/>
                    </a:lnTo>
                    <a:lnTo>
                      <a:pt x="5" y="316"/>
                    </a:lnTo>
                    <a:lnTo>
                      <a:pt x="0" y="268"/>
                    </a:lnTo>
                    <a:lnTo>
                      <a:pt x="30" y="205"/>
                    </a:lnTo>
                    <a:lnTo>
                      <a:pt x="65" y="163"/>
                    </a:lnTo>
                    <a:lnTo>
                      <a:pt x="120" y="95"/>
                    </a:lnTo>
                    <a:lnTo>
                      <a:pt x="148" y="78"/>
                    </a:lnTo>
                    <a:lnTo>
                      <a:pt x="183" y="65"/>
                    </a:lnTo>
                    <a:lnTo>
                      <a:pt x="220" y="60"/>
                    </a:lnTo>
                    <a:lnTo>
                      <a:pt x="268" y="45"/>
                    </a:lnTo>
                    <a:lnTo>
                      <a:pt x="330" y="0"/>
                    </a:lnTo>
                    <a:lnTo>
                      <a:pt x="578" y="88"/>
                    </a:lnTo>
                    <a:lnTo>
                      <a:pt x="563" y="19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  <p:sp>
            <p:nvSpPr>
              <p:cNvPr id="243726" name="Freeform 14"/>
              <p:cNvSpPr>
                <a:spLocks/>
              </p:cNvSpPr>
              <p:nvPr/>
            </p:nvSpPr>
            <p:spPr bwMode="auto">
              <a:xfrm>
                <a:off x="5381" y="9759"/>
                <a:ext cx="459" cy="275"/>
              </a:xfrm>
              <a:custGeom>
                <a:avLst/>
                <a:gdLst>
                  <a:gd name="T0" fmla="*/ 0 w 460"/>
                  <a:gd name="T1" fmla="*/ 92 h 275"/>
                  <a:gd name="T2" fmla="*/ 22 w 460"/>
                  <a:gd name="T3" fmla="*/ 120 h 275"/>
                  <a:gd name="T4" fmla="*/ 42 w 460"/>
                  <a:gd name="T5" fmla="*/ 137 h 275"/>
                  <a:gd name="T6" fmla="*/ 90 w 460"/>
                  <a:gd name="T7" fmla="*/ 157 h 275"/>
                  <a:gd name="T8" fmla="*/ 137 w 460"/>
                  <a:gd name="T9" fmla="*/ 187 h 275"/>
                  <a:gd name="T10" fmla="*/ 217 w 460"/>
                  <a:gd name="T11" fmla="*/ 220 h 275"/>
                  <a:gd name="T12" fmla="*/ 285 w 460"/>
                  <a:gd name="T13" fmla="*/ 245 h 275"/>
                  <a:gd name="T14" fmla="*/ 360 w 460"/>
                  <a:gd name="T15" fmla="*/ 265 h 275"/>
                  <a:gd name="T16" fmla="*/ 432 w 460"/>
                  <a:gd name="T17" fmla="*/ 275 h 275"/>
                  <a:gd name="T18" fmla="*/ 460 w 460"/>
                  <a:gd name="T19" fmla="*/ 195 h 275"/>
                  <a:gd name="T20" fmla="*/ 42 w 460"/>
                  <a:gd name="T21" fmla="*/ 0 h 275"/>
                  <a:gd name="T22" fmla="*/ 0 w 460"/>
                  <a:gd name="T23" fmla="*/ 9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0" h="275">
                    <a:moveTo>
                      <a:pt x="0" y="92"/>
                    </a:moveTo>
                    <a:lnTo>
                      <a:pt x="22" y="120"/>
                    </a:lnTo>
                    <a:lnTo>
                      <a:pt x="42" y="137"/>
                    </a:lnTo>
                    <a:lnTo>
                      <a:pt x="90" y="157"/>
                    </a:lnTo>
                    <a:lnTo>
                      <a:pt x="137" y="187"/>
                    </a:lnTo>
                    <a:lnTo>
                      <a:pt x="217" y="220"/>
                    </a:lnTo>
                    <a:lnTo>
                      <a:pt x="285" y="245"/>
                    </a:lnTo>
                    <a:lnTo>
                      <a:pt x="360" y="265"/>
                    </a:lnTo>
                    <a:lnTo>
                      <a:pt x="432" y="275"/>
                    </a:lnTo>
                    <a:lnTo>
                      <a:pt x="460" y="195"/>
                    </a:lnTo>
                    <a:lnTo>
                      <a:pt x="42" y="0"/>
                    </a:lnTo>
                    <a:lnTo>
                      <a:pt x="0" y="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</p:grpSp>
        <p:sp>
          <p:nvSpPr>
            <p:cNvPr id="243727" name="Freeform 15"/>
            <p:cNvSpPr>
              <a:spLocks/>
            </p:cNvSpPr>
            <p:nvPr/>
          </p:nvSpPr>
          <p:spPr bwMode="auto">
            <a:xfrm flipH="1">
              <a:off x="1535" y="2219"/>
              <a:ext cx="149" cy="441"/>
            </a:xfrm>
            <a:custGeom>
              <a:avLst/>
              <a:gdLst>
                <a:gd name="T0" fmla="*/ 95 w 802"/>
                <a:gd name="T1" fmla="*/ 5 h 3017"/>
                <a:gd name="T2" fmla="*/ 150 w 802"/>
                <a:gd name="T3" fmla="*/ 0 h 3017"/>
                <a:gd name="T4" fmla="*/ 217 w 802"/>
                <a:gd name="T5" fmla="*/ 52 h 3017"/>
                <a:gd name="T6" fmla="*/ 262 w 802"/>
                <a:gd name="T7" fmla="*/ 97 h 3017"/>
                <a:gd name="T8" fmla="*/ 305 w 802"/>
                <a:gd name="T9" fmla="*/ 160 h 3017"/>
                <a:gd name="T10" fmla="*/ 355 w 802"/>
                <a:gd name="T11" fmla="*/ 255 h 3017"/>
                <a:gd name="T12" fmla="*/ 400 w 802"/>
                <a:gd name="T13" fmla="*/ 318 h 3017"/>
                <a:gd name="T14" fmla="*/ 442 w 802"/>
                <a:gd name="T15" fmla="*/ 423 h 3017"/>
                <a:gd name="T16" fmla="*/ 480 w 802"/>
                <a:gd name="T17" fmla="*/ 535 h 3017"/>
                <a:gd name="T18" fmla="*/ 512 w 802"/>
                <a:gd name="T19" fmla="*/ 668 h 3017"/>
                <a:gd name="T20" fmla="*/ 675 w 802"/>
                <a:gd name="T21" fmla="*/ 1273 h 3017"/>
                <a:gd name="T22" fmla="*/ 780 w 802"/>
                <a:gd name="T23" fmla="*/ 1609 h 3017"/>
                <a:gd name="T24" fmla="*/ 802 w 802"/>
                <a:gd name="T25" fmla="*/ 1769 h 3017"/>
                <a:gd name="T26" fmla="*/ 780 w 802"/>
                <a:gd name="T27" fmla="*/ 1919 h 3017"/>
                <a:gd name="T28" fmla="*/ 780 w 802"/>
                <a:gd name="T29" fmla="*/ 1987 h 3017"/>
                <a:gd name="T30" fmla="*/ 632 w 802"/>
                <a:gd name="T31" fmla="*/ 2682 h 3017"/>
                <a:gd name="T32" fmla="*/ 552 w 802"/>
                <a:gd name="T33" fmla="*/ 3017 h 3017"/>
                <a:gd name="T34" fmla="*/ 425 w 802"/>
                <a:gd name="T35" fmla="*/ 2992 h 3017"/>
                <a:gd name="T36" fmla="*/ 345 w 802"/>
                <a:gd name="T37" fmla="*/ 2970 h 3017"/>
                <a:gd name="T38" fmla="*/ 250 w 802"/>
                <a:gd name="T39" fmla="*/ 2932 h 3017"/>
                <a:gd name="T40" fmla="*/ 55 w 802"/>
                <a:gd name="T41" fmla="*/ 2837 h 3017"/>
                <a:gd name="T42" fmla="*/ 260 w 802"/>
                <a:gd name="T43" fmla="*/ 1919 h 3017"/>
                <a:gd name="T44" fmla="*/ 272 w 802"/>
                <a:gd name="T45" fmla="*/ 1596 h 3017"/>
                <a:gd name="T46" fmla="*/ 57 w 802"/>
                <a:gd name="T47" fmla="*/ 963 h 3017"/>
                <a:gd name="T48" fmla="*/ 5 w 802"/>
                <a:gd name="T49" fmla="*/ 603 h 3017"/>
                <a:gd name="T50" fmla="*/ 0 w 802"/>
                <a:gd name="T51" fmla="*/ 435 h 3017"/>
                <a:gd name="T52" fmla="*/ 25 w 802"/>
                <a:gd name="T53" fmla="*/ 303 h 3017"/>
                <a:gd name="T54" fmla="*/ 52 w 802"/>
                <a:gd name="T55" fmla="*/ 135 h 3017"/>
                <a:gd name="T56" fmla="*/ 95 w 802"/>
                <a:gd name="T57" fmla="*/ 5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02" h="3017">
                  <a:moveTo>
                    <a:pt x="95" y="5"/>
                  </a:moveTo>
                  <a:lnTo>
                    <a:pt x="150" y="0"/>
                  </a:lnTo>
                  <a:lnTo>
                    <a:pt x="217" y="52"/>
                  </a:lnTo>
                  <a:lnTo>
                    <a:pt x="262" y="97"/>
                  </a:lnTo>
                  <a:lnTo>
                    <a:pt x="305" y="160"/>
                  </a:lnTo>
                  <a:lnTo>
                    <a:pt x="355" y="255"/>
                  </a:lnTo>
                  <a:lnTo>
                    <a:pt x="400" y="318"/>
                  </a:lnTo>
                  <a:lnTo>
                    <a:pt x="442" y="423"/>
                  </a:lnTo>
                  <a:lnTo>
                    <a:pt x="480" y="535"/>
                  </a:lnTo>
                  <a:lnTo>
                    <a:pt x="512" y="668"/>
                  </a:lnTo>
                  <a:lnTo>
                    <a:pt x="675" y="1273"/>
                  </a:lnTo>
                  <a:lnTo>
                    <a:pt x="780" y="1609"/>
                  </a:lnTo>
                  <a:lnTo>
                    <a:pt x="802" y="1769"/>
                  </a:lnTo>
                  <a:lnTo>
                    <a:pt x="780" y="1919"/>
                  </a:lnTo>
                  <a:lnTo>
                    <a:pt x="780" y="1987"/>
                  </a:lnTo>
                  <a:lnTo>
                    <a:pt x="632" y="2682"/>
                  </a:lnTo>
                  <a:lnTo>
                    <a:pt x="552" y="3017"/>
                  </a:lnTo>
                  <a:lnTo>
                    <a:pt x="425" y="2992"/>
                  </a:lnTo>
                  <a:lnTo>
                    <a:pt x="345" y="2970"/>
                  </a:lnTo>
                  <a:lnTo>
                    <a:pt x="250" y="2932"/>
                  </a:lnTo>
                  <a:lnTo>
                    <a:pt x="55" y="2837"/>
                  </a:lnTo>
                  <a:lnTo>
                    <a:pt x="260" y="1919"/>
                  </a:lnTo>
                  <a:lnTo>
                    <a:pt x="272" y="1596"/>
                  </a:lnTo>
                  <a:lnTo>
                    <a:pt x="57" y="963"/>
                  </a:lnTo>
                  <a:lnTo>
                    <a:pt x="5" y="603"/>
                  </a:lnTo>
                  <a:lnTo>
                    <a:pt x="0" y="435"/>
                  </a:lnTo>
                  <a:lnTo>
                    <a:pt x="25" y="303"/>
                  </a:lnTo>
                  <a:lnTo>
                    <a:pt x="52" y="135"/>
                  </a:lnTo>
                  <a:lnTo>
                    <a:pt x="95" y="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grpSp>
          <p:nvGrpSpPr>
            <p:cNvPr id="54291" name="Group 16"/>
            <p:cNvGrpSpPr>
              <a:grpSpLocks/>
            </p:cNvGrpSpPr>
            <p:nvPr/>
          </p:nvGrpSpPr>
          <p:grpSpPr bwMode="auto">
            <a:xfrm flipH="1" flipV="1">
              <a:off x="2167" y="2528"/>
              <a:ext cx="224" cy="101"/>
              <a:chOff x="1177" y="8699"/>
              <a:chExt cx="1312" cy="586"/>
            </a:xfrm>
          </p:grpSpPr>
          <p:sp>
            <p:nvSpPr>
              <p:cNvPr id="243729" name="Freeform 17"/>
              <p:cNvSpPr>
                <a:spLocks/>
              </p:cNvSpPr>
              <p:nvPr/>
            </p:nvSpPr>
            <p:spPr bwMode="auto">
              <a:xfrm>
                <a:off x="1177" y="8700"/>
                <a:ext cx="1311" cy="585"/>
              </a:xfrm>
              <a:custGeom>
                <a:avLst/>
                <a:gdLst>
                  <a:gd name="T0" fmla="*/ 1112 w 1312"/>
                  <a:gd name="T1" fmla="*/ 168 h 586"/>
                  <a:gd name="T2" fmla="*/ 972 w 1312"/>
                  <a:gd name="T3" fmla="*/ 168 h 586"/>
                  <a:gd name="T4" fmla="*/ 907 w 1312"/>
                  <a:gd name="T5" fmla="*/ 140 h 586"/>
                  <a:gd name="T6" fmla="*/ 849 w 1312"/>
                  <a:gd name="T7" fmla="*/ 118 h 586"/>
                  <a:gd name="T8" fmla="*/ 769 w 1312"/>
                  <a:gd name="T9" fmla="*/ 103 h 586"/>
                  <a:gd name="T10" fmla="*/ 722 w 1312"/>
                  <a:gd name="T11" fmla="*/ 103 h 586"/>
                  <a:gd name="T12" fmla="*/ 654 w 1312"/>
                  <a:gd name="T13" fmla="*/ 103 h 586"/>
                  <a:gd name="T14" fmla="*/ 579 w 1312"/>
                  <a:gd name="T15" fmla="*/ 75 h 586"/>
                  <a:gd name="T16" fmla="*/ 479 w 1312"/>
                  <a:gd name="T17" fmla="*/ 38 h 586"/>
                  <a:gd name="T18" fmla="*/ 449 w 1312"/>
                  <a:gd name="T19" fmla="*/ 23 h 586"/>
                  <a:gd name="T20" fmla="*/ 412 w 1312"/>
                  <a:gd name="T21" fmla="*/ 0 h 586"/>
                  <a:gd name="T22" fmla="*/ 389 w 1312"/>
                  <a:gd name="T23" fmla="*/ 0 h 586"/>
                  <a:gd name="T24" fmla="*/ 379 w 1312"/>
                  <a:gd name="T25" fmla="*/ 15 h 586"/>
                  <a:gd name="T26" fmla="*/ 379 w 1312"/>
                  <a:gd name="T27" fmla="*/ 38 h 586"/>
                  <a:gd name="T28" fmla="*/ 394 w 1312"/>
                  <a:gd name="T29" fmla="*/ 65 h 586"/>
                  <a:gd name="T30" fmla="*/ 429 w 1312"/>
                  <a:gd name="T31" fmla="*/ 103 h 586"/>
                  <a:gd name="T32" fmla="*/ 469 w 1312"/>
                  <a:gd name="T33" fmla="*/ 135 h 586"/>
                  <a:gd name="T34" fmla="*/ 519 w 1312"/>
                  <a:gd name="T35" fmla="*/ 175 h 586"/>
                  <a:gd name="T36" fmla="*/ 497 w 1312"/>
                  <a:gd name="T37" fmla="*/ 213 h 586"/>
                  <a:gd name="T38" fmla="*/ 469 w 1312"/>
                  <a:gd name="T39" fmla="*/ 233 h 586"/>
                  <a:gd name="T40" fmla="*/ 422 w 1312"/>
                  <a:gd name="T41" fmla="*/ 263 h 586"/>
                  <a:gd name="T42" fmla="*/ 322 w 1312"/>
                  <a:gd name="T43" fmla="*/ 296 h 586"/>
                  <a:gd name="T44" fmla="*/ 135 w 1312"/>
                  <a:gd name="T45" fmla="*/ 296 h 586"/>
                  <a:gd name="T46" fmla="*/ 97 w 1312"/>
                  <a:gd name="T47" fmla="*/ 291 h 586"/>
                  <a:gd name="T48" fmla="*/ 47 w 1312"/>
                  <a:gd name="T49" fmla="*/ 281 h 586"/>
                  <a:gd name="T50" fmla="*/ 27 w 1312"/>
                  <a:gd name="T51" fmla="*/ 278 h 586"/>
                  <a:gd name="T52" fmla="*/ 10 w 1312"/>
                  <a:gd name="T53" fmla="*/ 283 h 586"/>
                  <a:gd name="T54" fmla="*/ 0 w 1312"/>
                  <a:gd name="T55" fmla="*/ 308 h 586"/>
                  <a:gd name="T56" fmla="*/ 15 w 1312"/>
                  <a:gd name="T57" fmla="*/ 333 h 586"/>
                  <a:gd name="T58" fmla="*/ 42 w 1312"/>
                  <a:gd name="T59" fmla="*/ 371 h 586"/>
                  <a:gd name="T60" fmla="*/ 80 w 1312"/>
                  <a:gd name="T61" fmla="*/ 446 h 586"/>
                  <a:gd name="T62" fmla="*/ 180 w 1312"/>
                  <a:gd name="T63" fmla="*/ 511 h 586"/>
                  <a:gd name="T64" fmla="*/ 417 w 1312"/>
                  <a:gd name="T65" fmla="*/ 576 h 586"/>
                  <a:gd name="T66" fmla="*/ 529 w 1312"/>
                  <a:gd name="T67" fmla="*/ 586 h 586"/>
                  <a:gd name="T68" fmla="*/ 657 w 1312"/>
                  <a:gd name="T69" fmla="*/ 583 h 586"/>
                  <a:gd name="T70" fmla="*/ 982 w 1312"/>
                  <a:gd name="T71" fmla="*/ 498 h 586"/>
                  <a:gd name="T72" fmla="*/ 1149 w 1312"/>
                  <a:gd name="T73" fmla="*/ 411 h 586"/>
                  <a:gd name="T74" fmla="*/ 1312 w 1312"/>
                  <a:gd name="T75" fmla="*/ 336 h 586"/>
                  <a:gd name="T76" fmla="*/ 1297 w 1312"/>
                  <a:gd name="T77" fmla="*/ 143 h 586"/>
                  <a:gd name="T78" fmla="*/ 1112 w 1312"/>
                  <a:gd name="T79" fmla="*/ 168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12" h="586">
                    <a:moveTo>
                      <a:pt x="1112" y="168"/>
                    </a:moveTo>
                    <a:lnTo>
                      <a:pt x="972" y="168"/>
                    </a:lnTo>
                    <a:lnTo>
                      <a:pt x="907" y="140"/>
                    </a:lnTo>
                    <a:lnTo>
                      <a:pt x="849" y="118"/>
                    </a:lnTo>
                    <a:lnTo>
                      <a:pt x="769" y="103"/>
                    </a:lnTo>
                    <a:lnTo>
                      <a:pt x="722" y="103"/>
                    </a:lnTo>
                    <a:lnTo>
                      <a:pt x="654" y="103"/>
                    </a:lnTo>
                    <a:lnTo>
                      <a:pt x="579" y="75"/>
                    </a:lnTo>
                    <a:lnTo>
                      <a:pt x="479" y="38"/>
                    </a:lnTo>
                    <a:lnTo>
                      <a:pt x="449" y="23"/>
                    </a:lnTo>
                    <a:lnTo>
                      <a:pt x="412" y="0"/>
                    </a:lnTo>
                    <a:lnTo>
                      <a:pt x="389" y="0"/>
                    </a:lnTo>
                    <a:lnTo>
                      <a:pt x="379" y="15"/>
                    </a:lnTo>
                    <a:lnTo>
                      <a:pt x="379" y="38"/>
                    </a:lnTo>
                    <a:lnTo>
                      <a:pt x="394" y="65"/>
                    </a:lnTo>
                    <a:lnTo>
                      <a:pt x="429" y="103"/>
                    </a:lnTo>
                    <a:lnTo>
                      <a:pt x="469" y="135"/>
                    </a:lnTo>
                    <a:lnTo>
                      <a:pt x="519" y="175"/>
                    </a:lnTo>
                    <a:lnTo>
                      <a:pt x="497" y="213"/>
                    </a:lnTo>
                    <a:lnTo>
                      <a:pt x="469" y="233"/>
                    </a:lnTo>
                    <a:lnTo>
                      <a:pt x="422" y="263"/>
                    </a:lnTo>
                    <a:lnTo>
                      <a:pt x="322" y="296"/>
                    </a:lnTo>
                    <a:lnTo>
                      <a:pt x="135" y="296"/>
                    </a:lnTo>
                    <a:lnTo>
                      <a:pt x="97" y="291"/>
                    </a:lnTo>
                    <a:lnTo>
                      <a:pt x="47" y="281"/>
                    </a:lnTo>
                    <a:lnTo>
                      <a:pt x="27" y="278"/>
                    </a:lnTo>
                    <a:lnTo>
                      <a:pt x="10" y="283"/>
                    </a:lnTo>
                    <a:lnTo>
                      <a:pt x="0" y="308"/>
                    </a:lnTo>
                    <a:lnTo>
                      <a:pt x="15" y="333"/>
                    </a:lnTo>
                    <a:lnTo>
                      <a:pt x="42" y="371"/>
                    </a:lnTo>
                    <a:lnTo>
                      <a:pt x="80" y="446"/>
                    </a:lnTo>
                    <a:lnTo>
                      <a:pt x="180" y="511"/>
                    </a:lnTo>
                    <a:lnTo>
                      <a:pt x="417" y="576"/>
                    </a:lnTo>
                    <a:lnTo>
                      <a:pt x="529" y="586"/>
                    </a:lnTo>
                    <a:lnTo>
                      <a:pt x="657" y="583"/>
                    </a:lnTo>
                    <a:lnTo>
                      <a:pt x="982" y="498"/>
                    </a:lnTo>
                    <a:lnTo>
                      <a:pt x="1149" y="411"/>
                    </a:lnTo>
                    <a:lnTo>
                      <a:pt x="1312" y="336"/>
                    </a:lnTo>
                    <a:lnTo>
                      <a:pt x="1297" y="143"/>
                    </a:lnTo>
                    <a:lnTo>
                      <a:pt x="1112" y="16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  <p:sp>
            <p:nvSpPr>
              <p:cNvPr id="243730" name="Freeform 18"/>
              <p:cNvSpPr>
                <a:spLocks/>
              </p:cNvSpPr>
              <p:nvPr/>
            </p:nvSpPr>
            <p:spPr bwMode="auto">
              <a:xfrm>
                <a:off x="2145" y="8727"/>
                <a:ext cx="216" cy="549"/>
              </a:xfrm>
              <a:custGeom>
                <a:avLst/>
                <a:gdLst>
                  <a:gd name="T0" fmla="*/ 8 w 215"/>
                  <a:gd name="T1" fmla="*/ 3 h 551"/>
                  <a:gd name="T2" fmla="*/ 0 w 215"/>
                  <a:gd name="T3" fmla="*/ 258 h 551"/>
                  <a:gd name="T4" fmla="*/ 5 w 215"/>
                  <a:gd name="T5" fmla="*/ 396 h 551"/>
                  <a:gd name="T6" fmla="*/ 18 w 215"/>
                  <a:gd name="T7" fmla="*/ 471 h 551"/>
                  <a:gd name="T8" fmla="*/ 38 w 215"/>
                  <a:gd name="T9" fmla="*/ 551 h 551"/>
                  <a:gd name="T10" fmla="*/ 215 w 215"/>
                  <a:gd name="T11" fmla="*/ 481 h 551"/>
                  <a:gd name="T12" fmla="*/ 155 w 215"/>
                  <a:gd name="T13" fmla="*/ 0 h 551"/>
                  <a:gd name="T14" fmla="*/ 8 w 215"/>
                  <a:gd name="T15" fmla="*/ 3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551">
                    <a:moveTo>
                      <a:pt x="8" y="3"/>
                    </a:moveTo>
                    <a:lnTo>
                      <a:pt x="0" y="258"/>
                    </a:lnTo>
                    <a:lnTo>
                      <a:pt x="5" y="396"/>
                    </a:lnTo>
                    <a:lnTo>
                      <a:pt x="18" y="471"/>
                    </a:lnTo>
                    <a:lnTo>
                      <a:pt x="38" y="551"/>
                    </a:lnTo>
                    <a:lnTo>
                      <a:pt x="215" y="481"/>
                    </a:lnTo>
                    <a:lnTo>
                      <a:pt x="155" y="0"/>
                    </a:lnTo>
                    <a:lnTo>
                      <a:pt x="8" y="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</p:grpSp>
        <p:sp>
          <p:nvSpPr>
            <p:cNvPr id="243731" name="Freeform 19"/>
            <p:cNvSpPr>
              <a:spLocks/>
            </p:cNvSpPr>
            <p:nvPr/>
          </p:nvSpPr>
          <p:spPr bwMode="auto">
            <a:xfrm flipH="1">
              <a:off x="1859" y="2215"/>
              <a:ext cx="338" cy="599"/>
            </a:xfrm>
            <a:custGeom>
              <a:avLst/>
              <a:gdLst>
                <a:gd name="T0" fmla="*/ 1722 w 1982"/>
                <a:gd name="T1" fmla="*/ 85 h 3798"/>
                <a:gd name="T2" fmla="*/ 1620 w 1982"/>
                <a:gd name="T3" fmla="*/ 140 h 3798"/>
                <a:gd name="T4" fmla="*/ 1537 w 1982"/>
                <a:gd name="T5" fmla="*/ 182 h 3798"/>
                <a:gd name="T6" fmla="*/ 1447 w 1982"/>
                <a:gd name="T7" fmla="*/ 232 h 3798"/>
                <a:gd name="T8" fmla="*/ 1362 w 1982"/>
                <a:gd name="T9" fmla="*/ 282 h 3798"/>
                <a:gd name="T10" fmla="*/ 1287 w 1982"/>
                <a:gd name="T11" fmla="*/ 327 h 3798"/>
                <a:gd name="T12" fmla="*/ 1220 w 1982"/>
                <a:gd name="T13" fmla="*/ 380 h 3798"/>
                <a:gd name="T14" fmla="*/ 1175 w 1982"/>
                <a:gd name="T15" fmla="*/ 425 h 3798"/>
                <a:gd name="T16" fmla="*/ 1142 w 1982"/>
                <a:gd name="T17" fmla="*/ 463 h 3798"/>
                <a:gd name="T18" fmla="*/ 1115 w 1982"/>
                <a:gd name="T19" fmla="*/ 508 h 3798"/>
                <a:gd name="T20" fmla="*/ 1092 w 1982"/>
                <a:gd name="T21" fmla="*/ 568 h 3798"/>
                <a:gd name="T22" fmla="*/ 1077 w 1982"/>
                <a:gd name="T23" fmla="*/ 658 h 3798"/>
                <a:gd name="T24" fmla="*/ 955 w 1982"/>
                <a:gd name="T25" fmla="*/ 1348 h 3798"/>
                <a:gd name="T26" fmla="*/ 852 w 1982"/>
                <a:gd name="T27" fmla="*/ 1641 h 3798"/>
                <a:gd name="T28" fmla="*/ 807 w 1982"/>
                <a:gd name="T29" fmla="*/ 1699 h 3798"/>
                <a:gd name="T30" fmla="*/ 780 w 1982"/>
                <a:gd name="T31" fmla="*/ 1721 h 3798"/>
                <a:gd name="T32" fmla="*/ 700 w 1982"/>
                <a:gd name="T33" fmla="*/ 1759 h 3798"/>
                <a:gd name="T34" fmla="*/ 565 w 1982"/>
                <a:gd name="T35" fmla="*/ 1809 h 3798"/>
                <a:gd name="T36" fmla="*/ 403 w 1982"/>
                <a:gd name="T37" fmla="*/ 1861 h 3798"/>
                <a:gd name="T38" fmla="*/ 235 w 1982"/>
                <a:gd name="T39" fmla="*/ 1901 h 3798"/>
                <a:gd name="T40" fmla="*/ 105 w 1982"/>
                <a:gd name="T41" fmla="*/ 1929 h 3798"/>
                <a:gd name="T42" fmla="*/ 0 w 1982"/>
                <a:gd name="T43" fmla="*/ 1944 h 3798"/>
                <a:gd name="T44" fmla="*/ 0 w 1982"/>
                <a:gd name="T45" fmla="*/ 2054 h 3798"/>
                <a:gd name="T46" fmla="*/ 0 w 1982"/>
                <a:gd name="T47" fmla="*/ 2182 h 3798"/>
                <a:gd name="T48" fmla="*/ 5 w 1982"/>
                <a:gd name="T49" fmla="*/ 2264 h 3798"/>
                <a:gd name="T50" fmla="*/ 20 w 1982"/>
                <a:gd name="T51" fmla="*/ 2362 h 3798"/>
                <a:gd name="T52" fmla="*/ 63 w 1982"/>
                <a:gd name="T53" fmla="*/ 2517 h 3798"/>
                <a:gd name="T54" fmla="*/ 268 w 1982"/>
                <a:gd name="T55" fmla="*/ 2472 h 3798"/>
                <a:gd name="T56" fmla="*/ 612 w 1982"/>
                <a:gd name="T57" fmla="*/ 2382 h 3798"/>
                <a:gd name="T58" fmla="*/ 1032 w 1982"/>
                <a:gd name="T59" fmla="*/ 2249 h 3798"/>
                <a:gd name="T60" fmla="*/ 1135 w 1982"/>
                <a:gd name="T61" fmla="*/ 2189 h 3798"/>
                <a:gd name="T62" fmla="*/ 1240 w 1982"/>
                <a:gd name="T63" fmla="*/ 2129 h 3798"/>
                <a:gd name="T64" fmla="*/ 1305 w 1982"/>
                <a:gd name="T65" fmla="*/ 2036 h 3798"/>
                <a:gd name="T66" fmla="*/ 1327 w 1982"/>
                <a:gd name="T67" fmla="*/ 2006 h 3798"/>
                <a:gd name="T68" fmla="*/ 1400 w 1982"/>
                <a:gd name="T69" fmla="*/ 1814 h 3798"/>
                <a:gd name="T70" fmla="*/ 1430 w 1982"/>
                <a:gd name="T71" fmla="*/ 1529 h 3798"/>
                <a:gd name="T72" fmla="*/ 1375 w 1982"/>
                <a:gd name="T73" fmla="*/ 1931 h 3798"/>
                <a:gd name="T74" fmla="*/ 1375 w 1982"/>
                <a:gd name="T75" fmla="*/ 2091 h 3798"/>
                <a:gd name="T76" fmla="*/ 1355 w 1982"/>
                <a:gd name="T77" fmla="*/ 2309 h 3798"/>
                <a:gd name="T78" fmla="*/ 1330 w 1982"/>
                <a:gd name="T79" fmla="*/ 2607 h 3798"/>
                <a:gd name="T80" fmla="*/ 1285 w 1982"/>
                <a:gd name="T81" fmla="*/ 2907 h 3798"/>
                <a:gd name="T82" fmla="*/ 1255 w 1982"/>
                <a:gd name="T83" fmla="*/ 3260 h 3798"/>
                <a:gd name="T84" fmla="*/ 1225 w 1982"/>
                <a:gd name="T85" fmla="*/ 3798 h 3798"/>
                <a:gd name="T86" fmla="*/ 1352 w 1982"/>
                <a:gd name="T87" fmla="*/ 3783 h 3798"/>
                <a:gd name="T88" fmla="*/ 1465 w 1982"/>
                <a:gd name="T89" fmla="*/ 3768 h 3798"/>
                <a:gd name="T90" fmla="*/ 1622 w 1982"/>
                <a:gd name="T91" fmla="*/ 3718 h 3798"/>
                <a:gd name="T92" fmla="*/ 1719 w 1982"/>
                <a:gd name="T93" fmla="*/ 3658 h 3798"/>
                <a:gd name="T94" fmla="*/ 1779 w 1982"/>
                <a:gd name="T95" fmla="*/ 3598 h 3798"/>
                <a:gd name="T96" fmla="*/ 1839 w 1982"/>
                <a:gd name="T97" fmla="*/ 3388 h 3798"/>
                <a:gd name="T98" fmla="*/ 1867 w 1982"/>
                <a:gd name="T99" fmla="*/ 2997 h 3798"/>
                <a:gd name="T100" fmla="*/ 1897 w 1982"/>
                <a:gd name="T101" fmla="*/ 2622 h 3798"/>
                <a:gd name="T102" fmla="*/ 1897 w 1982"/>
                <a:gd name="T103" fmla="*/ 2322 h 3798"/>
                <a:gd name="T104" fmla="*/ 1854 w 1982"/>
                <a:gd name="T105" fmla="*/ 1769 h 3798"/>
                <a:gd name="T106" fmla="*/ 1889 w 1982"/>
                <a:gd name="T107" fmla="*/ 1251 h 3798"/>
                <a:gd name="T108" fmla="*/ 1952 w 1982"/>
                <a:gd name="T109" fmla="*/ 900 h 3798"/>
                <a:gd name="T110" fmla="*/ 1982 w 1982"/>
                <a:gd name="T111" fmla="*/ 453 h 3798"/>
                <a:gd name="T112" fmla="*/ 1944 w 1982"/>
                <a:gd name="T113" fmla="*/ 205 h 3798"/>
                <a:gd name="T114" fmla="*/ 1907 w 1982"/>
                <a:gd name="T115" fmla="*/ 0 h 3798"/>
                <a:gd name="T116" fmla="*/ 1722 w 1982"/>
                <a:gd name="T117" fmla="*/ 85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2" h="3798">
                  <a:moveTo>
                    <a:pt x="1722" y="85"/>
                  </a:moveTo>
                  <a:lnTo>
                    <a:pt x="1620" y="140"/>
                  </a:lnTo>
                  <a:lnTo>
                    <a:pt x="1537" y="182"/>
                  </a:lnTo>
                  <a:lnTo>
                    <a:pt x="1447" y="232"/>
                  </a:lnTo>
                  <a:lnTo>
                    <a:pt x="1362" y="282"/>
                  </a:lnTo>
                  <a:lnTo>
                    <a:pt x="1287" y="327"/>
                  </a:lnTo>
                  <a:lnTo>
                    <a:pt x="1220" y="380"/>
                  </a:lnTo>
                  <a:lnTo>
                    <a:pt x="1175" y="425"/>
                  </a:lnTo>
                  <a:lnTo>
                    <a:pt x="1142" y="463"/>
                  </a:lnTo>
                  <a:lnTo>
                    <a:pt x="1115" y="508"/>
                  </a:lnTo>
                  <a:lnTo>
                    <a:pt x="1092" y="568"/>
                  </a:lnTo>
                  <a:lnTo>
                    <a:pt x="1077" y="658"/>
                  </a:lnTo>
                  <a:lnTo>
                    <a:pt x="955" y="1348"/>
                  </a:lnTo>
                  <a:lnTo>
                    <a:pt x="852" y="1641"/>
                  </a:lnTo>
                  <a:lnTo>
                    <a:pt x="807" y="1699"/>
                  </a:lnTo>
                  <a:lnTo>
                    <a:pt x="780" y="1721"/>
                  </a:lnTo>
                  <a:lnTo>
                    <a:pt x="700" y="1759"/>
                  </a:lnTo>
                  <a:lnTo>
                    <a:pt x="565" y="1809"/>
                  </a:lnTo>
                  <a:lnTo>
                    <a:pt x="403" y="1861"/>
                  </a:lnTo>
                  <a:lnTo>
                    <a:pt x="235" y="1901"/>
                  </a:lnTo>
                  <a:lnTo>
                    <a:pt x="105" y="1929"/>
                  </a:lnTo>
                  <a:lnTo>
                    <a:pt x="0" y="1944"/>
                  </a:lnTo>
                  <a:lnTo>
                    <a:pt x="0" y="2054"/>
                  </a:lnTo>
                  <a:lnTo>
                    <a:pt x="0" y="2182"/>
                  </a:lnTo>
                  <a:lnTo>
                    <a:pt x="5" y="2264"/>
                  </a:lnTo>
                  <a:lnTo>
                    <a:pt x="20" y="2362"/>
                  </a:lnTo>
                  <a:lnTo>
                    <a:pt x="63" y="2517"/>
                  </a:lnTo>
                  <a:lnTo>
                    <a:pt x="268" y="2472"/>
                  </a:lnTo>
                  <a:lnTo>
                    <a:pt x="612" y="2382"/>
                  </a:lnTo>
                  <a:lnTo>
                    <a:pt x="1032" y="2249"/>
                  </a:lnTo>
                  <a:lnTo>
                    <a:pt x="1135" y="2189"/>
                  </a:lnTo>
                  <a:lnTo>
                    <a:pt x="1240" y="2129"/>
                  </a:lnTo>
                  <a:lnTo>
                    <a:pt x="1305" y="2036"/>
                  </a:lnTo>
                  <a:lnTo>
                    <a:pt x="1327" y="2006"/>
                  </a:lnTo>
                  <a:lnTo>
                    <a:pt x="1400" y="1814"/>
                  </a:lnTo>
                  <a:lnTo>
                    <a:pt x="1430" y="1529"/>
                  </a:lnTo>
                  <a:lnTo>
                    <a:pt x="1375" y="1931"/>
                  </a:lnTo>
                  <a:lnTo>
                    <a:pt x="1375" y="2091"/>
                  </a:lnTo>
                  <a:lnTo>
                    <a:pt x="1355" y="2309"/>
                  </a:lnTo>
                  <a:lnTo>
                    <a:pt x="1330" y="2607"/>
                  </a:lnTo>
                  <a:lnTo>
                    <a:pt x="1285" y="2907"/>
                  </a:lnTo>
                  <a:lnTo>
                    <a:pt x="1255" y="3260"/>
                  </a:lnTo>
                  <a:lnTo>
                    <a:pt x="1225" y="3798"/>
                  </a:lnTo>
                  <a:lnTo>
                    <a:pt x="1352" y="3783"/>
                  </a:lnTo>
                  <a:lnTo>
                    <a:pt x="1465" y="3768"/>
                  </a:lnTo>
                  <a:lnTo>
                    <a:pt x="1622" y="3718"/>
                  </a:lnTo>
                  <a:lnTo>
                    <a:pt x="1719" y="3658"/>
                  </a:lnTo>
                  <a:lnTo>
                    <a:pt x="1779" y="3598"/>
                  </a:lnTo>
                  <a:lnTo>
                    <a:pt x="1839" y="3388"/>
                  </a:lnTo>
                  <a:lnTo>
                    <a:pt x="1867" y="2997"/>
                  </a:lnTo>
                  <a:lnTo>
                    <a:pt x="1897" y="2622"/>
                  </a:lnTo>
                  <a:lnTo>
                    <a:pt x="1897" y="2322"/>
                  </a:lnTo>
                  <a:lnTo>
                    <a:pt x="1854" y="1769"/>
                  </a:lnTo>
                  <a:lnTo>
                    <a:pt x="1889" y="1251"/>
                  </a:lnTo>
                  <a:lnTo>
                    <a:pt x="1952" y="900"/>
                  </a:lnTo>
                  <a:lnTo>
                    <a:pt x="1982" y="453"/>
                  </a:lnTo>
                  <a:lnTo>
                    <a:pt x="1944" y="205"/>
                  </a:lnTo>
                  <a:lnTo>
                    <a:pt x="1907" y="0"/>
                  </a:lnTo>
                  <a:lnTo>
                    <a:pt x="1722" y="8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243732" name="Freeform 20"/>
            <p:cNvSpPr>
              <a:spLocks/>
            </p:cNvSpPr>
            <p:nvPr/>
          </p:nvSpPr>
          <p:spPr bwMode="auto">
            <a:xfrm flipH="1">
              <a:off x="1999" y="2497"/>
              <a:ext cx="61" cy="51"/>
            </a:xfrm>
            <a:custGeom>
              <a:avLst/>
              <a:gdLst>
                <a:gd name="T0" fmla="*/ 45 w 355"/>
                <a:gd name="T1" fmla="*/ 2 h 297"/>
                <a:gd name="T2" fmla="*/ 68 w 355"/>
                <a:gd name="T3" fmla="*/ 0 h 297"/>
                <a:gd name="T4" fmla="*/ 90 w 355"/>
                <a:gd name="T5" fmla="*/ 2 h 297"/>
                <a:gd name="T6" fmla="*/ 115 w 355"/>
                <a:gd name="T7" fmla="*/ 7 h 297"/>
                <a:gd name="T8" fmla="*/ 153 w 355"/>
                <a:gd name="T9" fmla="*/ 27 h 297"/>
                <a:gd name="T10" fmla="*/ 355 w 355"/>
                <a:gd name="T11" fmla="*/ 165 h 297"/>
                <a:gd name="T12" fmla="*/ 155 w 355"/>
                <a:gd name="T13" fmla="*/ 62 h 297"/>
                <a:gd name="T14" fmla="*/ 108 w 355"/>
                <a:gd name="T15" fmla="*/ 47 h 297"/>
                <a:gd name="T16" fmla="*/ 75 w 355"/>
                <a:gd name="T17" fmla="*/ 45 h 297"/>
                <a:gd name="T18" fmla="*/ 48 w 355"/>
                <a:gd name="T19" fmla="*/ 45 h 297"/>
                <a:gd name="T20" fmla="*/ 83 w 355"/>
                <a:gd name="T21" fmla="*/ 85 h 297"/>
                <a:gd name="T22" fmla="*/ 110 w 355"/>
                <a:gd name="T23" fmla="*/ 112 h 297"/>
                <a:gd name="T24" fmla="*/ 125 w 355"/>
                <a:gd name="T25" fmla="*/ 142 h 297"/>
                <a:gd name="T26" fmla="*/ 170 w 355"/>
                <a:gd name="T27" fmla="*/ 297 h 297"/>
                <a:gd name="T28" fmla="*/ 103 w 355"/>
                <a:gd name="T29" fmla="*/ 152 h 297"/>
                <a:gd name="T30" fmla="*/ 73 w 355"/>
                <a:gd name="T31" fmla="*/ 112 h 297"/>
                <a:gd name="T32" fmla="*/ 35 w 355"/>
                <a:gd name="T33" fmla="*/ 75 h 297"/>
                <a:gd name="T34" fmla="*/ 0 w 355"/>
                <a:gd name="T35" fmla="*/ 60 h 297"/>
                <a:gd name="T36" fmla="*/ 45 w 355"/>
                <a:gd name="T37" fmla="*/ 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5" h="297">
                  <a:moveTo>
                    <a:pt x="45" y="2"/>
                  </a:moveTo>
                  <a:lnTo>
                    <a:pt x="68" y="0"/>
                  </a:lnTo>
                  <a:lnTo>
                    <a:pt x="90" y="2"/>
                  </a:lnTo>
                  <a:lnTo>
                    <a:pt x="115" y="7"/>
                  </a:lnTo>
                  <a:lnTo>
                    <a:pt x="153" y="27"/>
                  </a:lnTo>
                  <a:lnTo>
                    <a:pt x="355" y="165"/>
                  </a:lnTo>
                  <a:lnTo>
                    <a:pt x="155" y="62"/>
                  </a:lnTo>
                  <a:lnTo>
                    <a:pt x="108" y="47"/>
                  </a:lnTo>
                  <a:lnTo>
                    <a:pt x="75" y="45"/>
                  </a:lnTo>
                  <a:lnTo>
                    <a:pt x="48" y="45"/>
                  </a:lnTo>
                  <a:lnTo>
                    <a:pt x="83" y="85"/>
                  </a:lnTo>
                  <a:lnTo>
                    <a:pt x="110" y="112"/>
                  </a:lnTo>
                  <a:lnTo>
                    <a:pt x="125" y="142"/>
                  </a:lnTo>
                  <a:lnTo>
                    <a:pt x="170" y="297"/>
                  </a:lnTo>
                  <a:lnTo>
                    <a:pt x="103" y="152"/>
                  </a:lnTo>
                  <a:lnTo>
                    <a:pt x="73" y="112"/>
                  </a:lnTo>
                  <a:lnTo>
                    <a:pt x="35" y="75"/>
                  </a:lnTo>
                  <a:lnTo>
                    <a:pt x="0" y="60"/>
                  </a:lnTo>
                  <a:lnTo>
                    <a:pt x="45" y="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</p:grpSp>
      <p:sp>
        <p:nvSpPr>
          <p:cNvPr id="54275" name="Freeform 21"/>
          <p:cNvSpPr>
            <a:spLocks/>
          </p:cNvSpPr>
          <p:nvPr/>
        </p:nvSpPr>
        <p:spPr bwMode="auto">
          <a:xfrm flipV="1">
            <a:off x="3517900" y="3827463"/>
            <a:ext cx="3073400" cy="234950"/>
          </a:xfrm>
          <a:custGeom>
            <a:avLst/>
            <a:gdLst>
              <a:gd name="T0" fmla="*/ 0 w 4620"/>
              <a:gd name="T1" fmla="*/ 0 h 1"/>
              <a:gd name="T2" fmla="*/ 3073400 w 462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620" h="1">
                <a:moveTo>
                  <a:pt x="0" y="0"/>
                </a:moveTo>
                <a:lnTo>
                  <a:pt x="4620" y="0"/>
                </a:lnTo>
              </a:path>
            </a:pathLst>
          </a:custGeom>
          <a:noFill/>
          <a:ln w="50800" cmpd="sng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4276" name="AutoShape 22"/>
          <p:cNvSpPr>
            <a:spLocks noChangeArrowheads="1"/>
          </p:cNvSpPr>
          <p:nvPr/>
        </p:nvSpPr>
        <p:spPr bwMode="auto">
          <a:xfrm rot="-5412519">
            <a:off x="4960144" y="2266156"/>
            <a:ext cx="466725" cy="3084513"/>
          </a:xfrm>
          <a:prstGeom prst="can">
            <a:avLst>
              <a:gd name="adj" fmla="val 103416"/>
            </a:avLst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4277" name="WordArt 23"/>
          <p:cNvSpPr>
            <a:spLocks noChangeArrowheads="1" noChangeShapeType="1" noTextEdit="1"/>
          </p:cNvSpPr>
          <p:nvPr/>
        </p:nvSpPr>
        <p:spPr bwMode="auto">
          <a:xfrm>
            <a:off x="4291013" y="3667125"/>
            <a:ext cx="2043112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стек</a:t>
            </a:r>
          </a:p>
        </p:txBody>
      </p:sp>
      <p:sp>
        <p:nvSpPr>
          <p:cNvPr id="54278" name="Text Box 24"/>
          <p:cNvSpPr txBox="1">
            <a:spLocks noChangeArrowheads="1"/>
          </p:cNvSpPr>
          <p:nvPr/>
        </p:nvSpPr>
        <p:spPr bwMode="auto">
          <a:xfrm>
            <a:off x="3070225" y="4321175"/>
            <a:ext cx="1250950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bg-BG" altLang="bg-BG" sz="2400" b="0">
                <a:latin typeface="Times New Roman" pitchFamily="18" charset="0"/>
              </a:rPr>
              <a:t>изход</a:t>
            </a:r>
            <a:endParaRPr lang="en-US" altLang="bg-BG" sz="2400"/>
          </a:p>
        </p:txBody>
      </p:sp>
      <p:sp>
        <p:nvSpPr>
          <p:cNvPr id="54279" name="Rectangle 25"/>
          <p:cNvSpPr>
            <a:spLocks noChangeArrowheads="1"/>
          </p:cNvSpPr>
          <p:nvPr/>
        </p:nvSpPr>
        <p:spPr bwMode="auto">
          <a:xfrm>
            <a:off x="3167063" y="430213"/>
            <a:ext cx="2127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fr-FR" altLang="bg-BG" sz="2000"/>
              <a:t>Last In First Out</a:t>
            </a:r>
            <a:endParaRPr lang="en-US" altLang="bg-BG" sz="2000"/>
          </a:p>
        </p:txBody>
      </p:sp>
      <p:sp>
        <p:nvSpPr>
          <p:cNvPr id="243738" name="Oval 26"/>
          <p:cNvSpPr>
            <a:spLocks noChangeArrowheads="1"/>
          </p:cNvSpPr>
          <p:nvPr/>
        </p:nvSpPr>
        <p:spPr bwMode="auto">
          <a:xfrm>
            <a:off x="3638550" y="3667125"/>
            <a:ext cx="412750" cy="3365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D3D3D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4281" name="Oval 27"/>
          <p:cNvSpPr>
            <a:spLocks noChangeArrowheads="1"/>
          </p:cNvSpPr>
          <p:nvPr/>
        </p:nvSpPr>
        <p:spPr bwMode="auto">
          <a:xfrm>
            <a:off x="3211513" y="3571875"/>
            <a:ext cx="546100" cy="4968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279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5.18519E-6 C -0.00938 -0.04376 -0.01875 -0.08727 -0.05695 -0.10371 C -0.09514 -0.12014 -0.19358 -0.11042 -0.22917 -0.09815 C -0.26476 -0.08589 -0.26789 -0.05788 -0.27084 -0.02964 " pathEditMode="relative" ptsTypes="aaaA">
                                      <p:cBhvr>
                                        <p:cTn id="10" dur="500" fill="hold"/>
                                        <p:tgtEl>
                                          <p:spTgt spid="2437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43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43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3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38" grpId="0" animBg="1"/>
      <p:bldP spid="243738" grpId="1" animBg="1"/>
      <p:bldP spid="243738" grpId="2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2"/>
          <p:cNvGrpSpPr>
            <a:grpSpLocks/>
          </p:cNvGrpSpPr>
          <p:nvPr/>
        </p:nvGrpSpPr>
        <p:grpSpPr bwMode="auto">
          <a:xfrm>
            <a:off x="1954213" y="2309813"/>
            <a:ext cx="1949450" cy="1722437"/>
            <a:chOff x="1535" y="1973"/>
            <a:chExt cx="856" cy="841"/>
          </a:xfrm>
        </p:grpSpPr>
        <p:sp>
          <p:nvSpPr>
            <p:cNvPr id="244739" name="Freeform 3"/>
            <p:cNvSpPr>
              <a:spLocks/>
            </p:cNvSpPr>
            <p:nvPr/>
          </p:nvSpPr>
          <p:spPr bwMode="auto">
            <a:xfrm flipH="1">
              <a:off x="1668" y="2202"/>
              <a:ext cx="267" cy="505"/>
            </a:xfrm>
            <a:custGeom>
              <a:avLst/>
              <a:gdLst>
                <a:gd name="T0" fmla="*/ 457 w 1564"/>
                <a:gd name="T1" fmla="*/ 45 h 2938"/>
                <a:gd name="T2" fmla="*/ 404 w 1564"/>
                <a:gd name="T3" fmla="*/ 75 h 2938"/>
                <a:gd name="T4" fmla="*/ 0 w 1564"/>
                <a:gd name="T5" fmla="*/ 343 h 2938"/>
                <a:gd name="T6" fmla="*/ 107 w 1564"/>
                <a:gd name="T7" fmla="*/ 2272 h 2938"/>
                <a:gd name="T8" fmla="*/ 107 w 1564"/>
                <a:gd name="T9" fmla="*/ 2375 h 2938"/>
                <a:gd name="T10" fmla="*/ 129 w 1564"/>
                <a:gd name="T11" fmla="*/ 2555 h 2938"/>
                <a:gd name="T12" fmla="*/ 122 w 1564"/>
                <a:gd name="T13" fmla="*/ 2757 h 2938"/>
                <a:gd name="T14" fmla="*/ 444 w 1564"/>
                <a:gd name="T15" fmla="*/ 2883 h 2938"/>
                <a:gd name="T16" fmla="*/ 784 w 1564"/>
                <a:gd name="T17" fmla="*/ 2938 h 2938"/>
                <a:gd name="T18" fmla="*/ 1194 w 1564"/>
                <a:gd name="T19" fmla="*/ 2900 h 2938"/>
                <a:gd name="T20" fmla="*/ 1534 w 1564"/>
                <a:gd name="T21" fmla="*/ 2775 h 2938"/>
                <a:gd name="T22" fmla="*/ 1564 w 1564"/>
                <a:gd name="T23" fmla="*/ 2412 h 2938"/>
                <a:gd name="T24" fmla="*/ 1534 w 1564"/>
                <a:gd name="T25" fmla="*/ 1486 h 2938"/>
                <a:gd name="T26" fmla="*/ 1281 w 1564"/>
                <a:gd name="T27" fmla="*/ 305 h 2938"/>
                <a:gd name="T28" fmla="*/ 944 w 1564"/>
                <a:gd name="T29" fmla="*/ 30 h 2938"/>
                <a:gd name="T30" fmla="*/ 847 w 1564"/>
                <a:gd name="T31" fmla="*/ 0 h 2938"/>
                <a:gd name="T32" fmla="*/ 697 w 1564"/>
                <a:gd name="T33" fmla="*/ 8 h 2938"/>
                <a:gd name="T34" fmla="*/ 592 w 1564"/>
                <a:gd name="T35" fmla="*/ 8 h 2938"/>
                <a:gd name="T36" fmla="*/ 524 w 1564"/>
                <a:gd name="T37" fmla="*/ 38 h 2938"/>
                <a:gd name="T38" fmla="*/ 457 w 1564"/>
                <a:gd name="T39" fmla="*/ 45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4" h="2938">
                  <a:moveTo>
                    <a:pt x="457" y="45"/>
                  </a:moveTo>
                  <a:lnTo>
                    <a:pt x="404" y="75"/>
                  </a:lnTo>
                  <a:lnTo>
                    <a:pt x="0" y="343"/>
                  </a:lnTo>
                  <a:lnTo>
                    <a:pt x="107" y="2272"/>
                  </a:lnTo>
                  <a:lnTo>
                    <a:pt x="107" y="2375"/>
                  </a:lnTo>
                  <a:lnTo>
                    <a:pt x="129" y="2555"/>
                  </a:lnTo>
                  <a:lnTo>
                    <a:pt x="122" y="2757"/>
                  </a:lnTo>
                  <a:lnTo>
                    <a:pt x="444" y="2883"/>
                  </a:lnTo>
                  <a:lnTo>
                    <a:pt x="784" y="2938"/>
                  </a:lnTo>
                  <a:lnTo>
                    <a:pt x="1194" y="2900"/>
                  </a:lnTo>
                  <a:lnTo>
                    <a:pt x="1534" y="2775"/>
                  </a:lnTo>
                  <a:lnTo>
                    <a:pt x="1564" y="2412"/>
                  </a:lnTo>
                  <a:lnTo>
                    <a:pt x="1534" y="1486"/>
                  </a:lnTo>
                  <a:lnTo>
                    <a:pt x="1281" y="305"/>
                  </a:lnTo>
                  <a:lnTo>
                    <a:pt x="944" y="30"/>
                  </a:lnTo>
                  <a:lnTo>
                    <a:pt x="847" y="0"/>
                  </a:lnTo>
                  <a:lnTo>
                    <a:pt x="697" y="8"/>
                  </a:lnTo>
                  <a:lnTo>
                    <a:pt x="592" y="8"/>
                  </a:lnTo>
                  <a:lnTo>
                    <a:pt x="524" y="38"/>
                  </a:lnTo>
                  <a:lnTo>
                    <a:pt x="457" y="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244740" name="Freeform 4"/>
            <p:cNvSpPr>
              <a:spLocks/>
            </p:cNvSpPr>
            <p:nvPr/>
          </p:nvSpPr>
          <p:spPr bwMode="auto">
            <a:xfrm flipH="1">
              <a:off x="1772" y="2160"/>
              <a:ext cx="100" cy="88"/>
            </a:xfrm>
            <a:custGeom>
              <a:avLst/>
              <a:gdLst>
                <a:gd name="T0" fmla="*/ 540 w 583"/>
                <a:gd name="T1" fmla="*/ 0 h 511"/>
                <a:gd name="T2" fmla="*/ 560 w 583"/>
                <a:gd name="T3" fmla="*/ 116 h 511"/>
                <a:gd name="T4" fmla="*/ 563 w 583"/>
                <a:gd name="T5" fmla="*/ 173 h 511"/>
                <a:gd name="T6" fmla="*/ 570 w 583"/>
                <a:gd name="T7" fmla="*/ 248 h 511"/>
                <a:gd name="T8" fmla="*/ 583 w 583"/>
                <a:gd name="T9" fmla="*/ 321 h 511"/>
                <a:gd name="T10" fmla="*/ 548 w 583"/>
                <a:gd name="T11" fmla="*/ 383 h 511"/>
                <a:gd name="T12" fmla="*/ 503 w 583"/>
                <a:gd name="T13" fmla="*/ 453 h 511"/>
                <a:gd name="T14" fmla="*/ 453 w 583"/>
                <a:gd name="T15" fmla="*/ 488 h 511"/>
                <a:gd name="T16" fmla="*/ 385 w 583"/>
                <a:gd name="T17" fmla="*/ 508 h 511"/>
                <a:gd name="T18" fmla="*/ 305 w 583"/>
                <a:gd name="T19" fmla="*/ 511 h 511"/>
                <a:gd name="T20" fmla="*/ 220 w 583"/>
                <a:gd name="T21" fmla="*/ 503 h 511"/>
                <a:gd name="T22" fmla="*/ 160 w 583"/>
                <a:gd name="T23" fmla="*/ 481 h 511"/>
                <a:gd name="T24" fmla="*/ 108 w 583"/>
                <a:gd name="T25" fmla="*/ 456 h 511"/>
                <a:gd name="T26" fmla="*/ 70 w 583"/>
                <a:gd name="T27" fmla="*/ 426 h 511"/>
                <a:gd name="T28" fmla="*/ 33 w 583"/>
                <a:gd name="T29" fmla="*/ 373 h 511"/>
                <a:gd name="T30" fmla="*/ 15 w 583"/>
                <a:gd name="T31" fmla="*/ 321 h 511"/>
                <a:gd name="T32" fmla="*/ 8 w 583"/>
                <a:gd name="T33" fmla="*/ 271 h 511"/>
                <a:gd name="T34" fmla="*/ 0 w 583"/>
                <a:gd name="T35" fmla="*/ 116 h 511"/>
                <a:gd name="T36" fmla="*/ 540 w 583"/>
                <a:gd name="T37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3" h="511">
                  <a:moveTo>
                    <a:pt x="540" y="0"/>
                  </a:moveTo>
                  <a:lnTo>
                    <a:pt x="560" y="116"/>
                  </a:lnTo>
                  <a:lnTo>
                    <a:pt x="563" y="173"/>
                  </a:lnTo>
                  <a:lnTo>
                    <a:pt x="570" y="248"/>
                  </a:lnTo>
                  <a:lnTo>
                    <a:pt x="583" y="321"/>
                  </a:lnTo>
                  <a:lnTo>
                    <a:pt x="548" y="383"/>
                  </a:lnTo>
                  <a:lnTo>
                    <a:pt x="503" y="453"/>
                  </a:lnTo>
                  <a:lnTo>
                    <a:pt x="453" y="488"/>
                  </a:lnTo>
                  <a:lnTo>
                    <a:pt x="385" y="508"/>
                  </a:lnTo>
                  <a:lnTo>
                    <a:pt x="305" y="511"/>
                  </a:lnTo>
                  <a:lnTo>
                    <a:pt x="220" y="503"/>
                  </a:lnTo>
                  <a:lnTo>
                    <a:pt x="160" y="481"/>
                  </a:lnTo>
                  <a:lnTo>
                    <a:pt x="108" y="456"/>
                  </a:lnTo>
                  <a:lnTo>
                    <a:pt x="70" y="426"/>
                  </a:lnTo>
                  <a:lnTo>
                    <a:pt x="33" y="373"/>
                  </a:lnTo>
                  <a:lnTo>
                    <a:pt x="15" y="321"/>
                  </a:lnTo>
                  <a:lnTo>
                    <a:pt x="8" y="271"/>
                  </a:lnTo>
                  <a:lnTo>
                    <a:pt x="0" y="116"/>
                  </a:lnTo>
                  <a:lnTo>
                    <a:pt x="5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grpSp>
          <p:nvGrpSpPr>
            <p:cNvPr id="55308" name="Group 5"/>
            <p:cNvGrpSpPr>
              <a:grpSpLocks/>
            </p:cNvGrpSpPr>
            <p:nvPr/>
          </p:nvGrpSpPr>
          <p:grpSpPr bwMode="auto">
            <a:xfrm flipH="1">
              <a:off x="1890" y="2008"/>
              <a:ext cx="29" cy="124"/>
              <a:chOff x="3858" y="5552"/>
              <a:chExt cx="167" cy="720"/>
            </a:xfrm>
          </p:grpSpPr>
          <p:sp>
            <p:nvSpPr>
              <p:cNvPr id="244742" name="Freeform 6"/>
              <p:cNvSpPr>
                <a:spLocks/>
              </p:cNvSpPr>
              <p:nvPr/>
            </p:nvSpPr>
            <p:spPr bwMode="auto">
              <a:xfrm>
                <a:off x="3858" y="5551"/>
                <a:ext cx="169" cy="504"/>
              </a:xfrm>
              <a:custGeom>
                <a:avLst/>
                <a:gdLst>
                  <a:gd name="T0" fmla="*/ 85 w 167"/>
                  <a:gd name="T1" fmla="*/ 0 h 503"/>
                  <a:gd name="T2" fmla="*/ 37 w 167"/>
                  <a:gd name="T3" fmla="*/ 55 h 503"/>
                  <a:gd name="T4" fmla="*/ 7 w 167"/>
                  <a:gd name="T5" fmla="*/ 120 h 503"/>
                  <a:gd name="T6" fmla="*/ 0 w 167"/>
                  <a:gd name="T7" fmla="*/ 195 h 503"/>
                  <a:gd name="T8" fmla="*/ 0 w 167"/>
                  <a:gd name="T9" fmla="*/ 247 h 503"/>
                  <a:gd name="T10" fmla="*/ 15 w 167"/>
                  <a:gd name="T11" fmla="*/ 345 h 503"/>
                  <a:gd name="T12" fmla="*/ 22 w 167"/>
                  <a:gd name="T13" fmla="*/ 400 h 503"/>
                  <a:gd name="T14" fmla="*/ 37 w 167"/>
                  <a:gd name="T15" fmla="*/ 428 h 503"/>
                  <a:gd name="T16" fmla="*/ 67 w 167"/>
                  <a:gd name="T17" fmla="*/ 445 h 503"/>
                  <a:gd name="T18" fmla="*/ 92 w 167"/>
                  <a:gd name="T19" fmla="*/ 503 h 503"/>
                  <a:gd name="T20" fmla="*/ 100 w 167"/>
                  <a:gd name="T21" fmla="*/ 420 h 503"/>
                  <a:gd name="T22" fmla="*/ 112 w 167"/>
                  <a:gd name="T23" fmla="*/ 360 h 503"/>
                  <a:gd name="T24" fmla="*/ 142 w 167"/>
                  <a:gd name="T25" fmla="*/ 280 h 503"/>
                  <a:gd name="T26" fmla="*/ 137 w 167"/>
                  <a:gd name="T27" fmla="*/ 217 h 503"/>
                  <a:gd name="T28" fmla="*/ 167 w 167"/>
                  <a:gd name="T29" fmla="*/ 175 h 503"/>
                  <a:gd name="T30" fmla="*/ 112 w 167"/>
                  <a:gd name="T31" fmla="*/ 142 h 503"/>
                  <a:gd name="T32" fmla="*/ 90 w 167"/>
                  <a:gd name="T33" fmla="*/ 107 h 503"/>
                  <a:gd name="T34" fmla="*/ 85 w 167"/>
                  <a:gd name="T35" fmla="*/ 0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503">
                    <a:moveTo>
                      <a:pt x="85" y="0"/>
                    </a:moveTo>
                    <a:lnTo>
                      <a:pt x="37" y="55"/>
                    </a:lnTo>
                    <a:lnTo>
                      <a:pt x="7" y="120"/>
                    </a:lnTo>
                    <a:lnTo>
                      <a:pt x="0" y="195"/>
                    </a:lnTo>
                    <a:lnTo>
                      <a:pt x="0" y="247"/>
                    </a:lnTo>
                    <a:lnTo>
                      <a:pt x="15" y="345"/>
                    </a:lnTo>
                    <a:lnTo>
                      <a:pt x="22" y="400"/>
                    </a:lnTo>
                    <a:lnTo>
                      <a:pt x="37" y="428"/>
                    </a:lnTo>
                    <a:lnTo>
                      <a:pt x="67" y="445"/>
                    </a:lnTo>
                    <a:lnTo>
                      <a:pt x="92" y="503"/>
                    </a:lnTo>
                    <a:lnTo>
                      <a:pt x="100" y="420"/>
                    </a:lnTo>
                    <a:lnTo>
                      <a:pt x="112" y="360"/>
                    </a:lnTo>
                    <a:lnTo>
                      <a:pt x="142" y="280"/>
                    </a:lnTo>
                    <a:lnTo>
                      <a:pt x="137" y="217"/>
                    </a:lnTo>
                    <a:lnTo>
                      <a:pt x="167" y="175"/>
                    </a:lnTo>
                    <a:lnTo>
                      <a:pt x="112" y="142"/>
                    </a:lnTo>
                    <a:lnTo>
                      <a:pt x="90" y="107"/>
                    </a:lnTo>
                    <a:lnTo>
                      <a:pt x="8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  <p:sp>
            <p:nvSpPr>
              <p:cNvPr id="244743" name="Freeform 7"/>
              <p:cNvSpPr>
                <a:spLocks/>
              </p:cNvSpPr>
              <p:nvPr/>
            </p:nvSpPr>
            <p:spPr bwMode="auto">
              <a:xfrm>
                <a:off x="3874" y="5974"/>
                <a:ext cx="96" cy="297"/>
              </a:xfrm>
              <a:custGeom>
                <a:avLst/>
                <a:gdLst>
                  <a:gd name="T0" fmla="*/ 68 w 93"/>
                  <a:gd name="T1" fmla="*/ 28 h 295"/>
                  <a:gd name="T2" fmla="*/ 45 w 93"/>
                  <a:gd name="T3" fmla="*/ 5 h 295"/>
                  <a:gd name="T4" fmla="*/ 25 w 93"/>
                  <a:gd name="T5" fmla="*/ 0 h 295"/>
                  <a:gd name="T6" fmla="*/ 8 w 93"/>
                  <a:gd name="T7" fmla="*/ 23 h 295"/>
                  <a:gd name="T8" fmla="*/ 0 w 93"/>
                  <a:gd name="T9" fmla="*/ 70 h 295"/>
                  <a:gd name="T10" fmla="*/ 5 w 93"/>
                  <a:gd name="T11" fmla="*/ 115 h 295"/>
                  <a:gd name="T12" fmla="*/ 8 w 93"/>
                  <a:gd name="T13" fmla="*/ 158 h 295"/>
                  <a:gd name="T14" fmla="*/ 20 w 93"/>
                  <a:gd name="T15" fmla="*/ 198 h 295"/>
                  <a:gd name="T16" fmla="*/ 30 w 93"/>
                  <a:gd name="T17" fmla="*/ 248 h 295"/>
                  <a:gd name="T18" fmla="*/ 35 w 93"/>
                  <a:gd name="T19" fmla="*/ 265 h 295"/>
                  <a:gd name="T20" fmla="*/ 45 w 93"/>
                  <a:gd name="T21" fmla="*/ 295 h 295"/>
                  <a:gd name="T22" fmla="*/ 58 w 93"/>
                  <a:gd name="T23" fmla="*/ 280 h 295"/>
                  <a:gd name="T24" fmla="*/ 68 w 93"/>
                  <a:gd name="T25" fmla="*/ 295 h 295"/>
                  <a:gd name="T26" fmla="*/ 88 w 93"/>
                  <a:gd name="T27" fmla="*/ 260 h 295"/>
                  <a:gd name="T28" fmla="*/ 93 w 93"/>
                  <a:gd name="T29" fmla="*/ 203 h 295"/>
                  <a:gd name="T30" fmla="*/ 93 w 93"/>
                  <a:gd name="T31" fmla="*/ 98 h 295"/>
                  <a:gd name="T32" fmla="*/ 68 w 93"/>
                  <a:gd name="T33" fmla="*/ 28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295">
                    <a:moveTo>
                      <a:pt x="68" y="28"/>
                    </a:moveTo>
                    <a:lnTo>
                      <a:pt x="45" y="5"/>
                    </a:lnTo>
                    <a:lnTo>
                      <a:pt x="25" y="0"/>
                    </a:lnTo>
                    <a:lnTo>
                      <a:pt x="8" y="23"/>
                    </a:lnTo>
                    <a:lnTo>
                      <a:pt x="0" y="70"/>
                    </a:lnTo>
                    <a:lnTo>
                      <a:pt x="5" y="115"/>
                    </a:lnTo>
                    <a:lnTo>
                      <a:pt x="8" y="158"/>
                    </a:lnTo>
                    <a:lnTo>
                      <a:pt x="20" y="198"/>
                    </a:lnTo>
                    <a:lnTo>
                      <a:pt x="30" y="248"/>
                    </a:lnTo>
                    <a:lnTo>
                      <a:pt x="35" y="265"/>
                    </a:lnTo>
                    <a:lnTo>
                      <a:pt x="45" y="295"/>
                    </a:lnTo>
                    <a:lnTo>
                      <a:pt x="58" y="280"/>
                    </a:lnTo>
                    <a:lnTo>
                      <a:pt x="68" y="295"/>
                    </a:lnTo>
                    <a:lnTo>
                      <a:pt x="88" y="260"/>
                    </a:lnTo>
                    <a:lnTo>
                      <a:pt x="93" y="203"/>
                    </a:lnTo>
                    <a:lnTo>
                      <a:pt x="93" y="98"/>
                    </a:lnTo>
                    <a:lnTo>
                      <a:pt x="6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</p:grpSp>
        <p:sp>
          <p:nvSpPr>
            <p:cNvPr id="244744" name="Freeform 8"/>
            <p:cNvSpPr>
              <a:spLocks/>
            </p:cNvSpPr>
            <p:nvPr/>
          </p:nvSpPr>
          <p:spPr bwMode="auto">
            <a:xfrm flipH="1">
              <a:off x="1742" y="2001"/>
              <a:ext cx="162" cy="225"/>
            </a:xfrm>
            <a:custGeom>
              <a:avLst/>
              <a:gdLst>
                <a:gd name="T0" fmla="*/ 52 w 947"/>
                <a:gd name="T1" fmla="*/ 192 h 1308"/>
                <a:gd name="T2" fmla="*/ 12 w 947"/>
                <a:gd name="T3" fmla="*/ 370 h 1308"/>
                <a:gd name="T4" fmla="*/ 15 w 947"/>
                <a:gd name="T5" fmla="*/ 523 h 1308"/>
                <a:gd name="T6" fmla="*/ 0 w 947"/>
                <a:gd name="T7" fmla="*/ 658 h 1308"/>
                <a:gd name="T8" fmla="*/ 5 w 947"/>
                <a:gd name="T9" fmla="*/ 753 h 1308"/>
                <a:gd name="T10" fmla="*/ 27 w 947"/>
                <a:gd name="T11" fmla="*/ 850 h 1308"/>
                <a:gd name="T12" fmla="*/ 87 w 947"/>
                <a:gd name="T13" fmla="*/ 998 h 1308"/>
                <a:gd name="T14" fmla="*/ 142 w 947"/>
                <a:gd name="T15" fmla="*/ 1121 h 1308"/>
                <a:gd name="T16" fmla="*/ 190 w 947"/>
                <a:gd name="T17" fmla="*/ 1226 h 1308"/>
                <a:gd name="T18" fmla="*/ 290 w 947"/>
                <a:gd name="T19" fmla="*/ 1293 h 1308"/>
                <a:gd name="T20" fmla="*/ 425 w 947"/>
                <a:gd name="T21" fmla="*/ 1308 h 1308"/>
                <a:gd name="T22" fmla="*/ 515 w 947"/>
                <a:gd name="T23" fmla="*/ 1303 h 1308"/>
                <a:gd name="T24" fmla="*/ 590 w 947"/>
                <a:gd name="T25" fmla="*/ 1273 h 1308"/>
                <a:gd name="T26" fmla="*/ 662 w 947"/>
                <a:gd name="T27" fmla="*/ 1226 h 1308"/>
                <a:gd name="T28" fmla="*/ 752 w 947"/>
                <a:gd name="T29" fmla="*/ 1121 h 1308"/>
                <a:gd name="T30" fmla="*/ 812 w 947"/>
                <a:gd name="T31" fmla="*/ 980 h 1308"/>
                <a:gd name="T32" fmla="*/ 835 w 947"/>
                <a:gd name="T33" fmla="*/ 873 h 1308"/>
                <a:gd name="T34" fmla="*/ 845 w 947"/>
                <a:gd name="T35" fmla="*/ 793 h 1308"/>
                <a:gd name="T36" fmla="*/ 880 w 947"/>
                <a:gd name="T37" fmla="*/ 768 h 1308"/>
                <a:gd name="T38" fmla="*/ 910 w 947"/>
                <a:gd name="T39" fmla="*/ 710 h 1308"/>
                <a:gd name="T40" fmla="*/ 940 w 947"/>
                <a:gd name="T41" fmla="*/ 625 h 1308"/>
                <a:gd name="T42" fmla="*/ 947 w 947"/>
                <a:gd name="T43" fmla="*/ 538 h 1308"/>
                <a:gd name="T44" fmla="*/ 925 w 947"/>
                <a:gd name="T45" fmla="*/ 478 h 1308"/>
                <a:gd name="T46" fmla="*/ 872 w 947"/>
                <a:gd name="T47" fmla="*/ 478 h 1308"/>
                <a:gd name="T48" fmla="*/ 822 w 947"/>
                <a:gd name="T49" fmla="*/ 493 h 1308"/>
                <a:gd name="T50" fmla="*/ 827 w 947"/>
                <a:gd name="T51" fmla="*/ 347 h 1308"/>
                <a:gd name="T52" fmla="*/ 807 w 947"/>
                <a:gd name="T53" fmla="*/ 205 h 1308"/>
                <a:gd name="T54" fmla="*/ 737 w 947"/>
                <a:gd name="T55" fmla="*/ 90 h 1308"/>
                <a:gd name="T56" fmla="*/ 602 w 947"/>
                <a:gd name="T57" fmla="*/ 17 h 1308"/>
                <a:gd name="T58" fmla="*/ 400 w 947"/>
                <a:gd name="T59" fmla="*/ 0 h 1308"/>
                <a:gd name="T60" fmla="*/ 200 w 947"/>
                <a:gd name="T61" fmla="*/ 32 h 1308"/>
                <a:gd name="T62" fmla="*/ 77 w 947"/>
                <a:gd name="T63" fmla="*/ 137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47" h="1308">
                  <a:moveTo>
                    <a:pt x="77" y="137"/>
                  </a:moveTo>
                  <a:lnTo>
                    <a:pt x="52" y="192"/>
                  </a:lnTo>
                  <a:lnTo>
                    <a:pt x="27" y="282"/>
                  </a:lnTo>
                  <a:lnTo>
                    <a:pt x="12" y="370"/>
                  </a:lnTo>
                  <a:lnTo>
                    <a:pt x="5" y="440"/>
                  </a:lnTo>
                  <a:lnTo>
                    <a:pt x="15" y="523"/>
                  </a:lnTo>
                  <a:lnTo>
                    <a:pt x="10" y="578"/>
                  </a:lnTo>
                  <a:lnTo>
                    <a:pt x="0" y="658"/>
                  </a:lnTo>
                  <a:lnTo>
                    <a:pt x="0" y="708"/>
                  </a:lnTo>
                  <a:lnTo>
                    <a:pt x="5" y="753"/>
                  </a:lnTo>
                  <a:lnTo>
                    <a:pt x="12" y="805"/>
                  </a:lnTo>
                  <a:lnTo>
                    <a:pt x="27" y="850"/>
                  </a:lnTo>
                  <a:lnTo>
                    <a:pt x="60" y="933"/>
                  </a:lnTo>
                  <a:lnTo>
                    <a:pt x="87" y="998"/>
                  </a:lnTo>
                  <a:lnTo>
                    <a:pt x="117" y="1066"/>
                  </a:lnTo>
                  <a:lnTo>
                    <a:pt x="142" y="1121"/>
                  </a:lnTo>
                  <a:lnTo>
                    <a:pt x="160" y="1171"/>
                  </a:lnTo>
                  <a:lnTo>
                    <a:pt x="190" y="1226"/>
                  </a:lnTo>
                  <a:lnTo>
                    <a:pt x="235" y="1271"/>
                  </a:lnTo>
                  <a:lnTo>
                    <a:pt x="290" y="1293"/>
                  </a:lnTo>
                  <a:lnTo>
                    <a:pt x="362" y="1308"/>
                  </a:lnTo>
                  <a:lnTo>
                    <a:pt x="425" y="1308"/>
                  </a:lnTo>
                  <a:lnTo>
                    <a:pt x="475" y="1308"/>
                  </a:lnTo>
                  <a:lnTo>
                    <a:pt x="515" y="1303"/>
                  </a:lnTo>
                  <a:lnTo>
                    <a:pt x="552" y="1293"/>
                  </a:lnTo>
                  <a:lnTo>
                    <a:pt x="590" y="1273"/>
                  </a:lnTo>
                  <a:lnTo>
                    <a:pt x="625" y="1256"/>
                  </a:lnTo>
                  <a:lnTo>
                    <a:pt x="662" y="1226"/>
                  </a:lnTo>
                  <a:lnTo>
                    <a:pt x="700" y="1183"/>
                  </a:lnTo>
                  <a:lnTo>
                    <a:pt x="752" y="1121"/>
                  </a:lnTo>
                  <a:lnTo>
                    <a:pt x="782" y="1063"/>
                  </a:lnTo>
                  <a:lnTo>
                    <a:pt x="812" y="980"/>
                  </a:lnTo>
                  <a:lnTo>
                    <a:pt x="827" y="925"/>
                  </a:lnTo>
                  <a:lnTo>
                    <a:pt x="835" y="873"/>
                  </a:lnTo>
                  <a:lnTo>
                    <a:pt x="842" y="830"/>
                  </a:lnTo>
                  <a:lnTo>
                    <a:pt x="845" y="793"/>
                  </a:lnTo>
                  <a:lnTo>
                    <a:pt x="860" y="783"/>
                  </a:lnTo>
                  <a:lnTo>
                    <a:pt x="880" y="768"/>
                  </a:lnTo>
                  <a:lnTo>
                    <a:pt x="895" y="738"/>
                  </a:lnTo>
                  <a:lnTo>
                    <a:pt x="910" y="710"/>
                  </a:lnTo>
                  <a:lnTo>
                    <a:pt x="925" y="678"/>
                  </a:lnTo>
                  <a:lnTo>
                    <a:pt x="940" y="625"/>
                  </a:lnTo>
                  <a:lnTo>
                    <a:pt x="942" y="583"/>
                  </a:lnTo>
                  <a:lnTo>
                    <a:pt x="947" y="538"/>
                  </a:lnTo>
                  <a:lnTo>
                    <a:pt x="940" y="510"/>
                  </a:lnTo>
                  <a:lnTo>
                    <a:pt x="925" y="478"/>
                  </a:lnTo>
                  <a:lnTo>
                    <a:pt x="890" y="478"/>
                  </a:lnTo>
                  <a:lnTo>
                    <a:pt x="872" y="478"/>
                  </a:lnTo>
                  <a:lnTo>
                    <a:pt x="850" y="500"/>
                  </a:lnTo>
                  <a:lnTo>
                    <a:pt x="822" y="493"/>
                  </a:lnTo>
                  <a:lnTo>
                    <a:pt x="827" y="420"/>
                  </a:lnTo>
                  <a:lnTo>
                    <a:pt x="827" y="347"/>
                  </a:lnTo>
                  <a:lnTo>
                    <a:pt x="822" y="290"/>
                  </a:lnTo>
                  <a:lnTo>
                    <a:pt x="807" y="205"/>
                  </a:lnTo>
                  <a:lnTo>
                    <a:pt x="777" y="140"/>
                  </a:lnTo>
                  <a:lnTo>
                    <a:pt x="737" y="90"/>
                  </a:lnTo>
                  <a:lnTo>
                    <a:pt x="672" y="45"/>
                  </a:lnTo>
                  <a:lnTo>
                    <a:pt x="602" y="17"/>
                  </a:lnTo>
                  <a:lnTo>
                    <a:pt x="502" y="0"/>
                  </a:lnTo>
                  <a:lnTo>
                    <a:pt x="400" y="0"/>
                  </a:lnTo>
                  <a:lnTo>
                    <a:pt x="297" y="7"/>
                  </a:lnTo>
                  <a:lnTo>
                    <a:pt x="200" y="32"/>
                  </a:lnTo>
                  <a:lnTo>
                    <a:pt x="135" y="80"/>
                  </a:lnTo>
                  <a:lnTo>
                    <a:pt x="77" y="137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244745" name="Freeform 9"/>
            <p:cNvSpPr>
              <a:spLocks/>
            </p:cNvSpPr>
            <p:nvPr/>
          </p:nvSpPr>
          <p:spPr bwMode="auto">
            <a:xfrm flipH="1">
              <a:off x="1737" y="1973"/>
              <a:ext cx="166" cy="125"/>
            </a:xfrm>
            <a:custGeom>
              <a:avLst/>
              <a:gdLst>
                <a:gd name="T0" fmla="*/ 60 w 970"/>
                <a:gd name="T1" fmla="*/ 373 h 728"/>
                <a:gd name="T2" fmla="*/ 42 w 970"/>
                <a:gd name="T3" fmla="*/ 345 h 728"/>
                <a:gd name="T4" fmla="*/ 25 w 970"/>
                <a:gd name="T5" fmla="*/ 295 h 728"/>
                <a:gd name="T6" fmla="*/ 25 w 970"/>
                <a:gd name="T7" fmla="*/ 235 h 728"/>
                <a:gd name="T8" fmla="*/ 15 w 970"/>
                <a:gd name="T9" fmla="*/ 205 h 728"/>
                <a:gd name="T10" fmla="*/ 0 w 970"/>
                <a:gd name="T11" fmla="*/ 178 h 728"/>
                <a:gd name="T12" fmla="*/ 42 w 970"/>
                <a:gd name="T13" fmla="*/ 130 h 728"/>
                <a:gd name="T14" fmla="*/ 97 w 970"/>
                <a:gd name="T15" fmla="*/ 100 h 728"/>
                <a:gd name="T16" fmla="*/ 160 w 970"/>
                <a:gd name="T17" fmla="*/ 45 h 728"/>
                <a:gd name="T18" fmla="*/ 272 w 970"/>
                <a:gd name="T19" fmla="*/ 18 h 728"/>
                <a:gd name="T20" fmla="*/ 355 w 970"/>
                <a:gd name="T21" fmla="*/ 8 h 728"/>
                <a:gd name="T22" fmla="*/ 477 w 970"/>
                <a:gd name="T23" fmla="*/ 0 h 728"/>
                <a:gd name="T24" fmla="*/ 612 w 970"/>
                <a:gd name="T25" fmla="*/ 3 h 728"/>
                <a:gd name="T26" fmla="*/ 577 w 970"/>
                <a:gd name="T27" fmla="*/ 65 h 728"/>
                <a:gd name="T28" fmla="*/ 650 w 970"/>
                <a:gd name="T29" fmla="*/ 60 h 728"/>
                <a:gd name="T30" fmla="*/ 707 w 970"/>
                <a:gd name="T31" fmla="*/ 60 h 728"/>
                <a:gd name="T32" fmla="*/ 775 w 970"/>
                <a:gd name="T33" fmla="*/ 75 h 728"/>
                <a:gd name="T34" fmla="*/ 850 w 970"/>
                <a:gd name="T35" fmla="*/ 105 h 728"/>
                <a:gd name="T36" fmla="*/ 897 w 970"/>
                <a:gd name="T37" fmla="*/ 143 h 728"/>
                <a:gd name="T38" fmla="*/ 910 w 970"/>
                <a:gd name="T39" fmla="*/ 195 h 728"/>
                <a:gd name="T40" fmla="*/ 882 w 970"/>
                <a:gd name="T41" fmla="*/ 240 h 728"/>
                <a:gd name="T42" fmla="*/ 917 w 970"/>
                <a:gd name="T43" fmla="*/ 288 h 728"/>
                <a:gd name="T44" fmla="*/ 950 w 970"/>
                <a:gd name="T45" fmla="*/ 368 h 728"/>
                <a:gd name="T46" fmla="*/ 962 w 970"/>
                <a:gd name="T47" fmla="*/ 443 h 728"/>
                <a:gd name="T48" fmla="*/ 970 w 970"/>
                <a:gd name="T49" fmla="*/ 503 h 728"/>
                <a:gd name="T50" fmla="*/ 965 w 970"/>
                <a:gd name="T51" fmla="*/ 601 h 728"/>
                <a:gd name="T52" fmla="*/ 950 w 970"/>
                <a:gd name="T53" fmla="*/ 686 h 728"/>
                <a:gd name="T54" fmla="*/ 890 w 970"/>
                <a:gd name="T55" fmla="*/ 631 h 728"/>
                <a:gd name="T56" fmla="*/ 860 w 970"/>
                <a:gd name="T57" fmla="*/ 653 h 728"/>
                <a:gd name="T58" fmla="*/ 852 w 970"/>
                <a:gd name="T59" fmla="*/ 671 h 728"/>
                <a:gd name="T60" fmla="*/ 835 w 970"/>
                <a:gd name="T61" fmla="*/ 706 h 728"/>
                <a:gd name="T62" fmla="*/ 827 w 970"/>
                <a:gd name="T63" fmla="*/ 728 h 728"/>
                <a:gd name="T64" fmla="*/ 785 w 970"/>
                <a:gd name="T65" fmla="*/ 713 h 728"/>
                <a:gd name="T66" fmla="*/ 797 w 970"/>
                <a:gd name="T67" fmla="*/ 616 h 728"/>
                <a:gd name="T68" fmla="*/ 797 w 970"/>
                <a:gd name="T69" fmla="*/ 525 h 728"/>
                <a:gd name="T70" fmla="*/ 740 w 970"/>
                <a:gd name="T71" fmla="*/ 475 h 728"/>
                <a:gd name="T72" fmla="*/ 720 w 970"/>
                <a:gd name="T73" fmla="*/ 388 h 728"/>
                <a:gd name="T74" fmla="*/ 707 w 970"/>
                <a:gd name="T75" fmla="*/ 303 h 728"/>
                <a:gd name="T76" fmla="*/ 622 w 970"/>
                <a:gd name="T77" fmla="*/ 335 h 728"/>
                <a:gd name="T78" fmla="*/ 535 w 970"/>
                <a:gd name="T79" fmla="*/ 353 h 728"/>
                <a:gd name="T80" fmla="*/ 590 w 970"/>
                <a:gd name="T81" fmla="*/ 373 h 728"/>
                <a:gd name="T82" fmla="*/ 487 w 970"/>
                <a:gd name="T83" fmla="*/ 378 h 728"/>
                <a:gd name="T84" fmla="*/ 392 w 970"/>
                <a:gd name="T85" fmla="*/ 373 h 728"/>
                <a:gd name="T86" fmla="*/ 357 w 970"/>
                <a:gd name="T87" fmla="*/ 373 h 728"/>
                <a:gd name="T88" fmla="*/ 302 w 970"/>
                <a:gd name="T89" fmla="*/ 385 h 728"/>
                <a:gd name="T90" fmla="*/ 235 w 970"/>
                <a:gd name="T91" fmla="*/ 360 h 728"/>
                <a:gd name="T92" fmla="*/ 190 w 970"/>
                <a:gd name="T93" fmla="*/ 358 h 728"/>
                <a:gd name="T94" fmla="*/ 142 w 970"/>
                <a:gd name="T95" fmla="*/ 353 h 728"/>
                <a:gd name="T96" fmla="*/ 100 w 970"/>
                <a:gd name="T97" fmla="*/ 365 h 728"/>
                <a:gd name="T98" fmla="*/ 60 w 970"/>
                <a:gd name="T99" fmla="*/ 373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0" h="728">
                  <a:moveTo>
                    <a:pt x="60" y="373"/>
                  </a:moveTo>
                  <a:lnTo>
                    <a:pt x="42" y="345"/>
                  </a:lnTo>
                  <a:lnTo>
                    <a:pt x="25" y="295"/>
                  </a:lnTo>
                  <a:lnTo>
                    <a:pt x="25" y="235"/>
                  </a:lnTo>
                  <a:lnTo>
                    <a:pt x="15" y="205"/>
                  </a:lnTo>
                  <a:lnTo>
                    <a:pt x="0" y="178"/>
                  </a:lnTo>
                  <a:lnTo>
                    <a:pt x="42" y="130"/>
                  </a:lnTo>
                  <a:lnTo>
                    <a:pt x="97" y="100"/>
                  </a:lnTo>
                  <a:lnTo>
                    <a:pt x="160" y="45"/>
                  </a:lnTo>
                  <a:lnTo>
                    <a:pt x="272" y="18"/>
                  </a:lnTo>
                  <a:lnTo>
                    <a:pt x="355" y="8"/>
                  </a:lnTo>
                  <a:lnTo>
                    <a:pt x="477" y="0"/>
                  </a:lnTo>
                  <a:lnTo>
                    <a:pt x="612" y="3"/>
                  </a:lnTo>
                  <a:lnTo>
                    <a:pt x="577" y="65"/>
                  </a:lnTo>
                  <a:lnTo>
                    <a:pt x="650" y="60"/>
                  </a:lnTo>
                  <a:lnTo>
                    <a:pt x="707" y="60"/>
                  </a:lnTo>
                  <a:lnTo>
                    <a:pt x="775" y="75"/>
                  </a:lnTo>
                  <a:lnTo>
                    <a:pt x="850" y="105"/>
                  </a:lnTo>
                  <a:lnTo>
                    <a:pt x="897" y="143"/>
                  </a:lnTo>
                  <a:lnTo>
                    <a:pt x="910" y="195"/>
                  </a:lnTo>
                  <a:lnTo>
                    <a:pt x="882" y="240"/>
                  </a:lnTo>
                  <a:lnTo>
                    <a:pt x="917" y="288"/>
                  </a:lnTo>
                  <a:lnTo>
                    <a:pt x="950" y="368"/>
                  </a:lnTo>
                  <a:lnTo>
                    <a:pt x="962" y="443"/>
                  </a:lnTo>
                  <a:lnTo>
                    <a:pt x="970" y="503"/>
                  </a:lnTo>
                  <a:lnTo>
                    <a:pt x="965" y="601"/>
                  </a:lnTo>
                  <a:lnTo>
                    <a:pt x="950" y="686"/>
                  </a:lnTo>
                  <a:lnTo>
                    <a:pt x="890" y="631"/>
                  </a:lnTo>
                  <a:lnTo>
                    <a:pt x="860" y="653"/>
                  </a:lnTo>
                  <a:lnTo>
                    <a:pt x="852" y="671"/>
                  </a:lnTo>
                  <a:lnTo>
                    <a:pt x="835" y="706"/>
                  </a:lnTo>
                  <a:lnTo>
                    <a:pt x="827" y="728"/>
                  </a:lnTo>
                  <a:lnTo>
                    <a:pt x="785" y="713"/>
                  </a:lnTo>
                  <a:lnTo>
                    <a:pt x="797" y="616"/>
                  </a:lnTo>
                  <a:lnTo>
                    <a:pt x="797" y="525"/>
                  </a:lnTo>
                  <a:lnTo>
                    <a:pt x="740" y="475"/>
                  </a:lnTo>
                  <a:lnTo>
                    <a:pt x="720" y="388"/>
                  </a:lnTo>
                  <a:lnTo>
                    <a:pt x="707" y="303"/>
                  </a:lnTo>
                  <a:lnTo>
                    <a:pt x="622" y="335"/>
                  </a:lnTo>
                  <a:lnTo>
                    <a:pt x="535" y="353"/>
                  </a:lnTo>
                  <a:lnTo>
                    <a:pt x="590" y="373"/>
                  </a:lnTo>
                  <a:lnTo>
                    <a:pt x="487" y="378"/>
                  </a:lnTo>
                  <a:lnTo>
                    <a:pt x="392" y="373"/>
                  </a:lnTo>
                  <a:lnTo>
                    <a:pt x="357" y="373"/>
                  </a:lnTo>
                  <a:lnTo>
                    <a:pt x="302" y="385"/>
                  </a:lnTo>
                  <a:lnTo>
                    <a:pt x="235" y="360"/>
                  </a:lnTo>
                  <a:lnTo>
                    <a:pt x="190" y="358"/>
                  </a:lnTo>
                  <a:lnTo>
                    <a:pt x="142" y="353"/>
                  </a:lnTo>
                  <a:lnTo>
                    <a:pt x="100" y="365"/>
                  </a:lnTo>
                  <a:lnTo>
                    <a:pt x="60" y="37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244746" name="Freeform 10"/>
            <p:cNvSpPr>
              <a:spLocks/>
            </p:cNvSpPr>
            <p:nvPr/>
          </p:nvSpPr>
          <p:spPr bwMode="auto">
            <a:xfrm flipH="1">
              <a:off x="1576" y="2187"/>
              <a:ext cx="196" cy="603"/>
            </a:xfrm>
            <a:custGeom>
              <a:avLst/>
              <a:gdLst>
                <a:gd name="T0" fmla="*/ 95 w 1285"/>
                <a:gd name="T1" fmla="*/ 0 h 3853"/>
                <a:gd name="T2" fmla="*/ 143 w 1285"/>
                <a:gd name="T3" fmla="*/ 32 h 3853"/>
                <a:gd name="T4" fmla="*/ 180 w 1285"/>
                <a:gd name="T5" fmla="*/ 55 h 3853"/>
                <a:gd name="T6" fmla="*/ 238 w 1285"/>
                <a:gd name="T7" fmla="*/ 82 h 3853"/>
                <a:gd name="T8" fmla="*/ 305 w 1285"/>
                <a:gd name="T9" fmla="*/ 110 h 3853"/>
                <a:gd name="T10" fmla="*/ 383 w 1285"/>
                <a:gd name="T11" fmla="*/ 135 h 3853"/>
                <a:gd name="T12" fmla="*/ 525 w 1285"/>
                <a:gd name="T13" fmla="*/ 167 h 3853"/>
                <a:gd name="T14" fmla="*/ 855 w 1285"/>
                <a:gd name="T15" fmla="*/ 220 h 3853"/>
                <a:gd name="T16" fmla="*/ 895 w 1285"/>
                <a:gd name="T17" fmla="*/ 365 h 3853"/>
                <a:gd name="T18" fmla="*/ 945 w 1285"/>
                <a:gd name="T19" fmla="*/ 460 h 3853"/>
                <a:gd name="T20" fmla="*/ 1105 w 1285"/>
                <a:gd name="T21" fmla="*/ 873 h 3853"/>
                <a:gd name="T22" fmla="*/ 1265 w 1285"/>
                <a:gd name="T23" fmla="*/ 1478 h 3853"/>
                <a:gd name="T24" fmla="*/ 1285 w 1285"/>
                <a:gd name="T25" fmla="*/ 1809 h 3853"/>
                <a:gd name="T26" fmla="*/ 1270 w 1285"/>
                <a:gd name="T27" fmla="*/ 2116 h 3853"/>
                <a:gd name="T28" fmla="*/ 1247 w 1285"/>
                <a:gd name="T29" fmla="*/ 2347 h 3853"/>
                <a:gd name="T30" fmla="*/ 1200 w 1285"/>
                <a:gd name="T31" fmla="*/ 2704 h 3853"/>
                <a:gd name="T32" fmla="*/ 1187 w 1285"/>
                <a:gd name="T33" fmla="*/ 2880 h 3853"/>
                <a:gd name="T34" fmla="*/ 1165 w 1285"/>
                <a:gd name="T35" fmla="*/ 3062 h 3853"/>
                <a:gd name="T36" fmla="*/ 1165 w 1285"/>
                <a:gd name="T37" fmla="*/ 3277 h 3853"/>
                <a:gd name="T38" fmla="*/ 1232 w 1285"/>
                <a:gd name="T39" fmla="*/ 3615 h 3853"/>
                <a:gd name="T40" fmla="*/ 1115 w 1285"/>
                <a:gd name="T41" fmla="*/ 3705 h 3853"/>
                <a:gd name="T42" fmla="*/ 912 w 1285"/>
                <a:gd name="T43" fmla="*/ 3800 h 3853"/>
                <a:gd name="T44" fmla="*/ 740 w 1285"/>
                <a:gd name="T45" fmla="*/ 3845 h 3853"/>
                <a:gd name="T46" fmla="*/ 575 w 1285"/>
                <a:gd name="T47" fmla="*/ 3853 h 3853"/>
                <a:gd name="T48" fmla="*/ 440 w 1285"/>
                <a:gd name="T49" fmla="*/ 3845 h 3853"/>
                <a:gd name="T50" fmla="*/ 350 w 1285"/>
                <a:gd name="T51" fmla="*/ 3830 h 3853"/>
                <a:gd name="T52" fmla="*/ 278 w 1285"/>
                <a:gd name="T53" fmla="*/ 3758 h 3853"/>
                <a:gd name="T54" fmla="*/ 263 w 1285"/>
                <a:gd name="T55" fmla="*/ 3638 h 3853"/>
                <a:gd name="T56" fmla="*/ 258 w 1285"/>
                <a:gd name="T57" fmla="*/ 3493 h 3853"/>
                <a:gd name="T58" fmla="*/ 248 w 1285"/>
                <a:gd name="T59" fmla="*/ 3292 h 3853"/>
                <a:gd name="T60" fmla="*/ 225 w 1285"/>
                <a:gd name="T61" fmla="*/ 3052 h 3853"/>
                <a:gd name="T62" fmla="*/ 210 w 1285"/>
                <a:gd name="T63" fmla="*/ 2752 h 3853"/>
                <a:gd name="T64" fmla="*/ 190 w 1285"/>
                <a:gd name="T65" fmla="*/ 2334 h 3853"/>
                <a:gd name="T66" fmla="*/ 153 w 1285"/>
                <a:gd name="T67" fmla="*/ 1856 h 3853"/>
                <a:gd name="T68" fmla="*/ 70 w 1285"/>
                <a:gd name="T69" fmla="*/ 1241 h 3853"/>
                <a:gd name="T70" fmla="*/ 15 w 1285"/>
                <a:gd name="T71" fmla="*/ 905 h 3853"/>
                <a:gd name="T72" fmla="*/ 8 w 1285"/>
                <a:gd name="T73" fmla="*/ 793 h 3853"/>
                <a:gd name="T74" fmla="*/ 8 w 1285"/>
                <a:gd name="T75" fmla="*/ 665 h 3853"/>
                <a:gd name="T76" fmla="*/ 8 w 1285"/>
                <a:gd name="T77" fmla="*/ 553 h 3853"/>
                <a:gd name="T78" fmla="*/ 0 w 1285"/>
                <a:gd name="T79" fmla="*/ 420 h 3853"/>
                <a:gd name="T80" fmla="*/ 15 w 1285"/>
                <a:gd name="T81" fmla="*/ 297 h 3853"/>
                <a:gd name="T82" fmla="*/ 35 w 1285"/>
                <a:gd name="T83" fmla="*/ 227 h 3853"/>
                <a:gd name="T84" fmla="*/ 63 w 1285"/>
                <a:gd name="T85" fmla="*/ 140 h 3853"/>
                <a:gd name="T86" fmla="*/ 83 w 1285"/>
                <a:gd name="T87" fmla="*/ 67 h 3853"/>
                <a:gd name="T88" fmla="*/ 95 w 1285"/>
                <a:gd name="T89" fmla="*/ 0 h 3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5" h="3853">
                  <a:moveTo>
                    <a:pt x="95" y="0"/>
                  </a:moveTo>
                  <a:lnTo>
                    <a:pt x="143" y="32"/>
                  </a:lnTo>
                  <a:lnTo>
                    <a:pt x="180" y="55"/>
                  </a:lnTo>
                  <a:lnTo>
                    <a:pt x="238" y="82"/>
                  </a:lnTo>
                  <a:lnTo>
                    <a:pt x="305" y="110"/>
                  </a:lnTo>
                  <a:lnTo>
                    <a:pt x="383" y="135"/>
                  </a:lnTo>
                  <a:lnTo>
                    <a:pt x="525" y="167"/>
                  </a:lnTo>
                  <a:lnTo>
                    <a:pt x="855" y="220"/>
                  </a:lnTo>
                  <a:lnTo>
                    <a:pt x="895" y="365"/>
                  </a:lnTo>
                  <a:lnTo>
                    <a:pt x="945" y="460"/>
                  </a:lnTo>
                  <a:lnTo>
                    <a:pt x="1105" y="873"/>
                  </a:lnTo>
                  <a:lnTo>
                    <a:pt x="1265" y="1478"/>
                  </a:lnTo>
                  <a:lnTo>
                    <a:pt x="1285" y="1809"/>
                  </a:lnTo>
                  <a:lnTo>
                    <a:pt x="1270" y="2116"/>
                  </a:lnTo>
                  <a:lnTo>
                    <a:pt x="1247" y="2347"/>
                  </a:lnTo>
                  <a:lnTo>
                    <a:pt x="1200" y="2704"/>
                  </a:lnTo>
                  <a:lnTo>
                    <a:pt x="1187" y="2880"/>
                  </a:lnTo>
                  <a:lnTo>
                    <a:pt x="1165" y="3062"/>
                  </a:lnTo>
                  <a:lnTo>
                    <a:pt x="1165" y="3277"/>
                  </a:lnTo>
                  <a:lnTo>
                    <a:pt x="1232" y="3615"/>
                  </a:lnTo>
                  <a:lnTo>
                    <a:pt x="1115" y="3705"/>
                  </a:lnTo>
                  <a:lnTo>
                    <a:pt x="912" y="3800"/>
                  </a:lnTo>
                  <a:lnTo>
                    <a:pt x="740" y="3845"/>
                  </a:lnTo>
                  <a:lnTo>
                    <a:pt x="575" y="3853"/>
                  </a:lnTo>
                  <a:lnTo>
                    <a:pt x="440" y="3845"/>
                  </a:lnTo>
                  <a:lnTo>
                    <a:pt x="350" y="3830"/>
                  </a:lnTo>
                  <a:lnTo>
                    <a:pt x="278" y="3758"/>
                  </a:lnTo>
                  <a:lnTo>
                    <a:pt x="263" y="3638"/>
                  </a:lnTo>
                  <a:lnTo>
                    <a:pt x="258" y="3493"/>
                  </a:lnTo>
                  <a:lnTo>
                    <a:pt x="248" y="3292"/>
                  </a:lnTo>
                  <a:lnTo>
                    <a:pt x="225" y="3052"/>
                  </a:lnTo>
                  <a:lnTo>
                    <a:pt x="210" y="2752"/>
                  </a:lnTo>
                  <a:lnTo>
                    <a:pt x="190" y="2334"/>
                  </a:lnTo>
                  <a:lnTo>
                    <a:pt x="153" y="1856"/>
                  </a:lnTo>
                  <a:lnTo>
                    <a:pt x="70" y="1241"/>
                  </a:lnTo>
                  <a:lnTo>
                    <a:pt x="15" y="905"/>
                  </a:lnTo>
                  <a:lnTo>
                    <a:pt x="8" y="793"/>
                  </a:lnTo>
                  <a:lnTo>
                    <a:pt x="8" y="665"/>
                  </a:lnTo>
                  <a:lnTo>
                    <a:pt x="8" y="553"/>
                  </a:lnTo>
                  <a:lnTo>
                    <a:pt x="0" y="420"/>
                  </a:lnTo>
                  <a:lnTo>
                    <a:pt x="15" y="297"/>
                  </a:lnTo>
                  <a:lnTo>
                    <a:pt x="35" y="227"/>
                  </a:lnTo>
                  <a:lnTo>
                    <a:pt x="63" y="140"/>
                  </a:lnTo>
                  <a:lnTo>
                    <a:pt x="83" y="67"/>
                  </a:lnTo>
                  <a:lnTo>
                    <a:pt x="9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244747" name="Freeform 11"/>
            <p:cNvSpPr>
              <a:spLocks/>
            </p:cNvSpPr>
            <p:nvPr/>
          </p:nvSpPr>
          <p:spPr bwMode="auto">
            <a:xfrm flipH="1">
              <a:off x="1619" y="2412"/>
              <a:ext cx="45" cy="257"/>
            </a:xfrm>
            <a:custGeom>
              <a:avLst/>
              <a:gdLst>
                <a:gd name="T0" fmla="*/ 40 w 260"/>
                <a:gd name="T1" fmla="*/ 0 h 1486"/>
                <a:gd name="T2" fmla="*/ 77 w 260"/>
                <a:gd name="T3" fmla="*/ 456 h 1486"/>
                <a:gd name="T4" fmla="*/ 65 w 260"/>
                <a:gd name="T5" fmla="*/ 616 h 1486"/>
                <a:gd name="T6" fmla="*/ 0 w 260"/>
                <a:gd name="T7" fmla="*/ 818 h 1486"/>
                <a:gd name="T8" fmla="*/ 27 w 260"/>
                <a:gd name="T9" fmla="*/ 966 h 1486"/>
                <a:gd name="T10" fmla="*/ 92 w 260"/>
                <a:gd name="T11" fmla="*/ 1086 h 1486"/>
                <a:gd name="T12" fmla="*/ 117 w 260"/>
                <a:gd name="T13" fmla="*/ 1351 h 1486"/>
                <a:gd name="T14" fmla="*/ 127 w 260"/>
                <a:gd name="T15" fmla="*/ 1486 h 1486"/>
                <a:gd name="T16" fmla="*/ 237 w 260"/>
                <a:gd name="T17" fmla="*/ 928 h 1486"/>
                <a:gd name="T18" fmla="*/ 260 w 260"/>
                <a:gd name="T19" fmla="*/ 623 h 1486"/>
                <a:gd name="T20" fmla="*/ 40 w 260"/>
                <a:gd name="T21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1486">
                  <a:moveTo>
                    <a:pt x="40" y="0"/>
                  </a:moveTo>
                  <a:lnTo>
                    <a:pt x="77" y="456"/>
                  </a:lnTo>
                  <a:lnTo>
                    <a:pt x="65" y="616"/>
                  </a:lnTo>
                  <a:lnTo>
                    <a:pt x="0" y="818"/>
                  </a:lnTo>
                  <a:lnTo>
                    <a:pt x="27" y="966"/>
                  </a:lnTo>
                  <a:lnTo>
                    <a:pt x="92" y="1086"/>
                  </a:lnTo>
                  <a:lnTo>
                    <a:pt x="117" y="1351"/>
                  </a:lnTo>
                  <a:lnTo>
                    <a:pt x="127" y="1486"/>
                  </a:lnTo>
                  <a:lnTo>
                    <a:pt x="237" y="928"/>
                  </a:lnTo>
                  <a:lnTo>
                    <a:pt x="260" y="623"/>
                  </a:lnTo>
                  <a:lnTo>
                    <a:pt x="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grpSp>
          <p:nvGrpSpPr>
            <p:cNvPr id="55313" name="Group 12"/>
            <p:cNvGrpSpPr>
              <a:grpSpLocks/>
            </p:cNvGrpSpPr>
            <p:nvPr/>
          </p:nvGrpSpPr>
          <p:grpSpPr bwMode="auto">
            <a:xfrm flipH="1">
              <a:off x="1576" y="2620"/>
              <a:ext cx="113" cy="127"/>
              <a:chOff x="5182" y="9758"/>
              <a:chExt cx="658" cy="738"/>
            </a:xfrm>
          </p:grpSpPr>
          <p:sp>
            <p:nvSpPr>
              <p:cNvPr id="244749" name="Freeform 13"/>
              <p:cNvSpPr>
                <a:spLocks/>
              </p:cNvSpPr>
              <p:nvPr/>
            </p:nvSpPr>
            <p:spPr bwMode="auto">
              <a:xfrm>
                <a:off x="5182" y="9840"/>
                <a:ext cx="576" cy="658"/>
              </a:xfrm>
              <a:custGeom>
                <a:avLst/>
                <a:gdLst>
                  <a:gd name="T0" fmla="*/ 563 w 578"/>
                  <a:gd name="T1" fmla="*/ 195 h 656"/>
                  <a:gd name="T2" fmla="*/ 558 w 578"/>
                  <a:gd name="T3" fmla="*/ 361 h 656"/>
                  <a:gd name="T4" fmla="*/ 550 w 578"/>
                  <a:gd name="T5" fmla="*/ 448 h 656"/>
                  <a:gd name="T6" fmla="*/ 543 w 578"/>
                  <a:gd name="T7" fmla="*/ 503 h 656"/>
                  <a:gd name="T8" fmla="*/ 528 w 578"/>
                  <a:gd name="T9" fmla="*/ 563 h 656"/>
                  <a:gd name="T10" fmla="*/ 505 w 578"/>
                  <a:gd name="T11" fmla="*/ 588 h 656"/>
                  <a:gd name="T12" fmla="*/ 480 w 578"/>
                  <a:gd name="T13" fmla="*/ 596 h 656"/>
                  <a:gd name="T14" fmla="*/ 455 w 578"/>
                  <a:gd name="T15" fmla="*/ 606 h 656"/>
                  <a:gd name="T16" fmla="*/ 438 w 578"/>
                  <a:gd name="T17" fmla="*/ 621 h 656"/>
                  <a:gd name="T18" fmla="*/ 410 w 578"/>
                  <a:gd name="T19" fmla="*/ 636 h 656"/>
                  <a:gd name="T20" fmla="*/ 383 w 578"/>
                  <a:gd name="T21" fmla="*/ 648 h 656"/>
                  <a:gd name="T22" fmla="*/ 345 w 578"/>
                  <a:gd name="T23" fmla="*/ 656 h 656"/>
                  <a:gd name="T24" fmla="*/ 318 w 578"/>
                  <a:gd name="T25" fmla="*/ 653 h 656"/>
                  <a:gd name="T26" fmla="*/ 290 w 578"/>
                  <a:gd name="T27" fmla="*/ 638 h 656"/>
                  <a:gd name="T28" fmla="*/ 263 w 578"/>
                  <a:gd name="T29" fmla="*/ 638 h 656"/>
                  <a:gd name="T30" fmla="*/ 223 w 578"/>
                  <a:gd name="T31" fmla="*/ 633 h 656"/>
                  <a:gd name="T32" fmla="*/ 185 w 578"/>
                  <a:gd name="T33" fmla="*/ 631 h 656"/>
                  <a:gd name="T34" fmla="*/ 143 w 578"/>
                  <a:gd name="T35" fmla="*/ 613 h 656"/>
                  <a:gd name="T36" fmla="*/ 113 w 578"/>
                  <a:gd name="T37" fmla="*/ 608 h 656"/>
                  <a:gd name="T38" fmla="*/ 78 w 578"/>
                  <a:gd name="T39" fmla="*/ 556 h 656"/>
                  <a:gd name="T40" fmla="*/ 70 w 578"/>
                  <a:gd name="T41" fmla="*/ 526 h 656"/>
                  <a:gd name="T42" fmla="*/ 60 w 578"/>
                  <a:gd name="T43" fmla="*/ 478 h 656"/>
                  <a:gd name="T44" fmla="*/ 60 w 578"/>
                  <a:gd name="T45" fmla="*/ 391 h 656"/>
                  <a:gd name="T46" fmla="*/ 45 w 578"/>
                  <a:gd name="T47" fmla="*/ 396 h 656"/>
                  <a:gd name="T48" fmla="*/ 30 w 578"/>
                  <a:gd name="T49" fmla="*/ 388 h 656"/>
                  <a:gd name="T50" fmla="*/ 23 w 578"/>
                  <a:gd name="T51" fmla="*/ 371 h 656"/>
                  <a:gd name="T52" fmla="*/ 5 w 578"/>
                  <a:gd name="T53" fmla="*/ 316 h 656"/>
                  <a:gd name="T54" fmla="*/ 0 w 578"/>
                  <a:gd name="T55" fmla="*/ 268 h 656"/>
                  <a:gd name="T56" fmla="*/ 30 w 578"/>
                  <a:gd name="T57" fmla="*/ 205 h 656"/>
                  <a:gd name="T58" fmla="*/ 65 w 578"/>
                  <a:gd name="T59" fmla="*/ 163 h 656"/>
                  <a:gd name="T60" fmla="*/ 120 w 578"/>
                  <a:gd name="T61" fmla="*/ 95 h 656"/>
                  <a:gd name="T62" fmla="*/ 148 w 578"/>
                  <a:gd name="T63" fmla="*/ 78 h 656"/>
                  <a:gd name="T64" fmla="*/ 183 w 578"/>
                  <a:gd name="T65" fmla="*/ 65 h 656"/>
                  <a:gd name="T66" fmla="*/ 220 w 578"/>
                  <a:gd name="T67" fmla="*/ 60 h 656"/>
                  <a:gd name="T68" fmla="*/ 268 w 578"/>
                  <a:gd name="T69" fmla="*/ 45 h 656"/>
                  <a:gd name="T70" fmla="*/ 330 w 578"/>
                  <a:gd name="T71" fmla="*/ 0 h 656"/>
                  <a:gd name="T72" fmla="*/ 578 w 578"/>
                  <a:gd name="T73" fmla="*/ 88 h 656"/>
                  <a:gd name="T74" fmla="*/ 563 w 578"/>
                  <a:gd name="T75" fmla="*/ 195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8" h="656">
                    <a:moveTo>
                      <a:pt x="563" y="195"/>
                    </a:moveTo>
                    <a:lnTo>
                      <a:pt x="558" y="361"/>
                    </a:lnTo>
                    <a:lnTo>
                      <a:pt x="550" y="448"/>
                    </a:lnTo>
                    <a:lnTo>
                      <a:pt x="543" y="503"/>
                    </a:lnTo>
                    <a:lnTo>
                      <a:pt x="528" y="563"/>
                    </a:lnTo>
                    <a:lnTo>
                      <a:pt x="505" y="588"/>
                    </a:lnTo>
                    <a:lnTo>
                      <a:pt x="480" y="596"/>
                    </a:lnTo>
                    <a:lnTo>
                      <a:pt x="455" y="606"/>
                    </a:lnTo>
                    <a:lnTo>
                      <a:pt x="438" y="621"/>
                    </a:lnTo>
                    <a:lnTo>
                      <a:pt x="410" y="636"/>
                    </a:lnTo>
                    <a:lnTo>
                      <a:pt x="383" y="648"/>
                    </a:lnTo>
                    <a:lnTo>
                      <a:pt x="345" y="656"/>
                    </a:lnTo>
                    <a:lnTo>
                      <a:pt x="318" y="653"/>
                    </a:lnTo>
                    <a:lnTo>
                      <a:pt x="290" y="638"/>
                    </a:lnTo>
                    <a:lnTo>
                      <a:pt x="263" y="638"/>
                    </a:lnTo>
                    <a:lnTo>
                      <a:pt x="223" y="633"/>
                    </a:lnTo>
                    <a:lnTo>
                      <a:pt x="185" y="631"/>
                    </a:lnTo>
                    <a:lnTo>
                      <a:pt x="143" y="613"/>
                    </a:lnTo>
                    <a:lnTo>
                      <a:pt x="113" y="608"/>
                    </a:lnTo>
                    <a:lnTo>
                      <a:pt x="78" y="556"/>
                    </a:lnTo>
                    <a:lnTo>
                      <a:pt x="70" y="526"/>
                    </a:lnTo>
                    <a:lnTo>
                      <a:pt x="60" y="478"/>
                    </a:lnTo>
                    <a:lnTo>
                      <a:pt x="60" y="391"/>
                    </a:lnTo>
                    <a:lnTo>
                      <a:pt x="45" y="396"/>
                    </a:lnTo>
                    <a:lnTo>
                      <a:pt x="30" y="388"/>
                    </a:lnTo>
                    <a:lnTo>
                      <a:pt x="23" y="371"/>
                    </a:lnTo>
                    <a:lnTo>
                      <a:pt x="5" y="316"/>
                    </a:lnTo>
                    <a:lnTo>
                      <a:pt x="0" y="268"/>
                    </a:lnTo>
                    <a:lnTo>
                      <a:pt x="30" y="205"/>
                    </a:lnTo>
                    <a:lnTo>
                      <a:pt x="65" y="163"/>
                    </a:lnTo>
                    <a:lnTo>
                      <a:pt x="120" y="95"/>
                    </a:lnTo>
                    <a:lnTo>
                      <a:pt x="148" y="78"/>
                    </a:lnTo>
                    <a:lnTo>
                      <a:pt x="183" y="65"/>
                    </a:lnTo>
                    <a:lnTo>
                      <a:pt x="220" y="60"/>
                    </a:lnTo>
                    <a:lnTo>
                      <a:pt x="268" y="45"/>
                    </a:lnTo>
                    <a:lnTo>
                      <a:pt x="330" y="0"/>
                    </a:lnTo>
                    <a:lnTo>
                      <a:pt x="578" y="88"/>
                    </a:lnTo>
                    <a:lnTo>
                      <a:pt x="563" y="19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  <p:sp>
            <p:nvSpPr>
              <p:cNvPr id="244750" name="Freeform 14"/>
              <p:cNvSpPr>
                <a:spLocks/>
              </p:cNvSpPr>
              <p:nvPr/>
            </p:nvSpPr>
            <p:spPr bwMode="auto">
              <a:xfrm>
                <a:off x="5381" y="9759"/>
                <a:ext cx="459" cy="275"/>
              </a:xfrm>
              <a:custGeom>
                <a:avLst/>
                <a:gdLst>
                  <a:gd name="T0" fmla="*/ 0 w 460"/>
                  <a:gd name="T1" fmla="*/ 92 h 275"/>
                  <a:gd name="T2" fmla="*/ 22 w 460"/>
                  <a:gd name="T3" fmla="*/ 120 h 275"/>
                  <a:gd name="T4" fmla="*/ 42 w 460"/>
                  <a:gd name="T5" fmla="*/ 137 h 275"/>
                  <a:gd name="T6" fmla="*/ 90 w 460"/>
                  <a:gd name="T7" fmla="*/ 157 h 275"/>
                  <a:gd name="T8" fmla="*/ 137 w 460"/>
                  <a:gd name="T9" fmla="*/ 187 h 275"/>
                  <a:gd name="T10" fmla="*/ 217 w 460"/>
                  <a:gd name="T11" fmla="*/ 220 h 275"/>
                  <a:gd name="T12" fmla="*/ 285 w 460"/>
                  <a:gd name="T13" fmla="*/ 245 h 275"/>
                  <a:gd name="T14" fmla="*/ 360 w 460"/>
                  <a:gd name="T15" fmla="*/ 265 h 275"/>
                  <a:gd name="T16" fmla="*/ 432 w 460"/>
                  <a:gd name="T17" fmla="*/ 275 h 275"/>
                  <a:gd name="T18" fmla="*/ 460 w 460"/>
                  <a:gd name="T19" fmla="*/ 195 h 275"/>
                  <a:gd name="T20" fmla="*/ 42 w 460"/>
                  <a:gd name="T21" fmla="*/ 0 h 275"/>
                  <a:gd name="T22" fmla="*/ 0 w 460"/>
                  <a:gd name="T23" fmla="*/ 9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0" h="275">
                    <a:moveTo>
                      <a:pt x="0" y="92"/>
                    </a:moveTo>
                    <a:lnTo>
                      <a:pt x="22" y="120"/>
                    </a:lnTo>
                    <a:lnTo>
                      <a:pt x="42" y="137"/>
                    </a:lnTo>
                    <a:lnTo>
                      <a:pt x="90" y="157"/>
                    </a:lnTo>
                    <a:lnTo>
                      <a:pt x="137" y="187"/>
                    </a:lnTo>
                    <a:lnTo>
                      <a:pt x="217" y="220"/>
                    </a:lnTo>
                    <a:lnTo>
                      <a:pt x="285" y="245"/>
                    </a:lnTo>
                    <a:lnTo>
                      <a:pt x="360" y="265"/>
                    </a:lnTo>
                    <a:lnTo>
                      <a:pt x="432" y="275"/>
                    </a:lnTo>
                    <a:lnTo>
                      <a:pt x="460" y="195"/>
                    </a:lnTo>
                    <a:lnTo>
                      <a:pt x="42" y="0"/>
                    </a:lnTo>
                    <a:lnTo>
                      <a:pt x="0" y="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</p:grpSp>
        <p:sp>
          <p:nvSpPr>
            <p:cNvPr id="244751" name="Freeform 15"/>
            <p:cNvSpPr>
              <a:spLocks/>
            </p:cNvSpPr>
            <p:nvPr/>
          </p:nvSpPr>
          <p:spPr bwMode="auto">
            <a:xfrm flipH="1">
              <a:off x="1535" y="2219"/>
              <a:ext cx="149" cy="441"/>
            </a:xfrm>
            <a:custGeom>
              <a:avLst/>
              <a:gdLst>
                <a:gd name="T0" fmla="*/ 95 w 802"/>
                <a:gd name="T1" fmla="*/ 5 h 3017"/>
                <a:gd name="T2" fmla="*/ 150 w 802"/>
                <a:gd name="T3" fmla="*/ 0 h 3017"/>
                <a:gd name="T4" fmla="*/ 217 w 802"/>
                <a:gd name="T5" fmla="*/ 52 h 3017"/>
                <a:gd name="T6" fmla="*/ 262 w 802"/>
                <a:gd name="T7" fmla="*/ 97 h 3017"/>
                <a:gd name="T8" fmla="*/ 305 w 802"/>
                <a:gd name="T9" fmla="*/ 160 h 3017"/>
                <a:gd name="T10" fmla="*/ 355 w 802"/>
                <a:gd name="T11" fmla="*/ 255 h 3017"/>
                <a:gd name="T12" fmla="*/ 400 w 802"/>
                <a:gd name="T13" fmla="*/ 318 h 3017"/>
                <a:gd name="T14" fmla="*/ 442 w 802"/>
                <a:gd name="T15" fmla="*/ 423 h 3017"/>
                <a:gd name="T16" fmla="*/ 480 w 802"/>
                <a:gd name="T17" fmla="*/ 535 h 3017"/>
                <a:gd name="T18" fmla="*/ 512 w 802"/>
                <a:gd name="T19" fmla="*/ 668 h 3017"/>
                <a:gd name="T20" fmla="*/ 675 w 802"/>
                <a:gd name="T21" fmla="*/ 1273 h 3017"/>
                <a:gd name="T22" fmla="*/ 780 w 802"/>
                <a:gd name="T23" fmla="*/ 1609 h 3017"/>
                <a:gd name="T24" fmla="*/ 802 w 802"/>
                <a:gd name="T25" fmla="*/ 1769 h 3017"/>
                <a:gd name="T26" fmla="*/ 780 w 802"/>
                <a:gd name="T27" fmla="*/ 1919 h 3017"/>
                <a:gd name="T28" fmla="*/ 780 w 802"/>
                <a:gd name="T29" fmla="*/ 1987 h 3017"/>
                <a:gd name="T30" fmla="*/ 632 w 802"/>
                <a:gd name="T31" fmla="*/ 2682 h 3017"/>
                <a:gd name="T32" fmla="*/ 552 w 802"/>
                <a:gd name="T33" fmla="*/ 3017 h 3017"/>
                <a:gd name="T34" fmla="*/ 425 w 802"/>
                <a:gd name="T35" fmla="*/ 2992 h 3017"/>
                <a:gd name="T36" fmla="*/ 345 w 802"/>
                <a:gd name="T37" fmla="*/ 2970 h 3017"/>
                <a:gd name="T38" fmla="*/ 250 w 802"/>
                <a:gd name="T39" fmla="*/ 2932 h 3017"/>
                <a:gd name="T40" fmla="*/ 55 w 802"/>
                <a:gd name="T41" fmla="*/ 2837 h 3017"/>
                <a:gd name="T42" fmla="*/ 260 w 802"/>
                <a:gd name="T43" fmla="*/ 1919 h 3017"/>
                <a:gd name="T44" fmla="*/ 272 w 802"/>
                <a:gd name="T45" fmla="*/ 1596 h 3017"/>
                <a:gd name="T46" fmla="*/ 57 w 802"/>
                <a:gd name="T47" fmla="*/ 963 h 3017"/>
                <a:gd name="T48" fmla="*/ 5 w 802"/>
                <a:gd name="T49" fmla="*/ 603 h 3017"/>
                <a:gd name="T50" fmla="*/ 0 w 802"/>
                <a:gd name="T51" fmla="*/ 435 h 3017"/>
                <a:gd name="T52" fmla="*/ 25 w 802"/>
                <a:gd name="T53" fmla="*/ 303 h 3017"/>
                <a:gd name="T54" fmla="*/ 52 w 802"/>
                <a:gd name="T55" fmla="*/ 135 h 3017"/>
                <a:gd name="T56" fmla="*/ 95 w 802"/>
                <a:gd name="T57" fmla="*/ 5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02" h="3017">
                  <a:moveTo>
                    <a:pt x="95" y="5"/>
                  </a:moveTo>
                  <a:lnTo>
                    <a:pt x="150" y="0"/>
                  </a:lnTo>
                  <a:lnTo>
                    <a:pt x="217" y="52"/>
                  </a:lnTo>
                  <a:lnTo>
                    <a:pt x="262" y="97"/>
                  </a:lnTo>
                  <a:lnTo>
                    <a:pt x="305" y="160"/>
                  </a:lnTo>
                  <a:lnTo>
                    <a:pt x="355" y="255"/>
                  </a:lnTo>
                  <a:lnTo>
                    <a:pt x="400" y="318"/>
                  </a:lnTo>
                  <a:lnTo>
                    <a:pt x="442" y="423"/>
                  </a:lnTo>
                  <a:lnTo>
                    <a:pt x="480" y="535"/>
                  </a:lnTo>
                  <a:lnTo>
                    <a:pt x="512" y="668"/>
                  </a:lnTo>
                  <a:lnTo>
                    <a:pt x="675" y="1273"/>
                  </a:lnTo>
                  <a:lnTo>
                    <a:pt x="780" y="1609"/>
                  </a:lnTo>
                  <a:lnTo>
                    <a:pt x="802" y="1769"/>
                  </a:lnTo>
                  <a:lnTo>
                    <a:pt x="780" y="1919"/>
                  </a:lnTo>
                  <a:lnTo>
                    <a:pt x="780" y="1987"/>
                  </a:lnTo>
                  <a:lnTo>
                    <a:pt x="632" y="2682"/>
                  </a:lnTo>
                  <a:lnTo>
                    <a:pt x="552" y="3017"/>
                  </a:lnTo>
                  <a:lnTo>
                    <a:pt x="425" y="2992"/>
                  </a:lnTo>
                  <a:lnTo>
                    <a:pt x="345" y="2970"/>
                  </a:lnTo>
                  <a:lnTo>
                    <a:pt x="250" y="2932"/>
                  </a:lnTo>
                  <a:lnTo>
                    <a:pt x="55" y="2837"/>
                  </a:lnTo>
                  <a:lnTo>
                    <a:pt x="260" y="1919"/>
                  </a:lnTo>
                  <a:lnTo>
                    <a:pt x="272" y="1596"/>
                  </a:lnTo>
                  <a:lnTo>
                    <a:pt x="57" y="963"/>
                  </a:lnTo>
                  <a:lnTo>
                    <a:pt x="5" y="603"/>
                  </a:lnTo>
                  <a:lnTo>
                    <a:pt x="0" y="435"/>
                  </a:lnTo>
                  <a:lnTo>
                    <a:pt x="25" y="303"/>
                  </a:lnTo>
                  <a:lnTo>
                    <a:pt x="52" y="135"/>
                  </a:lnTo>
                  <a:lnTo>
                    <a:pt x="95" y="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grpSp>
          <p:nvGrpSpPr>
            <p:cNvPr id="55315" name="Group 16"/>
            <p:cNvGrpSpPr>
              <a:grpSpLocks/>
            </p:cNvGrpSpPr>
            <p:nvPr/>
          </p:nvGrpSpPr>
          <p:grpSpPr bwMode="auto">
            <a:xfrm flipH="1" flipV="1">
              <a:off x="2167" y="2528"/>
              <a:ext cx="224" cy="101"/>
              <a:chOff x="1177" y="8699"/>
              <a:chExt cx="1312" cy="586"/>
            </a:xfrm>
          </p:grpSpPr>
          <p:sp>
            <p:nvSpPr>
              <p:cNvPr id="244753" name="Freeform 17"/>
              <p:cNvSpPr>
                <a:spLocks/>
              </p:cNvSpPr>
              <p:nvPr/>
            </p:nvSpPr>
            <p:spPr bwMode="auto">
              <a:xfrm>
                <a:off x="1177" y="8700"/>
                <a:ext cx="1311" cy="585"/>
              </a:xfrm>
              <a:custGeom>
                <a:avLst/>
                <a:gdLst>
                  <a:gd name="T0" fmla="*/ 1112 w 1312"/>
                  <a:gd name="T1" fmla="*/ 168 h 586"/>
                  <a:gd name="T2" fmla="*/ 972 w 1312"/>
                  <a:gd name="T3" fmla="*/ 168 h 586"/>
                  <a:gd name="T4" fmla="*/ 907 w 1312"/>
                  <a:gd name="T5" fmla="*/ 140 h 586"/>
                  <a:gd name="T6" fmla="*/ 849 w 1312"/>
                  <a:gd name="T7" fmla="*/ 118 h 586"/>
                  <a:gd name="T8" fmla="*/ 769 w 1312"/>
                  <a:gd name="T9" fmla="*/ 103 h 586"/>
                  <a:gd name="T10" fmla="*/ 722 w 1312"/>
                  <a:gd name="T11" fmla="*/ 103 h 586"/>
                  <a:gd name="T12" fmla="*/ 654 w 1312"/>
                  <a:gd name="T13" fmla="*/ 103 h 586"/>
                  <a:gd name="T14" fmla="*/ 579 w 1312"/>
                  <a:gd name="T15" fmla="*/ 75 h 586"/>
                  <a:gd name="T16" fmla="*/ 479 w 1312"/>
                  <a:gd name="T17" fmla="*/ 38 h 586"/>
                  <a:gd name="T18" fmla="*/ 449 w 1312"/>
                  <a:gd name="T19" fmla="*/ 23 h 586"/>
                  <a:gd name="T20" fmla="*/ 412 w 1312"/>
                  <a:gd name="T21" fmla="*/ 0 h 586"/>
                  <a:gd name="T22" fmla="*/ 389 w 1312"/>
                  <a:gd name="T23" fmla="*/ 0 h 586"/>
                  <a:gd name="T24" fmla="*/ 379 w 1312"/>
                  <a:gd name="T25" fmla="*/ 15 h 586"/>
                  <a:gd name="T26" fmla="*/ 379 w 1312"/>
                  <a:gd name="T27" fmla="*/ 38 h 586"/>
                  <a:gd name="T28" fmla="*/ 394 w 1312"/>
                  <a:gd name="T29" fmla="*/ 65 h 586"/>
                  <a:gd name="T30" fmla="*/ 429 w 1312"/>
                  <a:gd name="T31" fmla="*/ 103 h 586"/>
                  <a:gd name="T32" fmla="*/ 469 w 1312"/>
                  <a:gd name="T33" fmla="*/ 135 h 586"/>
                  <a:gd name="T34" fmla="*/ 519 w 1312"/>
                  <a:gd name="T35" fmla="*/ 175 h 586"/>
                  <a:gd name="T36" fmla="*/ 497 w 1312"/>
                  <a:gd name="T37" fmla="*/ 213 h 586"/>
                  <a:gd name="T38" fmla="*/ 469 w 1312"/>
                  <a:gd name="T39" fmla="*/ 233 h 586"/>
                  <a:gd name="T40" fmla="*/ 422 w 1312"/>
                  <a:gd name="T41" fmla="*/ 263 h 586"/>
                  <a:gd name="T42" fmla="*/ 322 w 1312"/>
                  <a:gd name="T43" fmla="*/ 296 h 586"/>
                  <a:gd name="T44" fmla="*/ 135 w 1312"/>
                  <a:gd name="T45" fmla="*/ 296 h 586"/>
                  <a:gd name="T46" fmla="*/ 97 w 1312"/>
                  <a:gd name="T47" fmla="*/ 291 h 586"/>
                  <a:gd name="T48" fmla="*/ 47 w 1312"/>
                  <a:gd name="T49" fmla="*/ 281 h 586"/>
                  <a:gd name="T50" fmla="*/ 27 w 1312"/>
                  <a:gd name="T51" fmla="*/ 278 h 586"/>
                  <a:gd name="T52" fmla="*/ 10 w 1312"/>
                  <a:gd name="T53" fmla="*/ 283 h 586"/>
                  <a:gd name="T54" fmla="*/ 0 w 1312"/>
                  <a:gd name="T55" fmla="*/ 308 h 586"/>
                  <a:gd name="T56" fmla="*/ 15 w 1312"/>
                  <a:gd name="T57" fmla="*/ 333 h 586"/>
                  <a:gd name="T58" fmla="*/ 42 w 1312"/>
                  <a:gd name="T59" fmla="*/ 371 h 586"/>
                  <a:gd name="T60" fmla="*/ 80 w 1312"/>
                  <a:gd name="T61" fmla="*/ 446 h 586"/>
                  <a:gd name="T62" fmla="*/ 180 w 1312"/>
                  <a:gd name="T63" fmla="*/ 511 h 586"/>
                  <a:gd name="T64" fmla="*/ 417 w 1312"/>
                  <a:gd name="T65" fmla="*/ 576 h 586"/>
                  <a:gd name="T66" fmla="*/ 529 w 1312"/>
                  <a:gd name="T67" fmla="*/ 586 h 586"/>
                  <a:gd name="T68" fmla="*/ 657 w 1312"/>
                  <a:gd name="T69" fmla="*/ 583 h 586"/>
                  <a:gd name="T70" fmla="*/ 982 w 1312"/>
                  <a:gd name="T71" fmla="*/ 498 h 586"/>
                  <a:gd name="T72" fmla="*/ 1149 w 1312"/>
                  <a:gd name="T73" fmla="*/ 411 h 586"/>
                  <a:gd name="T74" fmla="*/ 1312 w 1312"/>
                  <a:gd name="T75" fmla="*/ 336 h 586"/>
                  <a:gd name="T76" fmla="*/ 1297 w 1312"/>
                  <a:gd name="T77" fmla="*/ 143 h 586"/>
                  <a:gd name="T78" fmla="*/ 1112 w 1312"/>
                  <a:gd name="T79" fmla="*/ 168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12" h="586">
                    <a:moveTo>
                      <a:pt x="1112" y="168"/>
                    </a:moveTo>
                    <a:lnTo>
                      <a:pt x="972" y="168"/>
                    </a:lnTo>
                    <a:lnTo>
                      <a:pt x="907" y="140"/>
                    </a:lnTo>
                    <a:lnTo>
                      <a:pt x="849" y="118"/>
                    </a:lnTo>
                    <a:lnTo>
                      <a:pt x="769" y="103"/>
                    </a:lnTo>
                    <a:lnTo>
                      <a:pt x="722" y="103"/>
                    </a:lnTo>
                    <a:lnTo>
                      <a:pt x="654" y="103"/>
                    </a:lnTo>
                    <a:lnTo>
                      <a:pt x="579" y="75"/>
                    </a:lnTo>
                    <a:lnTo>
                      <a:pt x="479" y="38"/>
                    </a:lnTo>
                    <a:lnTo>
                      <a:pt x="449" y="23"/>
                    </a:lnTo>
                    <a:lnTo>
                      <a:pt x="412" y="0"/>
                    </a:lnTo>
                    <a:lnTo>
                      <a:pt x="389" y="0"/>
                    </a:lnTo>
                    <a:lnTo>
                      <a:pt x="379" y="15"/>
                    </a:lnTo>
                    <a:lnTo>
                      <a:pt x="379" y="38"/>
                    </a:lnTo>
                    <a:lnTo>
                      <a:pt x="394" y="65"/>
                    </a:lnTo>
                    <a:lnTo>
                      <a:pt x="429" y="103"/>
                    </a:lnTo>
                    <a:lnTo>
                      <a:pt x="469" y="135"/>
                    </a:lnTo>
                    <a:lnTo>
                      <a:pt x="519" y="175"/>
                    </a:lnTo>
                    <a:lnTo>
                      <a:pt x="497" y="213"/>
                    </a:lnTo>
                    <a:lnTo>
                      <a:pt x="469" y="233"/>
                    </a:lnTo>
                    <a:lnTo>
                      <a:pt x="422" y="263"/>
                    </a:lnTo>
                    <a:lnTo>
                      <a:pt x="322" y="296"/>
                    </a:lnTo>
                    <a:lnTo>
                      <a:pt x="135" y="296"/>
                    </a:lnTo>
                    <a:lnTo>
                      <a:pt x="97" y="291"/>
                    </a:lnTo>
                    <a:lnTo>
                      <a:pt x="47" y="281"/>
                    </a:lnTo>
                    <a:lnTo>
                      <a:pt x="27" y="278"/>
                    </a:lnTo>
                    <a:lnTo>
                      <a:pt x="10" y="283"/>
                    </a:lnTo>
                    <a:lnTo>
                      <a:pt x="0" y="308"/>
                    </a:lnTo>
                    <a:lnTo>
                      <a:pt x="15" y="333"/>
                    </a:lnTo>
                    <a:lnTo>
                      <a:pt x="42" y="371"/>
                    </a:lnTo>
                    <a:lnTo>
                      <a:pt x="80" y="446"/>
                    </a:lnTo>
                    <a:lnTo>
                      <a:pt x="180" y="511"/>
                    </a:lnTo>
                    <a:lnTo>
                      <a:pt x="417" y="576"/>
                    </a:lnTo>
                    <a:lnTo>
                      <a:pt x="529" y="586"/>
                    </a:lnTo>
                    <a:lnTo>
                      <a:pt x="657" y="583"/>
                    </a:lnTo>
                    <a:lnTo>
                      <a:pt x="982" y="498"/>
                    </a:lnTo>
                    <a:lnTo>
                      <a:pt x="1149" y="411"/>
                    </a:lnTo>
                    <a:lnTo>
                      <a:pt x="1312" y="336"/>
                    </a:lnTo>
                    <a:lnTo>
                      <a:pt x="1297" y="143"/>
                    </a:lnTo>
                    <a:lnTo>
                      <a:pt x="1112" y="16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  <p:sp>
            <p:nvSpPr>
              <p:cNvPr id="244754" name="Freeform 18"/>
              <p:cNvSpPr>
                <a:spLocks/>
              </p:cNvSpPr>
              <p:nvPr/>
            </p:nvSpPr>
            <p:spPr bwMode="auto">
              <a:xfrm>
                <a:off x="2145" y="8727"/>
                <a:ext cx="216" cy="549"/>
              </a:xfrm>
              <a:custGeom>
                <a:avLst/>
                <a:gdLst>
                  <a:gd name="T0" fmla="*/ 8 w 215"/>
                  <a:gd name="T1" fmla="*/ 3 h 551"/>
                  <a:gd name="T2" fmla="*/ 0 w 215"/>
                  <a:gd name="T3" fmla="*/ 258 h 551"/>
                  <a:gd name="T4" fmla="*/ 5 w 215"/>
                  <a:gd name="T5" fmla="*/ 396 h 551"/>
                  <a:gd name="T6" fmla="*/ 18 w 215"/>
                  <a:gd name="T7" fmla="*/ 471 h 551"/>
                  <a:gd name="T8" fmla="*/ 38 w 215"/>
                  <a:gd name="T9" fmla="*/ 551 h 551"/>
                  <a:gd name="T10" fmla="*/ 215 w 215"/>
                  <a:gd name="T11" fmla="*/ 481 h 551"/>
                  <a:gd name="T12" fmla="*/ 155 w 215"/>
                  <a:gd name="T13" fmla="*/ 0 h 551"/>
                  <a:gd name="T14" fmla="*/ 8 w 215"/>
                  <a:gd name="T15" fmla="*/ 3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551">
                    <a:moveTo>
                      <a:pt x="8" y="3"/>
                    </a:moveTo>
                    <a:lnTo>
                      <a:pt x="0" y="258"/>
                    </a:lnTo>
                    <a:lnTo>
                      <a:pt x="5" y="396"/>
                    </a:lnTo>
                    <a:lnTo>
                      <a:pt x="18" y="471"/>
                    </a:lnTo>
                    <a:lnTo>
                      <a:pt x="38" y="551"/>
                    </a:lnTo>
                    <a:lnTo>
                      <a:pt x="215" y="481"/>
                    </a:lnTo>
                    <a:lnTo>
                      <a:pt x="155" y="0"/>
                    </a:lnTo>
                    <a:lnTo>
                      <a:pt x="8" y="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</p:grpSp>
        <p:sp>
          <p:nvSpPr>
            <p:cNvPr id="244755" name="Freeform 19"/>
            <p:cNvSpPr>
              <a:spLocks/>
            </p:cNvSpPr>
            <p:nvPr/>
          </p:nvSpPr>
          <p:spPr bwMode="auto">
            <a:xfrm flipH="1">
              <a:off x="1859" y="2215"/>
              <a:ext cx="338" cy="599"/>
            </a:xfrm>
            <a:custGeom>
              <a:avLst/>
              <a:gdLst>
                <a:gd name="T0" fmla="*/ 1722 w 1982"/>
                <a:gd name="T1" fmla="*/ 85 h 3798"/>
                <a:gd name="T2" fmla="*/ 1620 w 1982"/>
                <a:gd name="T3" fmla="*/ 140 h 3798"/>
                <a:gd name="T4" fmla="*/ 1537 w 1982"/>
                <a:gd name="T5" fmla="*/ 182 h 3798"/>
                <a:gd name="T6" fmla="*/ 1447 w 1982"/>
                <a:gd name="T7" fmla="*/ 232 h 3798"/>
                <a:gd name="T8" fmla="*/ 1362 w 1982"/>
                <a:gd name="T9" fmla="*/ 282 h 3798"/>
                <a:gd name="T10" fmla="*/ 1287 w 1982"/>
                <a:gd name="T11" fmla="*/ 327 h 3798"/>
                <a:gd name="T12" fmla="*/ 1220 w 1982"/>
                <a:gd name="T13" fmla="*/ 380 h 3798"/>
                <a:gd name="T14" fmla="*/ 1175 w 1982"/>
                <a:gd name="T15" fmla="*/ 425 h 3798"/>
                <a:gd name="T16" fmla="*/ 1142 w 1982"/>
                <a:gd name="T17" fmla="*/ 463 h 3798"/>
                <a:gd name="T18" fmla="*/ 1115 w 1982"/>
                <a:gd name="T19" fmla="*/ 508 h 3798"/>
                <a:gd name="T20" fmla="*/ 1092 w 1982"/>
                <a:gd name="T21" fmla="*/ 568 h 3798"/>
                <a:gd name="T22" fmla="*/ 1077 w 1982"/>
                <a:gd name="T23" fmla="*/ 658 h 3798"/>
                <a:gd name="T24" fmla="*/ 955 w 1982"/>
                <a:gd name="T25" fmla="*/ 1348 h 3798"/>
                <a:gd name="T26" fmla="*/ 852 w 1982"/>
                <a:gd name="T27" fmla="*/ 1641 h 3798"/>
                <a:gd name="T28" fmla="*/ 807 w 1982"/>
                <a:gd name="T29" fmla="*/ 1699 h 3798"/>
                <a:gd name="T30" fmla="*/ 780 w 1982"/>
                <a:gd name="T31" fmla="*/ 1721 h 3798"/>
                <a:gd name="T32" fmla="*/ 700 w 1982"/>
                <a:gd name="T33" fmla="*/ 1759 h 3798"/>
                <a:gd name="T34" fmla="*/ 565 w 1982"/>
                <a:gd name="T35" fmla="*/ 1809 h 3798"/>
                <a:gd name="T36" fmla="*/ 403 w 1982"/>
                <a:gd name="T37" fmla="*/ 1861 h 3798"/>
                <a:gd name="T38" fmla="*/ 235 w 1982"/>
                <a:gd name="T39" fmla="*/ 1901 h 3798"/>
                <a:gd name="T40" fmla="*/ 105 w 1982"/>
                <a:gd name="T41" fmla="*/ 1929 h 3798"/>
                <a:gd name="T42" fmla="*/ 0 w 1982"/>
                <a:gd name="T43" fmla="*/ 1944 h 3798"/>
                <a:gd name="T44" fmla="*/ 0 w 1982"/>
                <a:gd name="T45" fmla="*/ 2054 h 3798"/>
                <a:gd name="T46" fmla="*/ 0 w 1982"/>
                <a:gd name="T47" fmla="*/ 2182 h 3798"/>
                <a:gd name="T48" fmla="*/ 5 w 1982"/>
                <a:gd name="T49" fmla="*/ 2264 h 3798"/>
                <a:gd name="T50" fmla="*/ 20 w 1982"/>
                <a:gd name="T51" fmla="*/ 2362 h 3798"/>
                <a:gd name="T52" fmla="*/ 63 w 1982"/>
                <a:gd name="T53" fmla="*/ 2517 h 3798"/>
                <a:gd name="T54" fmla="*/ 268 w 1982"/>
                <a:gd name="T55" fmla="*/ 2472 h 3798"/>
                <a:gd name="T56" fmla="*/ 612 w 1982"/>
                <a:gd name="T57" fmla="*/ 2382 h 3798"/>
                <a:gd name="T58" fmla="*/ 1032 w 1982"/>
                <a:gd name="T59" fmla="*/ 2249 h 3798"/>
                <a:gd name="T60" fmla="*/ 1135 w 1982"/>
                <a:gd name="T61" fmla="*/ 2189 h 3798"/>
                <a:gd name="T62" fmla="*/ 1240 w 1982"/>
                <a:gd name="T63" fmla="*/ 2129 h 3798"/>
                <a:gd name="T64" fmla="*/ 1305 w 1982"/>
                <a:gd name="T65" fmla="*/ 2036 h 3798"/>
                <a:gd name="T66" fmla="*/ 1327 w 1982"/>
                <a:gd name="T67" fmla="*/ 2006 h 3798"/>
                <a:gd name="T68" fmla="*/ 1400 w 1982"/>
                <a:gd name="T69" fmla="*/ 1814 h 3798"/>
                <a:gd name="T70" fmla="*/ 1430 w 1982"/>
                <a:gd name="T71" fmla="*/ 1529 h 3798"/>
                <a:gd name="T72" fmla="*/ 1375 w 1982"/>
                <a:gd name="T73" fmla="*/ 1931 h 3798"/>
                <a:gd name="T74" fmla="*/ 1375 w 1982"/>
                <a:gd name="T75" fmla="*/ 2091 h 3798"/>
                <a:gd name="T76" fmla="*/ 1355 w 1982"/>
                <a:gd name="T77" fmla="*/ 2309 h 3798"/>
                <a:gd name="T78" fmla="*/ 1330 w 1982"/>
                <a:gd name="T79" fmla="*/ 2607 h 3798"/>
                <a:gd name="T80" fmla="*/ 1285 w 1982"/>
                <a:gd name="T81" fmla="*/ 2907 h 3798"/>
                <a:gd name="T82" fmla="*/ 1255 w 1982"/>
                <a:gd name="T83" fmla="*/ 3260 h 3798"/>
                <a:gd name="T84" fmla="*/ 1225 w 1982"/>
                <a:gd name="T85" fmla="*/ 3798 h 3798"/>
                <a:gd name="T86" fmla="*/ 1352 w 1982"/>
                <a:gd name="T87" fmla="*/ 3783 h 3798"/>
                <a:gd name="T88" fmla="*/ 1465 w 1982"/>
                <a:gd name="T89" fmla="*/ 3768 h 3798"/>
                <a:gd name="T90" fmla="*/ 1622 w 1982"/>
                <a:gd name="T91" fmla="*/ 3718 h 3798"/>
                <a:gd name="T92" fmla="*/ 1719 w 1982"/>
                <a:gd name="T93" fmla="*/ 3658 h 3798"/>
                <a:gd name="T94" fmla="*/ 1779 w 1982"/>
                <a:gd name="T95" fmla="*/ 3598 h 3798"/>
                <a:gd name="T96" fmla="*/ 1839 w 1982"/>
                <a:gd name="T97" fmla="*/ 3388 h 3798"/>
                <a:gd name="T98" fmla="*/ 1867 w 1982"/>
                <a:gd name="T99" fmla="*/ 2997 h 3798"/>
                <a:gd name="T100" fmla="*/ 1897 w 1982"/>
                <a:gd name="T101" fmla="*/ 2622 h 3798"/>
                <a:gd name="T102" fmla="*/ 1897 w 1982"/>
                <a:gd name="T103" fmla="*/ 2322 h 3798"/>
                <a:gd name="T104" fmla="*/ 1854 w 1982"/>
                <a:gd name="T105" fmla="*/ 1769 h 3798"/>
                <a:gd name="T106" fmla="*/ 1889 w 1982"/>
                <a:gd name="T107" fmla="*/ 1251 h 3798"/>
                <a:gd name="T108" fmla="*/ 1952 w 1982"/>
                <a:gd name="T109" fmla="*/ 900 h 3798"/>
                <a:gd name="T110" fmla="*/ 1982 w 1982"/>
                <a:gd name="T111" fmla="*/ 453 h 3798"/>
                <a:gd name="T112" fmla="*/ 1944 w 1982"/>
                <a:gd name="T113" fmla="*/ 205 h 3798"/>
                <a:gd name="T114" fmla="*/ 1907 w 1982"/>
                <a:gd name="T115" fmla="*/ 0 h 3798"/>
                <a:gd name="T116" fmla="*/ 1722 w 1982"/>
                <a:gd name="T117" fmla="*/ 85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2" h="3798">
                  <a:moveTo>
                    <a:pt x="1722" y="85"/>
                  </a:moveTo>
                  <a:lnTo>
                    <a:pt x="1620" y="140"/>
                  </a:lnTo>
                  <a:lnTo>
                    <a:pt x="1537" y="182"/>
                  </a:lnTo>
                  <a:lnTo>
                    <a:pt x="1447" y="232"/>
                  </a:lnTo>
                  <a:lnTo>
                    <a:pt x="1362" y="282"/>
                  </a:lnTo>
                  <a:lnTo>
                    <a:pt x="1287" y="327"/>
                  </a:lnTo>
                  <a:lnTo>
                    <a:pt x="1220" y="380"/>
                  </a:lnTo>
                  <a:lnTo>
                    <a:pt x="1175" y="425"/>
                  </a:lnTo>
                  <a:lnTo>
                    <a:pt x="1142" y="463"/>
                  </a:lnTo>
                  <a:lnTo>
                    <a:pt x="1115" y="508"/>
                  </a:lnTo>
                  <a:lnTo>
                    <a:pt x="1092" y="568"/>
                  </a:lnTo>
                  <a:lnTo>
                    <a:pt x="1077" y="658"/>
                  </a:lnTo>
                  <a:lnTo>
                    <a:pt x="955" y="1348"/>
                  </a:lnTo>
                  <a:lnTo>
                    <a:pt x="852" y="1641"/>
                  </a:lnTo>
                  <a:lnTo>
                    <a:pt x="807" y="1699"/>
                  </a:lnTo>
                  <a:lnTo>
                    <a:pt x="780" y="1721"/>
                  </a:lnTo>
                  <a:lnTo>
                    <a:pt x="700" y="1759"/>
                  </a:lnTo>
                  <a:lnTo>
                    <a:pt x="565" y="1809"/>
                  </a:lnTo>
                  <a:lnTo>
                    <a:pt x="403" y="1861"/>
                  </a:lnTo>
                  <a:lnTo>
                    <a:pt x="235" y="1901"/>
                  </a:lnTo>
                  <a:lnTo>
                    <a:pt x="105" y="1929"/>
                  </a:lnTo>
                  <a:lnTo>
                    <a:pt x="0" y="1944"/>
                  </a:lnTo>
                  <a:lnTo>
                    <a:pt x="0" y="2054"/>
                  </a:lnTo>
                  <a:lnTo>
                    <a:pt x="0" y="2182"/>
                  </a:lnTo>
                  <a:lnTo>
                    <a:pt x="5" y="2264"/>
                  </a:lnTo>
                  <a:lnTo>
                    <a:pt x="20" y="2362"/>
                  </a:lnTo>
                  <a:lnTo>
                    <a:pt x="63" y="2517"/>
                  </a:lnTo>
                  <a:lnTo>
                    <a:pt x="268" y="2472"/>
                  </a:lnTo>
                  <a:lnTo>
                    <a:pt x="612" y="2382"/>
                  </a:lnTo>
                  <a:lnTo>
                    <a:pt x="1032" y="2249"/>
                  </a:lnTo>
                  <a:lnTo>
                    <a:pt x="1135" y="2189"/>
                  </a:lnTo>
                  <a:lnTo>
                    <a:pt x="1240" y="2129"/>
                  </a:lnTo>
                  <a:lnTo>
                    <a:pt x="1305" y="2036"/>
                  </a:lnTo>
                  <a:lnTo>
                    <a:pt x="1327" y="2006"/>
                  </a:lnTo>
                  <a:lnTo>
                    <a:pt x="1400" y="1814"/>
                  </a:lnTo>
                  <a:lnTo>
                    <a:pt x="1430" y="1529"/>
                  </a:lnTo>
                  <a:lnTo>
                    <a:pt x="1375" y="1931"/>
                  </a:lnTo>
                  <a:lnTo>
                    <a:pt x="1375" y="2091"/>
                  </a:lnTo>
                  <a:lnTo>
                    <a:pt x="1355" y="2309"/>
                  </a:lnTo>
                  <a:lnTo>
                    <a:pt x="1330" y="2607"/>
                  </a:lnTo>
                  <a:lnTo>
                    <a:pt x="1285" y="2907"/>
                  </a:lnTo>
                  <a:lnTo>
                    <a:pt x="1255" y="3260"/>
                  </a:lnTo>
                  <a:lnTo>
                    <a:pt x="1225" y="3798"/>
                  </a:lnTo>
                  <a:lnTo>
                    <a:pt x="1352" y="3783"/>
                  </a:lnTo>
                  <a:lnTo>
                    <a:pt x="1465" y="3768"/>
                  </a:lnTo>
                  <a:lnTo>
                    <a:pt x="1622" y="3718"/>
                  </a:lnTo>
                  <a:lnTo>
                    <a:pt x="1719" y="3658"/>
                  </a:lnTo>
                  <a:lnTo>
                    <a:pt x="1779" y="3598"/>
                  </a:lnTo>
                  <a:lnTo>
                    <a:pt x="1839" y="3388"/>
                  </a:lnTo>
                  <a:lnTo>
                    <a:pt x="1867" y="2997"/>
                  </a:lnTo>
                  <a:lnTo>
                    <a:pt x="1897" y="2622"/>
                  </a:lnTo>
                  <a:lnTo>
                    <a:pt x="1897" y="2322"/>
                  </a:lnTo>
                  <a:lnTo>
                    <a:pt x="1854" y="1769"/>
                  </a:lnTo>
                  <a:lnTo>
                    <a:pt x="1889" y="1251"/>
                  </a:lnTo>
                  <a:lnTo>
                    <a:pt x="1952" y="900"/>
                  </a:lnTo>
                  <a:lnTo>
                    <a:pt x="1982" y="453"/>
                  </a:lnTo>
                  <a:lnTo>
                    <a:pt x="1944" y="205"/>
                  </a:lnTo>
                  <a:lnTo>
                    <a:pt x="1907" y="0"/>
                  </a:lnTo>
                  <a:lnTo>
                    <a:pt x="1722" y="8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244756" name="Freeform 20"/>
            <p:cNvSpPr>
              <a:spLocks/>
            </p:cNvSpPr>
            <p:nvPr/>
          </p:nvSpPr>
          <p:spPr bwMode="auto">
            <a:xfrm flipH="1">
              <a:off x="1999" y="2497"/>
              <a:ext cx="61" cy="51"/>
            </a:xfrm>
            <a:custGeom>
              <a:avLst/>
              <a:gdLst>
                <a:gd name="T0" fmla="*/ 45 w 355"/>
                <a:gd name="T1" fmla="*/ 2 h 297"/>
                <a:gd name="T2" fmla="*/ 68 w 355"/>
                <a:gd name="T3" fmla="*/ 0 h 297"/>
                <a:gd name="T4" fmla="*/ 90 w 355"/>
                <a:gd name="T5" fmla="*/ 2 h 297"/>
                <a:gd name="T6" fmla="*/ 115 w 355"/>
                <a:gd name="T7" fmla="*/ 7 h 297"/>
                <a:gd name="T8" fmla="*/ 153 w 355"/>
                <a:gd name="T9" fmla="*/ 27 h 297"/>
                <a:gd name="T10" fmla="*/ 355 w 355"/>
                <a:gd name="T11" fmla="*/ 165 h 297"/>
                <a:gd name="T12" fmla="*/ 155 w 355"/>
                <a:gd name="T13" fmla="*/ 62 h 297"/>
                <a:gd name="T14" fmla="*/ 108 w 355"/>
                <a:gd name="T15" fmla="*/ 47 h 297"/>
                <a:gd name="T16" fmla="*/ 75 w 355"/>
                <a:gd name="T17" fmla="*/ 45 h 297"/>
                <a:gd name="T18" fmla="*/ 48 w 355"/>
                <a:gd name="T19" fmla="*/ 45 h 297"/>
                <a:gd name="T20" fmla="*/ 83 w 355"/>
                <a:gd name="T21" fmla="*/ 85 h 297"/>
                <a:gd name="T22" fmla="*/ 110 w 355"/>
                <a:gd name="T23" fmla="*/ 112 h 297"/>
                <a:gd name="T24" fmla="*/ 125 w 355"/>
                <a:gd name="T25" fmla="*/ 142 h 297"/>
                <a:gd name="T26" fmla="*/ 170 w 355"/>
                <a:gd name="T27" fmla="*/ 297 h 297"/>
                <a:gd name="T28" fmla="*/ 103 w 355"/>
                <a:gd name="T29" fmla="*/ 152 h 297"/>
                <a:gd name="T30" fmla="*/ 73 w 355"/>
                <a:gd name="T31" fmla="*/ 112 h 297"/>
                <a:gd name="T32" fmla="*/ 35 w 355"/>
                <a:gd name="T33" fmla="*/ 75 h 297"/>
                <a:gd name="T34" fmla="*/ 0 w 355"/>
                <a:gd name="T35" fmla="*/ 60 h 297"/>
                <a:gd name="T36" fmla="*/ 45 w 355"/>
                <a:gd name="T37" fmla="*/ 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5" h="297">
                  <a:moveTo>
                    <a:pt x="45" y="2"/>
                  </a:moveTo>
                  <a:lnTo>
                    <a:pt x="68" y="0"/>
                  </a:lnTo>
                  <a:lnTo>
                    <a:pt x="90" y="2"/>
                  </a:lnTo>
                  <a:lnTo>
                    <a:pt x="115" y="7"/>
                  </a:lnTo>
                  <a:lnTo>
                    <a:pt x="153" y="27"/>
                  </a:lnTo>
                  <a:lnTo>
                    <a:pt x="355" y="165"/>
                  </a:lnTo>
                  <a:lnTo>
                    <a:pt x="155" y="62"/>
                  </a:lnTo>
                  <a:lnTo>
                    <a:pt x="108" y="47"/>
                  </a:lnTo>
                  <a:lnTo>
                    <a:pt x="75" y="45"/>
                  </a:lnTo>
                  <a:lnTo>
                    <a:pt x="48" y="45"/>
                  </a:lnTo>
                  <a:lnTo>
                    <a:pt x="83" y="85"/>
                  </a:lnTo>
                  <a:lnTo>
                    <a:pt x="110" y="112"/>
                  </a:lnTo>
                  <a:lnTo>
                    <a:pt x="125" y="142"/>
                  </a:lnTo>
                  <a:lnTo>
                    <a:pt x="170" y="297"/>
                  </a:lnTo>
                  <a:lnTo>
                    <a:pt x="103" y="152"/>
                  </a:lnTo>
                  <a:lnTo>
                    <a:pt x="73" y="112"/>
                  </a:lnTo>
                  <a:lnTo>
                    <a:pt x="35" y="75"/>
                  </a:lnTo>
                  <a:lnTo>
                    <a:pt x="0" y="60"/>
                  </a:lnTo>
                  <a:lnTo>
                    <a:pt x="45" y="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</p:grpSp>
      <p:sp>
        <p:nvSpPr>
          <p:cNvPr id="55299" name="Freeform 21"/>
          <p:cNvSpPr>
            <a:spLocks/>
          </p:cNvSpPr>
          <p:nvPr/>
        </p:nvSpPr>
        <p:spPr bwMode="auto">
          <a:xfrm flipV="1">
            <a:off x="3517900" y="3827463"/>
            <a:ext cx="2516188" cy="234950"/>
          </a:xfrm>
          <a:custGeom>
            <a:avLst/>
            <a:gdLst>
              <a:gd name="T0" fmla="*/ 0 w 4620"/>
              <a:gd name="T1" fmla="*/ 0 h 1"/>
              <a:gd name="T2" fmla="*/ 2516188 w 462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620" h="1">
                <a:moveTo>
                  <a:pt x="0" y="0"/>
                </a:moveTo>
                <a:lnTo>
                  <a:pt x="4620" y="0"/>
                </a:lnTo>
              </a:path>
            </a:pathLst>
          </a:custGeom>
          <a:noFill/>
          <a:ln w="50800" cmpd="sng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5300" name="AutoShape 22"/>
          <p:cNvSpPr>
            <a:spLocks noChangeArrowheads="1"/>
          </p:cNvSpPr>
          <p:nvPr/>
        </p:nvSpPr>
        <p:spPr bwMode="auto">
          <a:xfrm rot="-5412519">
            <a:off x="4680744" y="2545556"/>
            <a:ext cx="466725" cy="2525713"/>
          </a:xfrm>
          <a:prstGeom prst="can">
            <a:avLst>
              <a:gd name="adj" fmla="val 84681"/>
            </a:avLst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5301" name="WordArt 23"/>
          <p:cNvSpPr>
            <a:spLocks noChangeArrowheads="1" noChangeShapeType="1" noTextEdit="1"/>
          </p:cNvSpPr>
          <p:nvPr/>
        </p:nvSpPr>
        <p:spPr bwMode="auto">
          <a:xfrm>
            <a:off x="4265613" y="3667125"/>
            <a:ext cx="1673225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стек</a:t>
            </a:r>
          </a:p>
        </p:txBody>
      </p:sp>
      <p:sp>
        <p:nvSpPr>
          <p:cNvPr id="55302" name="Text Box 24"/>
          <p:cNvSpPr txBox="1">
            <a:spLocks noChangeArrowheads="1"/>
          </p:cNvSpPr>
          <p:nvPr/>
        </p:nvSpPr>
        <p:spPr bwMode="auto">
          <a:xfrm>
            <a:off x="3070225" y="4321175"/>
            <a:ext cx="1250950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bg-BG" altLang="bg-BG" sz="2400" b="0">
                <a:latin typeface="Times New Roman" pitchFamily="18" charset="0"/>
              </a:rPr>
              <a:t>изход</a:t>
            </a:r>
            <a:endParaRPr lang="en-US" altLang="bg-BG" sz="2400"/>
          </a:p>
        </p:txBody>
      </p:sp>
      <p:sp>
        <p:nvSpPr>
          <p:cNvPr id="55303" name="Rectangle 25"/>
          <p:cNvSpPr>
            <a:spLocks noChangeArrowheads="1"/>
          </p:cNvSpPr>
          <p:nvPr/>
        </p:nvSpPr>
        <p:spPr bwMode="auto">
          <a:xfrm>
            <a:off x="3167063" y="430213"/>
            <a:ext cx="2127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fr-FR" altLang="bg-BG" sz="2000"/>
              <a:t>Last In First Out</a:t>
            </a:r>
            <a:endParaRPr lang="en-US" altLang="bg-BG" sz="2000"/>
          </a:p>
        </p:txBody>
      </p:sp>
      <p:sp>
        <p:nvSpPr>
          <p:cNvPr id="244762" name="Oval 26"/>
          <p:cNvSpPr>
            <a:spLocks noChangeArrowheads="1"/>
          </p:cNvSpPr>
          <p:nvPr/>
        </p:nvSpPr>
        <p:spPr bwMode="auto">
          <a:xfrm>
            <a:off x="3587750" y="3667125"/>
            <a:ext cx="412750" cy="3365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D3D3D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5305" name="Oval 27"/>
          <p:cNvSpPr>
            <a:spLocks noChangeArrowheads="1"/>
          </p:cNvSpPr>
          <p:nvPr/>
        </p:nvSpPr>
        <p:spPr bwMode="auto">
          <a:xfrm>
            <a:off x="3211513" y="3571875"/>
            <a:ext cx="546100" cy="4968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876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5.18519E-6 C -0.00938 -0.04376 -0.01875 -0.08727 -0.05695 -0.10371 C -0.09514 -0.12014 -0.19358 -0.11042 -0.22917 -0.09815 C -0.26476 -0.08589 -0.26789 -0.05788 -0.27084 -0.02964 " pathEditMode="relative" ptsTypes="aaaA">
                                      <p:cBhvr>
                                        <p:cTn id="9" dur="500" fill="hold"/>
                                        <p:tgtEl>
                                          <p:spTgt spid="2447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44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44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4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62" grpId="0" animBg="1"/>
      <p:bldP spid="244762" grpId="1" animBg="1"/>
      <p:bldP spid="244762" grpId="2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2"/>
          <p:cNvGrpSpPr>
            <a:grpSpLocks/>
          </p:cNvGrpSpPr>
          <p:nvPr/>
        </p:nvGrpSpPr>
        <p:grpSpPr bwMode="auto">
          <a:xfrm>
            <a:off x="1954213" y="2309813"/>
            <a:ext cx="1949450" cy="1722437"/>
            <a:chOff x="1535" y="1973"/>
            <a:chExt cx="856" cy="841"/>
          </a:xfrm>
        </p:grpSpPr>
        <p:sp>
          <p:nvSpPr>
            <p:cNvPr id="245763" name="Freeform 3"/>
            <p:cNvSpPr>
              <a:spLocks/>
            </p:cNvSpPr>
            <p:nvPr/>
          </p:nvSpPr>
          <p:spPr bwMode="auto">
            <a:xfrm flipH="1">
              <a:off x="1668" y="2202"/>
              <a:ext cx="267" cy="505"/>
            </a:xfrm>
            <a:custGeom>
              <a:avLst/>
              <a:gdLst>
                <a:gd name="T0" fmla="*/ 457 w 1564"/>
                <a:gd name="T1" fmla="*/ 45 h 2938"/>
                <a:gd name="T2" fmla="*/ 404 w 1564"/>
                <a:gd name="T3" fmla="*/ 75 h 2938"/>
                <a:gd name="T4" fmla="*/ 0 w 1564"/>
                <a:gd name="T5" fmla="*/ 343 h 2938"/>
                <a:gd name="T6" fmla="*/ 107 w 1564"/>
                <a:gd name="T7" fmla="*/ 2272 h 2938"/>
                <a:gd name="T8" fmla="*/ 107 w 1564"/>
                <a:gd name="T9" fmla="*/ 2375 h 2938"/>
                <a:gd name="T10" fmla="*/ 129 w 1564"/>
                <a:gd name="T11" fmla="*/ 2555 h 2938"/>
                <a:gd name="T12" fmla="*/ 122 w 1564"/>
                <a:gd name="T13" fmla="*/ 2757 h 2938"/>
                <a:gd name="T14" fmla="*/ 444 w 1564"/>
                <a:gd name="T15" fmla="*/ 2883 h 2938"/>
                <a:gd name="T16" fmla="*/ 784 w 1564"/>
                <a:gd name="T17" fmla="*/ 2938 h 2938"/>
                <a:gd name="T18" fmla="*/ 1194 w 1564"/>
                <a:gd name="T19" fmla="*/ 2900 h 2938"/>
                <a:gd name="T20" fmla="*/ 1534 w 1564"/>
                <a:gd name="T21" fmla="*/ 2775 h 2938"/>
                <a:gd name="T22" fmla="*/ 1564 w 1564"/>
                <a:gd name="T23" fmla="*/ 2412 h 2938"/>
                <a:gd name="T24" fmla="*/ 1534 w 1564"/>
                <a:gd name="T25" fmla="*/ 1486 h 2938"/>
                <a:gd name="T26" fmla="*/ 1281 w 1564"/>
                <a:gd name="T27" fmla="*/ 305 h 2938"/>
                <a:gd name="T28" fmla="*/ 944 w 1564"/>
                <a:gd name="T29" fmla="*/ 30 h 2938"/>
                <a:gd name="T30" fmla="*/ 847 w 1564"/>
                <a:gd name="T31" fmla="*/ 0 h 2938"/>
                <a:gd name="T32" fmla="*/ 697 w 1564"/>
                <a:gd name="T33" fmla="*/ 8 h 2938"/>
                <a:gd name="T34" fmla="*/ 592 w 1564"/>
                <a:gd name="T35" fmla="*/ 8 h 2938"/>
                <a:gd name="T36" fmla="*/ 524 w 1564"/>
                <a:gd name="T37" fmla="*/ 38 h 2938"/>
                <a:gd name="T38" fmla="*/ 457 w 1564"/>
                <a:gd name="T39" fmla="*/ 45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4" h="2938">
                  <a:moveTo>
                    <a:pt x="457" y="45"/>
                  </a:moveTo>
                  <a:lnTo>
                    <a:pt x="404" y="75"/>
                  </a:lnTo>
                  <a:lnTo>
                    <a:pt x="0" y="343"/>
                  </a:lnTo>
                  <a:lnTo>
                    <a:pt x="107" y="2272"/>
                  </a:lnTo>
                  <a:lnTo>
                    <a:pt x="107" y="2375"/>
                  </a:lnTo>
                  <a:lnTo>
                    <a:pt x="129" y="2555"/>
                  </a:lnTo>
                  <a:lnTo>
                    <a:pt x="122" y="2757"/>
                  </a:lnTo>
                  <a:lnTo>
                    <a:pt x="444" y="2883"/>
                  </a:lnTo>
                  <a:lnTo>
                    <a:pt x="784" y="2938"/>
                  </a:lnTo>
                  <a:lnTo>
                    <a:pt x="1194" y="2900"/>
                  </a:lnTo>
                  <a:lnTo>
                    <a:pt x="1534" y="2775"/>
                  </a:lnTo>
                  <a:lnTo>
                    <a:pt x="1564" y="2412"/>
                  </a:lnTo>
                  <a:lnTo>
                    <a:pt x="1534" y="1486"/>
                  </a:lnTo>
                  <a:lnTo>
                    <a:pt x="1281" y="305"/>
                  </a:lnTo>
                  <a:lnTo>
                    <a:pt x="944" y="30"/>
                  </a:lnTo>
                  <a:lnTo>
                    <a:pt x="847" y="0"/>
                  </a:lnTo>
                  <a:lnTo>
                    <a:pt x="697" y="8"/>
                  </a:lnTo>
                  <a:lnTo>
                    <a:pt x="592" y="8"/>
                  </a:lnTo>
                  <a:lnTo>
                    <a:pt x="524" y="38"/>
                  </a:lnTo>
                  <a:lnTo>
                    <a:pt x="457" y="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245764" name="Freeform 4"/>
            <p:cNvSpPr>
              <a:spLocks/>
            </p:cNvSpPr>
            <p:nvPr/>
          </p:nvSpPr>
          <p:spPr bwMode="auto">
            <a:xfrm flipH="1">
              <a:off x="1772" y="2160"/>
              <a:ext cx="100" cy="88"/>
            </a:xfrm>
            <a:custGeom>
              <a:avLst/>
              <a:gdLst>
                <a:gd name="T0" fmla="*/ 540 w 583"/>
                <a:gd name="T1" fmla="*/ 0 h 511"/>
                <a:gd name="T2" fmla="*/ 560 w 583"/>
                <a:gd name="T3" fmla="*/ 116 h 511"/>
                <a:gd name="T4" fmla="*/ 563 w 583"/>
                <a:gd name="T5" fmla="*/ 173 h 511"/>
                <a:gd name="T6" fmla="*/ 570 w 583"/>
                <a:gd name="T7" fmla="*/ 248 h 511"/>
                <a:gd name="T8" fmla="*/ 583 w 583"/>
                <a:gd name="T9" fmla="*/ 321 h 511"/>
                <a:gd name="T10" fmla="*/ 548 w 583"/>
                <a:gd name="T11" fmla="*/ 383 h 511"/>
                <a:gd name="T12" fmla="*/ 503 w 583"/>
                <a:gd name="T13" fmla="*/ 453 h 511"/>
                <a:gd name="T14" fmla="*/ 453 w 583"/>
                <a:gd name="T15" fmla="*/ 488 h 511"/>
                <a:gd name="T16" fmla="*/ 385 w 583"/>
                <a:gd name="T17" fmla="*/ 508 h 511"/>
                <a:gd name="T18" fmla="*/ 305 w 583"/>
                <a:gd name="T19" fmla="*/ 511 h 511"/>
                <a:gd name="T20" fmla="*/ 220 w 583"/>
                <a:gd name="T21" fmla="*/ 503 h 511"/>
                <a:gd name="T22" fmla="*/ 160 w 583"/>
                <a:gd name="T23" fmla="*/ 481 h 511"/>
                <a:gd name="T24" fmla="*/ 108 w 583"/>
                <a:gd name="T25" fmla="*/ 456 h 511"/>
                <a:gd name="T26" fmla="*/ 70 w 583"/>
                <a:gd name="T27" fmla="*/ 426 h 511"/>
                <a:gd name="T28" fmla="*/ 33 w 583"/>
                <a:gd name="T29" fmla="*/ 373 h 511"/>
                <a:gd name="T30" fmla="*/ 15 w 583"/>
                <a:gd name="T31" fmla="*/ 321 h 511"/>
                <a:gd name="T32" fmla="*/ 8 w 583"/>
                <a:gd name="T33" fmla="*/ 271 h 511"/>
                <a:gd name="T34" fmla="*/ 0 w 583"/>
                <a:gd name="T35" fmla="*/ 116 h 511"/>
                <a:gd name="T36" fmla="*/ 540 w 583"/>
                <a:gd name="T37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3" h="511">
                  <a:moveTo>
                    <a:pt x="540" y="0"/>
                  </a:moveTo>
                  <a:lnTo>
                    <a:pt x="560" y="116"/>
                  </a:lnTo>
                  <a:lnTo>
                    <a:pt x="563" y="173"/>
                  </a:lnTo>
                  <a:lnTo>
                    <a:pt x="570" y="248"/>
                  </a:lnTo>
                  <a:lnTo>
                    <a:pt x="583" y="321"/>
                  </a:lnTo>
                  <a:lnTo>
                    <a:pt x="548" y="383"/>
                  </a:lnTo>
                  <a:lnTo>
                    <a:pt x="503" y="453"/>
                  </a:lnTo>
                  <a:lnTo>
                    <a:pt x="453" y="488"/>
                  </a:lnTo>
                  <a:lnTo>
                    <a:pt x="385" y="508"/>
                  </a:lnTo>
                  <a:lnTo>
                    <a:pt x="305" y="511"/>
                  </a:lnTo>
                  <a:lnTo>
                    <a:pt x="220" y="503"/>
                  </a:lnTo>
                  <a:lnTo>
                    <a:pt x="160" y="481"/>
                  </a:lnTo>
                  <a:lnTo>
                    <a:pt x="108" y="456"/>
                  </a:lnTo>
                  <a:lnTo>
                    <a:pt x="70" y="426"/>
                  </a:lnTo>
                  <a:lnTo>
                    <a:pt x="33" y="373"/>
                  </a:lnTo>
                  <a:lnTo>
                    <a:pt x="15" y="321"/>
                  </a:lnTo>
                  <a:lnTo>
                    <a:pt x="8" y="271"/>
                  </a:lnTo>
                  <a:lnTo>
                    <a:pt x="0" y="116"/>
                  </a:lnTo>
                  <a:lnTo>
                    <a:pt x="5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grpSp>
          <p:nvGrpSpPr>
            <p:cNvPr id="56332" name="Group 5"/>
            <p:cNvGrpSpPr>
              <a:grpSpLocks/>
            </p:cNvGrpSpPr>
            <p:nvPr/>
          </p:nvGrpSpPr>
          <p:grpSpPr bwMode="auto">
            <a:xfrm flipH="1">
              <a:off x="1890" y="2008"/>
              <a:ext cx="29" cy="124"/>
              <a:chOff x="3858" y="5552"/>
              <a:chExt cx="167" cy="720"/>
            </a:xfrm>
          </p:grpSpPr>
          <p:sp>
            <p:nvSpPr>
              <p:cNvPr id="245766" name="Freeform 6"/>
              <p:cNvSpPr>
                <a:spLocks/>
              </p:cNvSpPr>
              <p:nvPr/>
            </p:nvSpPr>
            <p:spPr bwMode="auto">
              <a:xfrm>
                <a:off x="3858" y="5551"/>
                <a:ext cx="169" cy="504"/>
              </a:xfrm>
              <a:custGeom>
                <a:avLst/>
                <a:gdLst>
                  <a:gd name="T0" fmla="*/ 85 w 167"/>
                  <a:gd name="T1" fmla="*/ 0 h 503"/>
                  <a:gd name="T2" fmla="*/ 37 w 167"/>
                  <a:gd name="T3" fmla="*/ 55 h 503"/>
                  <a:gd name="T4" fmla="*/ 7 w 167"/>
                  <a:gd name="T5" fmla="*/ 120 h 503"/>
                  <a:gd name="T6" fmla="*/ 0 w 167"/>
                  <a:gd name="T7" fmla="*/ 195 h 503"/>
                  <a:gd name="T8" fmla="*/ 0 w 167"/>
                  <a:gd name="T9" fmla="*/ 247 h 503"/>
                  <a:gd name="T10" fmla="*/ 15 w 167"/>
                  <a:gd name="T11" fmla="*/ 345 h 503"/>
                  <a:gd name="T12" fmla="*/ 22 w 167"/>
                  <a:gd name="T13" fmla="*/ 400 h 503"/>
                  <a:gd name="T14" fmla="*/ 37 w 167"/>
                  <a:gd name="T15" fmla="*/ 428 h 503"/>
                  <a:gd name="T16" fmla="*/ 67 w 167"/>
                  <a:gd name="T17" fmla="*/ 445 h 503"/>
                  <a:gd name="T18" fmla="*/ 92 w 167"/>
                  <a:gd name="T19" fmla="*/ 503 h 503"/>
                  <a:gd name="T20" fmla="*/ 100 w 167"/>
                  <a:gd name="T21" fmla="*/ 420 h 503"/>
                  <a:gd name="T22" fmla="*/ 112 w 167"/>
                  <a:gd name="T23" fmla="*/ 360 h 503"/>
                  <a:gd name="T24" fmla="*/ 142 w 167"/>
                  <a:gd name="T25" fmla="*/ 280 h 503"/>
                  <a:gd name="T26" fmla="*/ 137 w 167"/>
                  <a:gd name="T27" fmla="*/ 217 h 503"/>
                  <a:gd name="T28" fmla="*/ 167 w 167"/>
                  <a:gd name="T29" fmla="*/ 175 h 503"/>
                  <a:gd name="T30" fmla="*/ 112 w 167"/>
                  <a:gd name="T31" fmla="*/ 142 h 503"/>
                  <a:gd name="T32" fmla="*/ 90 w 167"/>
                  <a:gd name="T33" fmla="*/ 107 h 503"/>
                  <a:gd name="T34" fmla="*/ 85 w 167"/>
                  <a:gd name="T35" fmla="*/ 0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503">
                    <a:moveTo>
                      <a:pt x="85" y="0"/>
                    </a:moveTo>
                    <a:lnTo>
                      <a:pt x="37" y="55"/>
                    </a:lnTo>
                    <a:lnTo>
                      <a:pt x="7" y="120"/>
                    </a:lnTo>
                    <a:lnTo>
                      <a:pt x="0" y="195"/>
                    </a:lnTo>
                    <a:lnTo>
                      <a:pt x="0" y="247"/>
                    </a:lnTo>
                    <a:lnTo>
                      <a:pt x="15" y="345"/>
                    </a:lnTo>
                    <a:lnTo>
                      <a:pt x="22" y="400"/>
                    </a:lnTo>
                    <a:lnTo>
                      <a:pt x="37" y="428"/>
                    </a:lnTo>
                    <a:lnTo>
                      <a:pt x="67" y="445"/>
                    </a:lnTo>
                    <a:lnTo>
                      <a:pt x="92" y="503"/>
                    </a:lnTo>
                    <a:lnTo>
                      <a:pt x="100" y="420"/>
                    </a:lnTo>
                    <a:lnTo>
                      <a:pt x="112" y="360"/>
                    </a:lnTo>
                    <a:lnTo>
                      <a:pt x="142" y="280"/>
                    </a:lnTo>
                    <a:lnTo>
                      <a:pt x="137" y="217"/>
                    </a:lnTo>
                    <a:lnTo>
                      <a:pt x="167" y="175"/>
                    </a:lnTo>
                    <a:lnTo>
                      <a:pt x="112" y="142"/>
                    </a:lnTo>
                    <a:lnTo>
                      <a:pt x="90" y="107"/>
                    </a:lnTo>
                    <a:lnTo>
                      <a:pt x="8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  <p:sp>
            <p:nvSpPr>
              <p:cNvPr id="245767" name="Freeform 7"/>
              <p:cNvSpPr>
                <a:spLocks/>
              </p:cNvSpPr>
              <p:nvPr/>
            </p:nvSpPr>
            <p:spPr bwMode="auto">
              <a:xfrm>
                <a:off x="3874" y="5974"/>
                <a:ext cx="96" cy="297"/>
              </a:xfrm>
              <a:custGeom>
                <a:avLst/>
                <a:gdLst>
                  <a:gd name="T0" fmla="*/ 68 w 93"/>
                  <a:gd name="T1" fmla="*/ 28 h 295"/>
                  <a:gd name="T2" fmla="*/ 45 w 93"/>
                  <a:gd name="T3" fmla="*/ 5 h 295"/>
                  <a:gd name="T4" fmla="*/ 25 w 93"/>
                  <a:gd name="T5" fmla="*/ 0 h 295"/>
                  <a:gd name="T6" fmla="*/ 8 w 93"/>
                  <a:gd name="T7" fmla="*/ 23 h 295"/>
                  <a:gd name="T8" fmla="*/ 0 w 93"/>
                  <a:gd name="T9" fmla="*/ 70 h 295"/>
                  <a:gd name="T10" fmla="*/ 5 w 93"/>
                  <a:gd name="T11" fmla="*/ 115 h 295"/>
                  <a:gd name="T12" fmla="*/ 8 w 93"/>
                  <a:gd name="T13" fmla="*/ 158 h 295"/>
                  <a:gd name="T14" fmla="*/ 20 w 93"/>
                  <a:gd name="T15" fmla="*/ 198 h 295"/>
                  <a:gd name="T16" fmla="*/ 30 w 93"/>
                  <a:gd name="T17" fmla="*/ 248 h 295"/>
                  <a:gd name="T18" fmla="*/ 35 w 93"/>
                  <a:gd name="T19" fmla="*/ 265 h 295"/>
                  <a:gd name="T20" fmla="*/ 45 w 93"/>
                  <a:gd name="T21" fmla="*/ 295 h 295"/>
                  <a:gd name="T22" fmla="*/ 58 w 93"/>
                  <a:gd name="T23" fmla="*/ 280 h 295"/>
                  <a:gd name="T24" fmla="*/ 68 w 93"/>
                  <a:gd name="T25" fmla="*/ 295 h 295"/>
                  <a:gd name="T26" fmla="*/ 88 w 93"/>
                  <a:gd name="T27" fmla="*/ 260 h 295"/>
                  <a:gd name="T28" fmla="*/ 93 w 93"/>
                  <a:gd name="T29" fmla="*/ 203 h 295"/>
                  <a:gd name="T30" fmla="*/ 93 w 93"/>
                  <a:gd name="T31" fmla="*/ 98 h 295"/>
                  <a:gd name="T32" fmla="*/ 68 w 93"/>
                  <a:gd name="T33" fmla="*/ 28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295">
                    <a:moveTo>
                      <a:pt x="68" y="28"/>
                    </a:moveTo>
                    <a:lnTo>
                      <a:pt x="45" y="5"/>
                    </a:lnTo>
                    <a:lnTo>
                      <a:pt x="25" y="0"/>
                    </a:lnTo>
                    <a:lnTo>
                      <a:pt x="8" y="23"/>
                    </a:lnTo>
                    <a:lnTo>
                      <a:pt x="0" y="70"/>
                    </a:lnTo>
                    <a:lnTo>
                      <a:pt x="5" y="115"/>
                    </a:lnTo>
                    <a:lnTo>
                      <a:pt x="8" y="158"/>
                    </a:lnTo>
                    <a:lnTo>
                      <a:pt x="20" y="198"/>
                    </a:lnTo>
                    <a:lnTo>
                      <a:pt x="30" y="248"/>
                    </a:lnTo>
                    <a:lnTo>
                      <a:pt x="35" y="265"/>
                    </a:lnTo>
                    <a:lnTo>
                      <a:pt x="45" y="295"/>
                    </a:lnTo>
                    <a:lnTo>
                      <a:pt x="58" y="280"/>
                    </a:lnTo>
                    <a:lnTo>
                      <a:pt x="68" y="295"/>
                    </a:lnTo>
                    <a:lnTo>
                      <a:pt x="88" y="260"/>
                    </a:lnTo>
                    <a:lnTo>
                      <a:pt x="93" y="203"/>
                    </a:lnTo>
                    <a:lnTo>
                      <a:pt x="93" y="98"/>
                    </a:lnTo>
                    <a:lnTo>
                      <a:pt x="6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</p:grpSp>
        <p:sp>
          <p:nvSpPr>
            <p:cNvPr id="245768" name="Freeform 8"/>
            <p:cNvSpPr>
              <a:spLocks/>
            </p:cNvSpPr>
            <p:nvPr/>
          </p:nvSpPr>
          <p:spPr bwMode="auto">
            <a:xfrm flipH="1">
              <a:off x="1742" y="2001"/>
              <a:ext cx="162" cy="225"/>
            </a:xfrm>
            <a:custGeom>
              <a:avLst/>
              <a:gdLst>
                <a:gd name="T0" fmla="*/ 52 w 947"/>
                <a:gd name="T1" fmla="*/ 192 h 1308"/>
                <a:gd name="T2" fmla="*/ 12 w 947"/>
                <a:gd name="T3" fmla="*/ 370 h 1308"/>
                <a:gd name="T4" fmla="*/ 15 w 947"/>
                <a:gd name="T5" fmla="*/ 523 h 1308"/>
                <a:gd name="T6" fmla="*/ 0 w 947"/>
                <a:gd name="T7" fmla="*/ 658 h 1308"/>
                <a:gd name="T8" fmla="*/ 5 w 947"/>
                <a:gd name="T9" fmla="*/ 753 h 1308"/>
                <a:gd name="T10" fmla="*/ 27 w 947"/>
                <a:gd name="T11" fmla="*/ 850 h 1308"/>
                <a:gd name="T12" fmla="*/ 87 w 947"/>
                <a:gd name="T13" fmla="*/ 998 h 1308"/>
                <a:gd name="T14" fmla="*/ 142 w 947"/>
                <a:gd name="T15" fmla="*/ 1121 h 1308"/>
                <a:gd name="T16" fmla="*/ 190 w 947"/>
                <a:gd name="T17" fmla="*/ 1226 h 1308"/>
                <a:gd name="T18" fmla="*/ 290 w 947"/>
                <a:gd name="T19" fmla="*/ 1293 h 1308"/>
                <a:gd name="T20" fmla="*/ 425 w 947"/>
                <a:gd name="T21" fmla="*/ 1308 h 1308"/>
                <a:gd name="T22" fmla="*/ 515 w 947"/>
                <a:gd name="T23" fmla="*/ 1303 h 1308"/>
                <a:gd name="T24" fmla="*/ 590 w 947"/>
                <a:gd name="T25" fmla="*/ 1273 h 1308"/>
                <a:gd name="T26" fmla="*/ 662 w 947"/>
                <a:gd name="T27" fmla="*/ 1226 h 1308"/>
                <a:gd name="T28" fmla="*/ 752 w 947"/>
                <a:gd name="T29" fmla="*/ 1121 h 1308"/>
                <a:gd name="T30" fmla="*/ 812 w 947"/>
                <a:gd name="T31" fmla="*/ 980 h 1308"/>
                <a:gd name="T32" fmla="*/ 835 w 947"/>
                <a:gd name="T33" fmla="*/ 873 h 1308"/>
                <a:gd name="T34" fmla="*/ 845 w 947"/>
                <a:gd name="T35" fmla="*/ 793 h 1308"/>
                <a:gd name="T36" fmla="*/ 880 w 947"/>
                <a:gd name="T37" fmla="*/ 768 h 1308"/>
                <a:gd name="T38" fmla="*/ 910 w 947"/>
                <a:gd name="T39" fmla="*/ 710 h 1308"/>
                <a:gd name="T40" fmla="*/ 940 w 947"/>
                <a:gd name="T41" fmla="*/ 625 h 1308"/>
                <a:gd name="T42" fmla="*/ 947 w 947"/>
                <a:gd name="T43" fmla="*/ 538 h 1308"/>
                <a:gd name="T44" fmla="*/ 925 w 947"/>
                <a:gd name="T45" fmla="*/ 478 h 1308"/>
                <a:gd name="T46" fmla="*/ 872 w 947"/>
                <a:gd name="T47" fmla="*/ 478 h 1308"/>
                <a:gd name="T48" fmla="*/ 822 w 947"/>
                <a:gd name="T49" fmla="*/ 493 h 1308"/>
                <a:gd name="T50" fmla="*/ 827 w 947"/>
                <a:gd name="T51" fmla="*/ 347 h 1308"/>
                <a:gd name="T52" fmla="*/ 807 w 947"/>
                <a:gd name="T53" fmla="*/ 205 h 1308"/>
                <a:gd name="T54" fmla="*/ 737 w 947"/>
                <a:gd name="T55" fmla="*/ 90 h 1308"/>
                <a:gd name="T56" fmla="*/ 602 w 947"/>
                <a:gd name="T57" fmla="*/ 17 h 1308"/>
                <a:gd name="T58" fmla="*/ 400 w 947"/>
                <a:gd name="T59" fmla="*/ 0 h 1308"/>
                <a:gd name="T60" fmla="*/ 200 w 947"/>
                <a:gd name="T61" fmla="*/ 32 h 1308"/>
                <a:gd name="T62" fmla="*/ 77 w 947"/>
                <a:gd name="T63" fmla="*/ 137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47" h="1308">
                  <a:moveTo>
                    <a:pt x="77" y="137"/>
                  </a:moveTo>
                  <a:lnTo>
                    <a:pt x="52" y="192"/>
                  </a:lnTo>
                  <a:lnTo>
                    <a:pt x="27" y="282"/>
                  </a:lnTo>
                  <a:lnTo>
                    <a:pt x="12" y="370"/>
                  </a:lnTo>
                  <a:lnTo>
                    <a:pt x="5" y="440"/>
                  </a:lnTo>
                  <a:lnTo>
                    <a:pt x="15" y="523"/>
                  </a:lnTo>
                  <a:lnTo>
                    <a:pt x="10" y="578"/>
                  </a:lnTo>
                  <a:lnTo>
                    <a:pt x="0" y="658"/>
                  </a:lnTo>
                  <a:lnTo>
                    <a:pt x="0" y="708"/>
                  </a:lnTo>
                  <a:lnTo>
                    <a:pt x="5" y="753"/>
                  </a:lnTo>
                  <a:lnTo>
                    <a:pt x="12" y="805"/>
                  </a:lnTo>
                  <a:lnTo>
                    <a:pt x="27" y="850"/>
                  </a:lnTo>
                  <a:lnTo>
                    <a:pt x="60" y="933"/>
                  </a:lnTo>
                  <a:lnTo>
                    <a:pt x="87" y="998"/>
                  </a:lnTo>
                  <a:lnTo>
                    <a:pt x="117" y="1066"/>
                  </a:lnTo>
                  <a:lnTo>
                    <a:pt x="142" y="1121"/>
                  </a:lnTo>
                  <a:lnTo>
                    <a:pt x="160" y="1171"/>
                  </a:lnTo>
                  <a:lnTo>
                    <a:pt x="190" y="1226"/>
                  </a:lnTo>
                  <a:lnTo>
                    <a:pt x="235" y="1271"/>
                  </a:lnTo>
                  <a:lnTo>
                    <a:pt x="290" y="1293"/>
                  </a:lnTo>
                  <a:lnTo>
                    <a:pt x="362" y="1308"/>
                  </a:lnTo>
                  <a:lnTo>
                    <a:pt x="425" y="1308"/>
                  </a:lnTo>
                  <a:lnTo>
                    <a:pt x="475" y="1308"/>
                  </a:lnTo>
                  <a:lnTo>
                    <a:pt x="515" y="1303"/>
                  </a:lnTo>
                  <a:lnTo>
                    <a:pt x="552" y="1293"/>
                  </a:lnTo>
                  <a:lnTo>
                    <a:pt x="590" y="1273"/>
                  </a:lnTo>
                  <a:lnTo>
                    <a:pt x="625" y="1256"/>
                  </a:lnTo>
                  <a:lnTo>
                    <a:pt x="662" y="1226"/>
                  </a:lnTo>
                  <a:lnTo>
                    <a:pt x="700" y="1183"/>
                  </a:lnTo>
                  <a:lnTo>
                    <a:pt x="752" y="1121"/>
                  </a:lnTo>
                  <a:lnTo>
                    <a:pt x="782" y="1063"/>
                  </a:lnTo>
                  <a:lnTo>
                    <a:pt x="812" y="980"/>
                  </a:lnTo>
                  <a:lnTo>
                    <a:pt x="827" y="925"/>
                  </a:lnTo>
                  <a:lnTo>
                    <a:pt x="835" y="873"/>
                  </a:lnTo>
                  <a:lnTo>
                    <a:pt x="842" y="830"/>
                  </a:lnTo>
                  <a:lnTo>
                    <a:pt x="845" y="793"/>
                  </a:lnTo>
                  <a:lnTo>
                    <a:pt x="860" y="783"/>
                  </a:lnTo>
                  <a:lnTo>
                    <a:pt x="880" y="768"/>
                  </a:lnTo>
                  <a:lnTo>
                    <a:pt x="895" y="738"/>
                  </a:lnTo>
                  <a:lnTo>
                    <a:pt x="910" y="710"/>
                  </a:lnTo>
                  <a:lnTo>
                    <a:pt x="925" y="678"/>
                  </a:lnTo>
                  <a:lnTo>
                    <a:pt x="940" y="625"/>
                  </a:lnTo>
                  <a:lnTo>
                    <a:pt x="942" y="583"/>
                  </a:lnTo>
                  <a:lnTo>
                    <a:pt x="947" y="538"/>
                  </a:lnTo>
                  <a:lnTo>
                    <a:pt x="940" y="510"/>
                  </a:lnTo>
                  <a:lnTo>
                    <a:pt x="925" y="478"/>
                  </a:lnTo>
                  <a:lnTo>
                    <a:pt x="890" y="478"/>
                  </a:lnTo>
                  <a:lnTo>
                    <a:pt x="872" y="478"/>
                  </a:lnTo>
                  <a:lnTo>
                    <a:pt x="850" y="500"/>
                  </a:lnTo>
                  <a:lnTo>
                    <a:pt x="822" y="493"/>
                  </a:lnTo>
                  <a:lnTo>
                    <a:pt x="827" y="420"/>
                  </a:lnTo>
                  <a:lnTo>
                    <a:pt x="827" y="347"/>
                  </a:lnTo>
                  <a:lnTo>
                    <a:pt x="822" y="290"/>
                  </a:lnTo>
                  <a:lnTo>
                    <a:pt x="807" y="205"/>
                  </a:lnTo>
                  <a:lnTo>
                    <a:pt x="777" y="140"/>
                  </a:lnTo>
                  <a:lnTo>
                    <a:pt x="737" y="90"/>
                  </a:lnTo>
                  <a:lnTo>
                    <a:pt x="672" y="45"/>
                  </a:lnTo>
                  <a:lnTo>
                    <a:pt x="602" y="17"/>
                  </a:lnTo>
                  <a:lnTo>
                    <a:pt x="502" y="0"/>
                  </a:lnTo>
                  <a:lnTo>
                    <a:pt x="400" y="0"/>
                  </a:lnTo>
                  <a:lnTo>
                    <a:pt x="297" y="7"/>
                  </a:lnTo>
                  <a:lnTo>
                    <a:pt x="200" y="32"/>
                  </a:lnTo>
                  <a:lnTo>
                    <a:pt x="135" y="80"/>
                  </a:lnTo>
                  <a:lnTo>
                    <a:pt x="77" y="137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245769" name="Freeform 9"/>
            <p:cNvSpPr>
              <a:spLocks/>
            </p:cNvSpPr>
            <p:nvPr/>
          </p:nvSpPr>
          <p:spPr bwMode="auto">
            <a:xfrm flipH="1">
              <a:off x="1737" y="1973"/>
              <a:ext cx="166" cy="125"/>
            </a:xfrm>
            <a:custGeom>
              <a:avLst/>
              <a:gdLst>
                <a:gd name="T0" fmla="*/ 60 w 970"/>
                <a:gd name="T1" fmla="*/ 373 h 728"/>
                <a:gd name="T2" fmla="*/ 42 w 970"/>
                <a:gd name="T3" fmla="*/ 345 h 728"/>
                <a:gd name="T4" fmla="*/ 25 w 970"/>
                <a:gd name="T5" fmla="*/ 295 h 728"/>
                <a:gd name="T6" fmla="*/ 25 w 970"/>
                <a:gd name="T7" fmla="*/ 235 h 728"/>
                <a:gd name="T8" fmla="*/ 15 w 970"/>
                <a:gd name="T9" fmla="*/ 205 h 728"/>
                <a:gd name="T10" fmla="*/ 0 w 970"/>
                <a:gd name="T11" fmla="*/ 178 h 728"/>
                <a:gd name="T12" fmla="*/ 42 w 970"/>
                <a:gd name="T13" fmla="*/ 130 h 728"/>
                <a:gd name="T14" fmla="*/ 97 w 970"/>
                <a:gd name="T15" fmla="*/ 100 h 728"/>
                <a:gd name="T16" fmla="*/ 160 w 970"/>
                <a:gd name="T17" fmla="*/ 45 h 728"/>
                <a:gd name="T18" fmla="*/ 272 w 970"/>
                <a:gd name="T19" fmla="*/ 18 h 728"/>
                <a:gd name="T20" fmla="*/ 355 w 970"/>
                <a:gd name="T21" fmla="*/ 8 h 728"/>
                <a:gd name="T22" fmla="*/ 477 w 970"/>
                <a:gd name="T23" fmla="*/ 0 h 728"/>
                <a:gd name="T24" fmla="*/ 612 w 970"/>
                <a:gd name="T25" fmla="*/ 3 h 728"/>
                <a:gd name="T26" fmla="*/ 577 w 970"/>
                <a:gd name="T27" fmla="*/ 65 h 728"/>
                <a:gd name="T28" fmla="*/ 650 w 970"/>
                <a:gd name="T29" fmla="*/ 60 h 728"/>
                <a:gd name="T30" fmla="*/ 707 w 970"/>
                <a:gd name="T31" fmla="*/ 60 h 728"/>
                <a:gd name="T32" fmla="*/ 775 w 970"/>
                <a:gd name="T33" fmla="*/ 75 h 728"/>
                <a:gd name="T34" fmla="*/ 850 w 970"/>
                <a:gd name="T35" fmla="*/ 105 h 728"/>
                <a:gd name="T36" fmla="*/ 897 w 970"/>
                <a:gd name="T37" fmla="*/ 143 h 728"/>
                <a:gd name="T38" fmla="*/ 910 w 970"/>
                <a:gd name="T39" fmla="*/ 195 h 728"/>
                <a:gd name="T40" fmla="*/ 882 w 970"/>
                <a:gd name="T41" fmla="*/ 240 h 728"/>
                <a:gd name="T42" fmla="*/ 917 w 970"/>
                <a:gd name="T43" fmla="*/ 288 h 728"/>
                <a:gd name="T44" fmla="*/ 950 w 970"/>
                <a:gd name="T45" fmla="*/ 368 h 728"/>
                <a:gd name="T46" fmla="*/ 962 w 970"/>
                <a:gd name="T47" fmla="*/ 443 h 728"/>
                <a:gd name="T48" fmla="*/ 970 w 970"/>
                <a:gd name="T49" fmla="*/ 503 h 728"/>
                <a:gd name="T50" fmla="*/ 965 w 970"/>
                <a:gd name="T51" fmla="*/ 601 h 728"/>
                <a:gd name="T52" fmla="*/ 950 w 970"/>
                <a:gd name="T53" fmla="*/ 686 h 728"/>
                <a:gd name="T54" fmla="*/ 890 w 970"/>
                <a:gd name="T55" fmla="*/ 631 h 728"/>
                <a:gd name="T56" fmla="*/ 860 w 970"/>
                <a:gd name="T57" fmla="*/ 653 h 728"/>
                <a:gd name="T58" fmla="*/ 852 w 970"/>
                <a:gd name="T59" fmla="*/ 671 h 728"/>
                <a:gd name="T60" fmla="*/ 835 w 970"/>
                <a:gd name="T61" fmla="*/ 706 h 728"/>
                <a:gd name="T62" fmla="*/ 827 w 970"/>
                <a:gd name="T63" fmla="*/ 728 h 728"/>
                <a:gd name="T64" fmla="*/ 785 w 970"/>
                <a:gd name="T65" fmla="*/ 713 h 728"/>
                <a:gd name="T66" fmla="*/ 797 w 970"/>
                <a:gd name="T67" fmla="*/ 616 h 728"/>
                <a:gd name="T68" fmla="*/ 797 w 970"/>
                <a:gd name="T69" fmla="*/ 525 h 728"/>
                <a:gd name="T70" fmla="*/ 740 w 970"/>
                <a:gd name="T71" fmla="*/ 475 h 728"/>
                <a:gd name="T72" fmla="*/ 720 w 970"/>
                <a:gd name="T73" fmla="*/ 388 h 728"/>
                <a:gd name="T74" fmla="*/ 707 w 970"/>
                <a:gd name="T75" fmla="*/ 303 h 728"/>
                <a:gd name="T76" fmla="*/ 622 w 970"/>
                <a:gd name="T77" fmla="*/ 335 h 728"/>
                <a:gd name="T78" fmla="*/ 535 w 970"/>
                <a:gd name="T79" fmla="*/ 353 h 728"/>
                <a:gd name="T80" fmla="*/ 590 w 970"/>
                <a:gd name="T81" fmla="*/ 373 h 728"/>
                <a:gd name="T82" fmla="*/ 487 w 970"/>
                <a:gd name="T83" fmla="*/ 378 h 728"/>
                <a:gd name="T84" fmla="*/ 392 w 970"/>
                <a:gd name="T85" fmla="*/ 373 h 728"/>
                <a:gd name="T86" fmla="*/ 357 w 970"/>
                <a:gd name="T87" fmla="*/ 373 h 728"/>
                <a:gd name="T88" fmla="*/ 302 w 970"/>
                <a:gd name="T89" fmla="*/ 385 h 728"/>
                <a:gd name="T90" fmla="*/ 235 w 970"/>
                <a:gd name="T91" fmla="*/ 360 h 728"/>
                <a:gd name="T92" fmla="*/ 190 w 970"/>
                <a:gd name="T93" fmla="*/ 358 h 728"/>
                <a:gd name="T94" fmla="*/ 142 w 970"/>
                <a:gd name="T95" fmla="*/ 353 h 728"/>
                <a:gd name="T96" fmla="*/ 100 w 970"/>
                <a:gd name="T97" fmla="*/ 365 h 728"/>
                <a:gd name="T98" fmla="*/ 60 w 970"/>
                <a:gd name="T99" fmla="*/ 373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0" h="728">
                  <a:moveTo>
                    <a:pt x="60" y="373"/>
                  </a:moveTo>
                  <a:lnTo>
                    <a:pt x="42" y="345"/>
                  </a:lnTo>
                  <a:lnTo>
                    <a:pt x="25" y="295"/>
                  </a:lnTo>
                  <a:lnTo>
                    <a:pt x="25" y="235"/>
                  </a:lnTo>
                  <a:lnTo>
                    <a:pt x="15" y="205"/>
                  </a:lnTo>
                  <a:lnTo>
                    <a:pt x="0" y="178"/>
                  </a:lnTo>
                  <a:lnTo>
                    <a:pt x="42" y="130"/>
                  </a:lnTo>
                  <a:lnTo>
                    <a:pt x="97" y="100"/>
                  </a:lnTo>
                  <a:lnTo>
                    <a:pt x="160" y="45"/>
                  </a:lnTo>
                  <a:lnTo>
                    <a:pt x="272" y="18"/>
                  </a:lnTo>
                  <a:lnTo>
                    <a:pt x="355" y="8"/>
                  </a:lnTo>
                  <a:lnTo>
                    <a:pt x="477" y="0"/>
                  </a:lnTo>
                  <a:lnTo>
                    <a:pt x="612" y="3"/>
                  </a:lnTo>
                  <a:lnTo>
                    <a:pt x="577" y="65"/>
                  </a:lnTo>
                  <a:lnTo>
                    <a:pt x="650" y="60"/>
                  </a:lnTo>
                  <a:lnTo>
                    <a:pt x="707" y="60"/>
                  </a:lnTo>
                  <a:lnTo>
                    <a:pt x="775" y="75"/>
                  </a:lnTo>
                  <a:lnTo>
                    <a:pt x="850" y="105"/>
                  </a:lnTo>
                  <a:lnTo>
                    <a:pt x="897" y="143"/>
                  </a:lnTo>
                  <a:lnTo>
                    <a:pt x="910" y="195"/>
                  </a:lnTo>
                  <a:lnTo>
                    <a:pt x="882" y="240"/>
                  </a:lnTo>
                  <a:lnTo>
                    <a:pt x="917" y="288"/>
                  </a:lnTo>
                  <a:lnTo>
                    <a:pt x="950" y="368"/>
                  </a:lnTo>
                  <a:lnTo>
                    <a:pt x="962" y="443"/>
                  </a:lnTo>
                  <a:lnTo>
                    <a:pt x="970" y="503"/>
                  </a:lnTo>
                  <a:lnTo>
                    <a:pt x="965" y="601"/>
                  </a:lnTo>
                  <a:lnTo>
                    <a:pt x="950" y="686"/>
                  </a:lnTo>
                  <a:lnTo>
                    <a:pt x="890" y="631"/>
                  </a:lnTo>
                  <a:lnTo>
                    <a:pt x="860" y="653"/>
                  </a:lnTo>
                  <a:lnTo>
                    <a:pt x="852" y="671"/>
                  </a:lnTo>
                  <a:lnTo>
                    <a:pt x="835" y="706"/>
                  </a:lnTo>
                  <a:lnTo>
                    <a:pt x="827" y="728"/>
                  </a:lnTo>
                  <a:lnTo>
                    <a:pt x="785" y="713"/>
                  </a:lnTo>
                  <a:lnTo>
                    <a:pt x="797" y="616"/>
                  </a:lnTo>
                  <a:lnTo>
                    <a:pt x="797" y="525"/>
                  </a:lnTo>
                  <a:lnTo>
                    <a:pt x="740" y="475"/>
                  </a:lnTo>
                  <a:lnTo>
                    <a:pt x="720" y="388"/>
                  </a:lnTo>
                  <a:lnTo>
                    <a:pt x="707" y="303"/>
                  </a:lnTo>
                  <a:lnTo>
                    <a:pt x="622" y="335"/>
                  </a:lnTo>
                  <a:lnTo>
                    <a:pt x="535" y="353"/>
                  </a:lnTo>
                  <a:lnTo>
                    <a:pt x="590" y="373"/>
                  </a:lnTo>
                  <a:lnTo>
                    <a:pt x="487" y="378"/>
                  </a:lnTo>
                  <a:lnTo>
                    <a:pt x="392" y="373"/>
                  </a:lnTo>
                  <a:lnTo>
                    <a:pt x="357" y="373"/>
                  </a:lnTo>
                  <a:lnTo>
                    <a:pt x="302" y="385"/>
                  </a:lnTo>
                  <a:lnTo>
                    <a:pt x="235" y="360"/>
                  </a:lnTo>
                  <a:lnTo>
                    <a:pt x="190" y="358"/>
                  </a:lnTo>
                  <a:lnTo>
                    <a:pt x="142" y="353"/>
                  </a:lnTo>
                  <a:lnTo>
                    <a:pt x="100" y="365"/>
                  </a:lnTo>
                  <a:lnTo>
                    <a:pt x="60" y="37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245770" name="Freeform 10"/>
            <p:cNvSpPr>
              <a:spLocks/>
            </p:cNvSpPr>
            <p:nvPr/>
          </p:nvSpPr>
          <p:spPr bwMode="auto">
            <a:xfrm flipH="1">
              <a:off x="1576" y="2187"/>
              <a:ext cx="196" cy="603"/>
            </a:xfrm>
            <a:custGeom>
              <a:avLst/>
              <a:gdLst>
                <a:gd name="T0" fmla="*/ 95 w 1285"/>
                <a:gd name="T1" fmla="*/ 0 h 3853"/>
                <a:gd name="T2" fmla="*/ 143 w 1285"/>
                <a:gd name="T3" fmla="*/ 32 h 3853"/>
                <a:gd name="T4" fmla="*/ 180 w 1285"/>
                <a:gd name="T5" fmla="*/ 55 h 3853"/>
                <a:gd name="T6" fmla="*/ 238 w 1285"/>
                <a:gd name="T7" fmla="*/ 82 h 3853"/>
                <a:gd name="T8" fmla="*/ 305 w 1285"/>
                <a:gd name="T9" fmla="*/ 110 h 3853"/>
                <a:gd name="T10" fmla="*/ 383 w 1285"/>
                <a:gd name="T11" fmla="*/ 135 h 3853"/>
                <a:gd name="T12" fmla="*/ 525 w 1285"/>
                <a:gd name="T13" fmla="*/ 167 h 3853"/>
                <a:gd name="T14" fmla="*/ 855 w 1285"/>
                <a:gd name="T15" fmla="*/ 220 h 3853"/>
                <a:gd name="T16" fmla="*/ 895 w 1285"/>
                <a:gd name="T17" fmla="*/ 365 h 3853"/>
                <a:gd name="T18" fmla="*/ 945 w 1285"/>
                <a:gd name="T19" fmla="*/ 460 h 3853"/>
                <a:gd name="T20" fmla="*/ 1105 w 1285"/>
                <a:gd name="T21" fmla="*/ 873 h 3853"/>
                <a:gd name="T22" fmla="*/ 1265 w 1285"/>
                <a:gd name="T23" fmla="*/ 1478 h 3853"/>
                <a:gd name="T24" fmla="*/ 1285 w 1285"/>
                <a:gd name="T25" fmla="*/ 1809 h 3853"/>
                <a:gd name="T26" fmla="*/ 1270 w 1285"/>
                <a:gd name="T27" fmla="*/ 2116 h 3853"/>
                <a:gd name="T28" fmla="*/ 1247 w 1285"/>
                <a:gd name="T29" fmla="*/ 2347 h 3853"/>
                <a:gd name="T30" fmla="*/ 1200 w 1285"/>
                <a:gd name="T31" fmla="*/ 2704 h 3853"/>
                <a:gd name="T32" fmla="*/ 1187 w 1285"/>
                <a:gd name="T33" fmla="*/ 2880 h 3853"/>
                <a:gd name="T34" fmla="*/ 1165 w 1285"/>
                <a:gd name="T35" fmla="*/ 3062 h 3853"/>
                <a:gd name="T36" fmla="*/ 1165 w 1285"/>
                <a:gd name="T37" fmla="*/ 3277 h 3853"/>
                <a:gd name="T38" fmla="*/ 1232 w 1285"/>
                <a:gd name="T39" fmla="*/ 3615 h 3853"/>
                <a:gd name="T40" fmla="*/ 1115 w 1285"/>
                <a:gd name="T41" fmla="*/ 3705 h 3853"/>
                <a:gd name="T42" fmla="*/ 912 w 1285"/>
                <a:gd name="T43" fmla="*/ 3800 h 3853"/>
                <a:gd name="T44" fmla="*/ 740 w 1285"/>
                <a:gd name="T45" fmla="*/ 3845 h 3853"/>
                <a:gd name="T46" fmla="*/ 575 w 1285"/>
                <a:gd name="T47" fmla="*/ 3853 h 3853"/>
                <a:gd name="T48" fmla="*/ 440 w 1285"/>
                <a:gd name="T49" fmla="*/ 3845 h 3853"/>
                <a:gd name="T50" fmla="*/ 350 w 1285"/>
                <a:gd name="T51" fmla="*/ 3830 h 3853"/>
                <a:gd name="T52" fmla="*/ 278 w 1285"/>
                <a:gd name="T53" fmla="*/ 3758 h 3853"/>
                <a:gd name="T54" fmla="*/ 263 w 1285"/>
                <a:gd name="T55" fmla="*/ 3638 h 3853"/>
                <a:gd name="T56" fmla="*/ 258 w 1285"/>
                <a:gd name="T57" fmla="*/ 3493 h 3853"/>
                <a:gd name="T58" fmla="*/ 248 w 1285"/>
                <a:gd name="T59" fmla="*/ 3292 h 3853"/>
                <a:gd name="T60" fmla="*/ 225 w 1285"/>
                <a:gd name="T61" fmla="*/ 3052 h 3853"/>
                <a:gd name="T62" fmla="*/ 210 w 1285"/>
                <a:gd name="T63" fmla="*/ 2752 h 3853"/>
                <a:gd name="T64" fmla="*/ 190 w 1285"/>
                <a:gd name="T65" fmla="*/ 2334 h 3853"/>
                <a:gd name="T66" fmla="*/ 153 w 1285"/>
                <a:gd name="T67" fmla="*/ 1856 h 3853"/>
                <a:gd name="T68" fmla="*/ 70 w 1285"/>
                <a:gd name="T69" fmla="*/ 1241 h 3853"/>
                <a:gd name="T70" fmla="*/ 15 w 1285"/>
                <a:gd name="T71" fmla="*/ 905 h 3853"/>
                <a:gd name="T72" fmla="*/ 8 w 1285"/>
                <a:gd name="T73" fmla="*/ 793 h 3853"/>
                <a:gd name="T74" fmla="*/ 8 w 1285"/>
                <a:gd name="T75" fmla="*/ 665 h 3853"/>
                <a:gd name="T76" fmla="*/ 8 w 1285"/>
                <a:gd name="T77" fmla="*/ 553 h 3853"/>
                <a:gd name="T78" fmla="*/ 0 w 1285"/>
                <a:gd name="T79" fmla="*/ 420 h 3853"/>
                <a:gd name="T80" fmla="*/ 15 w 1285"/>
                <a:gd name="T81" fmla="*/ 297 h 3853"/>
                <a:gd name="T82" fmla="*/ 35 w 1285"/>
                <a:gd name="T83" fmla="*/ 227 h 3853"/>
                <a:gd name="T84" fmla="*/ 63 w 1285"/>
                <a:gd name="T85" fmla="*/ 140 h 3853"/>
                <a:gd name="T86" fmla="*/ 83 w 1285"/>
                <a:gd name="T87" fmla="*/ 67 h 3853"/>
                <a:gd name="T88" fmla="*/ 95 w 1285"/>
                <a:gd name="T89" fmla="*/ 0 h 3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5" h="3853">
                  <a:moveTo>
                    <a:pt x="95" y="0"/>
                  </a:moveTo>
                  <a:lnTo>
                    <a:pt x="143" y="32"/>
                  </a:lnTo>
                  <a:lnTo>
                    <a:pt x="180" y="55"/>
                  </a:lnTo>
                  <a:lnTo>
                    <a:pt x="238" y="82"/>
                  </a:lnTo>
                  <a:lnTo>
                    <a:pt x="305" y="110"/>
                  </a:lnTo>
                  <a:lnTo>
                    <a:pt x="383" y="135"/>
                  </a:lnTo>
                  <a:lnTo>
                    <a:pt x="525" y="167"/>
                  </a:lnTo>
                  <a:lnTo>
                    <a:pt x="855" y="220"/>
                  </a:lnTo>
                  <a:lnTo>
                    <a:pt x="895" y="365"/>
                  </a:lnTo>
                  <a:lnTo>
                    <a:pt x="945" y="460"/>
                  </a:lnTo>
                  <a:lnTo>
                    <a:pt x="1105" y="873"/>
                  </a:lnTo>
                  <a:lnTo>
                    <a:pt x="1265" y="1478"/>
                  </a:lnTo>
                  <a:lnTo>
                    <a:pt x="1285" y="1809"/>
                  </a:lnTo>
                  <a:lnTo>
                    <a:pt x="1270" y="2116"/>
                  </a:lnTo>
                  <a:lnTo>
                    <a:pt x="1247" y="2347"/>
                  </a:lnTo>
                  <a:lnTo>
                    <a:pt x="1200" y="2704"/>
                  </a:lnTo>
                  <a:lnTo>
                    <a:pt x="1187" y="2880"/>
                  </a:lnTo>
                  <a:lnTo>
                    <a:pt x="1165" y="3062"/>
                  </a:lnTo>
                  <a:lnTo>
                    <a:pt x="1165" y="3277"/>
                  </a:lnTo>
                  <a:lnTo>
                    <a:pt x="1232" y="3615"/>
                  </a:lnTo>
                  <a:lnTo>
                    <a:pt x="1115" y="3705"/>
                  </a:lnTo>
                  <a:lnTo>
                    <a:pt x="912" y="3800"/>
                  </a:lnTo>
                  <a:lnTo>
                    <a:pt x="740" y="3845"/>
                  </a:lnTo>
                  <a:lnTo>
                    <a:pt x="575" y="3853"/>
                  </a:lnTo>
                  <a:lnTo>
                    <a:pt x="440" y="3845"/>
                  </a:lnTo>
                  <a:lnTo>
                    <a:pt x="350" y="3830"/>
                  </a:lnTo>
                  <a:lnTo>
                    <a:pt x="278" y="3758"/>
                  </a:lnTo>
                  <a:lnTo>
                    <a:pt x="263" y="3638"/>
                  </a:lnTo>
                  <a:lnTo>
                    <a:pt x="258" y="3493"/>
                  </a:lnTo>
                  <a:lnTo>
                    <a:pt x="248" y="3292"/>
                  </a:lnTo>
                  <a:lnTo>
                    <a:pt x="225" y="3052"/>
                  </a:lnTo>
                  <a:lnTo>
                    <a:pt x="210" y="2752"/>
                  </a:lnTo>
                  <a:lnTo>
                    <a:pt x="190" y="2334"/>
                  </a:lnTo>
                  <a:lnTo>
                    <a:pt x="153" y="1856"/>
                  </a:lnTo>
                  <a:lnTo>
                    <a:pt x="70" y="1241"/>
                  </a:lnTo>
                  <a:lnTo>
                    <a:pt x="15" y="905"/>
                  </a:lnTo>
                  <a:lnTo>
                    <a:pt x="8" y="793"/>
                  </a:lnTo>
                  <a:lnTo>
                    <a:pt x="8" y="665"/>
                  </a:lnTo>
                  <a:lnTo>
                    <a:pt x="8" y="553"/>
                  </a:lnTo>
                  <a:lnTo>
                    <a:pt x="0" y="420"/>
                  </a:lnTo>
                  <a:lnTo>
                    <a:pt x="15" y="297"/>
                  </a:lnTo>
                  <a:lnTo>
                    <a:pt x="35" y="227"/>
                  </a:lnTo>
                  <a:lnTo>
                    <a:pt x="63" y="140"/>
                  </a:lnTo>
                  <a:lnTo>
                    <a:pt x="83" y="67"/>
                  </a:lnTo>
                  <a:lnTo>
                    <a:pt x="9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245771" name="Freeform 11"/>
            <p:cNvSpPr>
              <a:spLocks/>
            </p:cNvSpPr>
            <p:nvPr/>
          </p:nvSpPr>
          <p:spPr bwMode="auto">
            <a:xfrm flipH="1">
              <a:off x="1619" y="2412"/>
              <a:ext cx="45" cy="257"/>
            </a:xfrm>
            <a:custGeom>
              <a:avLst/>
              <a:gdLst>
                <a:gd name="T0" fmla="*/ 40 w 260"/>
                <a:gd name="T1" fmla="*/ 0 h 1486"/>
                <a:gd name="T2" fmla="*/ 77 w 260"/>
                <a:gd name="T3" fmla="*/ 456 h 1486"/>
                <a:gd name="T4" fmla="*/ 65 w 260"/>
                <a:gd name="T5" fmla="*/ 616 h 1486"/>
                <a:gd name="T6" fmla="*/ 0 w 260"/>
                <a:gd name="T7" fmla="*/ 818 h 1486"/>
                <a:gd name="T8" fmla="*/ 27 w 260"/>
                <a:gd name="T9" fmla="*/ 966 h 1486"/>
                <a:gd name="T10" fmla="*/ 92 w 260"/>
                <a:gd name="T11" fmla="*/ 1086 h 1486"/>
                <a:gd name="T12" fmla="*/ 117 w 260"/>
                <a:gd name="T13" fmla="*/ 1351 h 1486"/>
                <a:gd name="T14" fmla="*/ 127 w 260"/>
                <a:gd name="T15" fmla="*/ 1486 h 1486"/>
                <a:gd name="T16" fmla="*/ 237 w 260"/>
                <a:gd name="T17" fmla="*/ 928 h 1486"/>
                <a:gd name="T18" fmla="*/ 260 w 260"/>
                <a:gd name="T19" fmla="*/ 623 h 1486"/>
                <a:gd name="T20" fmla="*/ 40 w 260"/>
                <a:gd name="T21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1486">
                  <a:moveTo>
                    <a:pt x="40" y="0"/>
                  </a:moveTo>
                  <a:lnTo>
                    <a:pt x="77" y="456"/>
                  </a:lnTo>
                  <a:lnTo>
                    <a:pt x="65" y="616"/>
                  </a:lnTo>
                  <a:lnTo>
                    <a:pt x="0" y="818"/>
                  </a:lnTo>
                  <a:lnTo>
                    <a:pt x="27" y="966"/>
                  </a:lnTo>
                  <a:lnTo>
                    <a:pt x="92" y="1086"/>
                  </a:lnTo>
                  <a:lnTo>
                    <a:pt x="117" y="1351"/>
                  </a:lnTo>
                  <a:lnTo>
                    <a:pt x="127" y="1486"/>
                  </a:lnTo>
                  <a:lnTo>
                    <a:pt x="237" y="928"/>
                  </a:lnTo>
                  <a:lnTo>
                    <a:pt x="260" y="623"/>
                  </a:lnTo>
                  <a:lnTo>
                    <a:pt x="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grpSp>
          <p:nvGrpSpPr>
            <p:cNvPr id="56337" name="Group 12"/>
            <p:cNvGrpSpPr>
              <a:grpSpLocks/>
            </p:cNvGrpSpPr>
            <p:nvPr/>
          </p:nvGrpSpPr>
          <p:grpSpPr bwMode="auto">
            <a:xfrm flipH="1">
              <a:off x="1576" y="2620"/>
              <a:ext cx="113" cy="127"/>
              <a:chOff x="5182" y="9758"/>
              <a:chExt cx="658" cy="738"/>
            </a:xfrm>
          </p:grpSpPr>
          <p:sp>
            <p:nvSpPr>
              <p:cNvPr id="245773" name="Freeform 13"/>
              <p:cNvSpPr>
                <a:spLocks/>
              </p:cNvSpPr>
              <p:nvPr/>
            </p:nvSpPr>
            <p:spPr bwMode="auto">
              <a:xfrm>
                <a:off x="5182" y="9840"/>
                <a:ext cx="576" cy="658"/>
              </a:xfrm>
              <a:custGeom>
                <a:avLst/>
                <a:gdLst>
                  <a:gd name="T0" fmla="*/ 563 w 578"/>
                  <a:gd name="T1" fmla="*/ 195 h 656"/>
                  <a:gd name="T2" fmla="*/ 558 w 578"/>
                  <a:gd name="T3" fmla="*/ 361 h 656"/>
                  <a:gd name="T4" fmla="*/ 550 w 578"/>
                  <a:gd name="T5" fmla="*/ 448 h 656"/>
                  <a:gd name="T6" fmla="*/ 543 w 578"/>
                  <a:gd name="T7" fmla="*/ 503 h 656"/>
                  <a:gd name="T8" fmla="*/ 528 w 578"/>
                  <a:gd name="T9" fmla="*/ 563 h 656"/>
                  <a:gd name="T10" fmla="*/ 505 w 578"/>
                  <a:gd name="T11" fmla="*/ 588 h 656"/>
                  <a:gd name="T12" fmla="*/ 480 w 578"/>
                  <a:gd name="T13" fmla="*/ 596 h 656"/>
                  <a:gd name="T14" fmla="*/ 455 w 578"/>
                  <a:gd name="T15" fmla="*/ 606 h 656"/>
                  <a:gd name="T16" fmla="*/ 438 w 578"/>
                  <a:gd name="T17" fmla="*/ 621 h 656"/>
                  <a:gd name="T18" fmla="*/ 410 w 578"/>
                  <a:gd name="T19" fmla="*/ 636 h 656"/>
                  <a:gd name="T20" fmla="*/ 383 w 578"/>
                  <a:gd name="T21" fmla="*/ 648 h 656"/>
                  <a:gd name="T22" fmla="*/ 345 w 578"/>
                  <a:gd name="T23" fmla="*/ 656 h 656"/>
                  <a:gd name="T24" fmla="*/ 318 w 578"/>
                  <a:gd name="T25" fmla="*/ 653 h 656"/>
                  <a:gd name="T26" fmla="*/ 290 w 578"/>
                  <a:gd name="T27" fmla="*/ 638 h 656"/>
                  <a:gd name="T28" fmla="*/ 263 w 578"/>
                  <a:gd name="T29" fmla="*/ 638 h 656"/>
                  <a:gd name="T30" fmla="*/ 223 w 578"/>
                  <a:gd name="T31" fmla="*/ 633 h 656"/>
                  <a:gd name="T32" fmla="*/ 185 w 578"/>
                  <a:gd name="T33" fmla="*/ 631 h 656"/>
                  <a:gd name="T34" fmla="*/ 143 w 578"/>
                  <a:gd name="T35" fmla="*/ 613 h 656"/>
                  <a:gd name="T36" fmla="*/ 113 w 578"/>
                  <a:gd name="T37" fmla="*/ 608 h 656"/>
                  <a:gd name="T38" fmla="*/ 78 w 578"/>
                  <a:gd name="T39" fmla="*/ 556 h 656"/>
                  <a:gd name="T40" fmla="*/ 70 w 578"/>
                  <a:gd name="T41" fmla="*/ 526 h 656"/>
                  <a:gd name="T42" fmla="*/ 60 w 578"/>
                  <a:gd name="T43" fmla="*/ 478 h 656"/>
                  <a:gd name="T44" fmla="*/ 60 w 578"/>
                  <a:gd name="T45" fmla="*/ 391 h 656"/>
                  <a:gd name="T46" fmla="*/ 45 w 578"/>
                  <a:gd name="T47" fmla="*/ 396 h 656"/>
                  <a:gd name="T48" fmla="*/ 30 w 578"/>
                  <a:gd name="T49" fmla="*/ 388 h 656"/>
                  <a:gd name="T50" fmla="*/ 23 w 578"/>
                  <a:gd name="T51" fmla="*/ 371 h 656"/>
                  <a:gd name="T52" fmla="*/ 5 w 578"/>
                  <a:gd name="T53" fmla="*/ 316 h 656"/>
                  <a:gd name="T54" fmla="*/ 0 w 578"/>
                  <a:gd name="T55" fmla="*/ 268 h 656"/>
                  <a:gd name="T56" fmla="*/ 30 w 578"/>
                  <a:gd name="T57" fmla="*/ 205 h 656"/>
                  <a:gd name="T58" fmla="*/ 65 w 578"/>
                  <a:gd name="T59" fmla="*/ 163 h 656"/>
                  <a:gd name="T60" fmla="*/ 120 w 578"/>
                  <a:gd name="T61" fmla="*/ 95 h 656"/>
                  <a:gd name="T62" fmla="*/ 148 w 578"/>
                  <a:gd name="T63" fmla="*/ 78 h 656"/>
                  <a:gd name="T64" fmla="*/ 183 w 578"/>
                  <a:gd name="T65" fmla="*/ 65 h 656"/>
                  <a:gd name="T66" fmla="*/ 220 w 578"/>
                  <a:gd name="T67" fmla="*/ 60 h 656"/>
                  <a:gd name="T68" fmla="*/ 268 w 578"/>
                  <a:gd name="T69" fmla="*/ 45 h 656"/>
                  <a:gd name="T70" fmla="*/ 330 w 578"/>
                  <a:gd name="T71" fmla="*/ 0 h 656"/>
                  <a:gd name="T72" fmla="*/ 578 w 578"/>
                  <a:gd name="T73" fmla="*/ 88 h 656"/>
                  <a:gd name="T74" fmla="*/ 563 w 578"/>
                  <a:gd name="T75" fmla="*/ 195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8" h="656">
                    <a:moveTo>
                      <a:pt x="563" y="195"/>
                    </a:moveTo>
                    <a:lnTo>
                      <a:pt x="558" y="361"/>
                    </a:lnTo>
                    <a:lnTo>
                      <a:pt x="550" y="448"/>
                    </a:lnTo>
                    <a:lnTo>
                      <a:pt x="543" y="503"/>
                    </a:lnTo>
                    <a:lnTo>
                      <a:pt x="528" y="563"/>
                    </a:lnTo>
                    <a:lnTo>
                      <a:pt x="505" y="588"/>
                    </a:lnTo>
                    <a:lnTo>
                      <a:pt x="480" y="596"/>
                    </a:lnTo>
                    <a:lnTo>
                      <a:pt x="455" y="606"/>
                    </a:lnTo>
                    <a:lnTo>
                      <a:pt x="438" y="621"/>
                    </a:lnTo>
                    <a:lnTo>
                      <a:pt x="410" y="636"/>
                    </a:lnTo>
                    <a:lnTo>
                      <a:pt x="383" y="648"/>
                    </a:lnTo>
                    <a:lnTo>
                      <a:pt x="345" y="656"/>
                    </a:lnTo>
                    <a:lnTo>
                      <a:pt x="318" y="653"/>
                    </a:lnTo>
                    <a:lnTo>
                      <a:pt x="290" y="638"/>
                    </a:lnTo>
                    <a:lnTo>
                      <a:pt x="263" y="638"/>
                    </a:lnTo>
                    <a:lnTo>
                      <a:pt x="223" y="633"/>
                    </a:lnTo>
                    <a:lnTo>
                      <a:pt x="185" y="631"/>
                    </a:lnTo>
                    <a:lnTo>
                      <a:pt x="143" y="613"/>
                    </a:lnTo>
                    <a:lnTo>
                      <a:pt x="113" y="608"/>
                    </a:lnTo>
                    <a:lnTo>
                      <a:pt x="78" y="556"/>
                    </a:lnTo>
                    <a:lnTo>
                      <a:pt x="70" y="526"/>
                    </a:lnTo>
                    <a:lnTo>
                      <a:pt x="60" y="478"/>
                    </a:lnTo>
                    <a:lnTo>
                      <a:pt x="60" y="391"/>
                    </a:lnTo>
                    <a:lnTo>
                      <a:pt x="45" y="396"/>
                    </a:lnTo>
                    <a:lnTo>
                      <a:pt x="30" y="388"/>
                    </a:lnTo>
                    <a:lnTo>
                      <a:pt x="23" y="371"/>
                    </a:lnTo>
                    <a:lnTo>
                      <a:pt x="5" y="316"/>
                    </a:lnTo>
                    <a:lnTo>
                      <a:pt x="0" y="268"/>
                    </a:lnTo>
                    <a:lnTo>
                      <a:pt x="30" y="205"/>
                    </a:lnTo>
                    <a:lnTo>
                      <a:pt x="65" y="163"/>
                    </a:lnTo>
                    <a:lnTo>
                      <a:pt x="120" y="95"/>
                    </a:lnTo>
                    <a:lnTo>
                      <a:pt x="148" y="78"/>
                    </a:lnTo>
                    <a:lnTo>
                      <a:pt x="183" y="65"/>
                    </a:lnTo>
                    <a:lnTo>
                      <a:pt x="220" y="60"/>
                    </a:lnTo>
                    <a:lnTo>
                      <a:pt x="268" y="45"/>
                    </a:lnTo>
                    <a:lnTo>
                      <a:pt x="330" y="0"/>
                    </a:lnTo>
                    <a:lnTo>
                      <a:pt x="578" y="88"/>
                    </a:lnTo>
                    <a:lnTo>
                      <a:pt x="563" y="19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  <p:sp>
            <p:nvSpPr>
              <p:cNvPr id="245774" name="Freeform 14"/>
              <p:cNvSpPr>
                <a:spLocks/>
              </p:cNvSpPr>
              <p:nvPr/>
            </p:nvSpPr>
            <p:spPr bwMode="auto">
              <a:xfrm>
                <a:off x="5381" y="9759"/>
                <a:ext cx="459" cy="275"/>
              </a:xfrm>
              <a:custGeom>
                <a:avLst/>
                <a:gdLst>
                  <a:gd name="T0" fmla="*/ 0 w 460"/>
                  <a:gd name="T1" fmla="*/ 92 h 275"/>
                  <a:gd name="T2" fmla="*/ 22 w 460"/>
                  <a:gd name="T3" fmla="*/ 120 h 275"/>
                  <a:gd name="T4" fmla="*/ 42 w 460"/>
                  <a:gd name="T5" fmla="*/ 137 h 275"/>
                  <a:gd name="T6" fmla="*/ 90 w 460"/>
                  <a:gd name="T7" fmla="*/ 157 h 275"/>
                  <a:gd name="T8" fmla="*/ 137 w 460"/>
                  <a:gd name="T9" fmla="*/ 187 h 275"/>
                  <a:gd name="T10" fmla="*/ 217 w 460"/>
                  <a:gd name="T11" fmla="*/ 220 h 275"/>
                  <a:gd name="T12" fmla="*/ 285 w 460"/>
                  <a:gd name="T13" fmla="*/ 245 h 275"/>
                  <a:gd name="T14" fmla="*/ 360 w 460"/>
                  <a:gd name="T15" fmla="*/ 265 h 275"/>
                  <a:gd name="T16" fmla="*/ 432 w 460"/>
                  <a:gd name="T17" fmla="*/ 275 h 275"/>
                  <a:gd name="T18" fmla="*/ 460 w 460"/>
                  <a:gd name="T19" fmla="*/ 195 h 275"/>
                  <a:gd name="T20" fmla="*/ 42 w 460"/>
                  <a:gd name="T21" fmla="*/ 0 h 275"/>
                  <a:gd name="T22" fmla="*/ 0 w 460"/>
                  <a:gd name="T23" fmla="*/ 9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0" h="275">
                    <a:moveTo>
                      <a:pt x="0" y="92"/>
                    </a:moveTo>
                    <a:lnTo>
                      <a:pt x="22" y="120"/>
                    </a:lnTo>
                    <a:lnTo>
                      <a:pt x="42" y="137"/>
                    </a:lnTo>
                    <a:lnTo>
                      <a:pt x="90" y="157"/>
                    </a:lnTo>
                    <a:lnTo>
                      <a:pt x="137" y="187"/>
                    </a:lnTo>
                    <a:lnTo>
                      <a:pt x="217" y="220"/>
                    </a:lnTo>
                    <a:lnTo>
                      <a:pt x="285" y="245"/>
                    </a:lnTo>
                    <a:lnTo>
                      <a:pt x="360" y="265"/>
                    </a:lnTo>
                    <a:lnTo>
                      <a:pt x="432" y="275"/>
                    </a:lnTo>
                    <a:lnTo>
                      <a:pt x="460" y="195"/>
                    </a:lnTo>
                    <a:lnTo>
                      <a:pt x="42" y="0"/>
                    </a:lnTo>
                    <a:lnTo>
                      <a:pt x="0" y="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</p:grpSp>
        <p:sp>
          <p:nvSpPr>
            <p:cNvPr id="245775" name="Freeform 15"/>
            <p:cNvSpPr>
              <a:spLocks/>
            </p:cNvSpPr>
            <p:nvPr/>
          </p:nvSpPr>
          <p:spPr bwMode="auto">
            <a:xfrm flipH="1">
              <a:off x="1535" y="2219"/>
              <a:ext cx="149" cy="441"/>
            </a:xfrm>
            <a:custGeom>
              <a:avLst/>
              <a:gdLst>
                <a:gd name="T0" fmla="*/ 95 w 802"/>
                <a:gd name="T1" fmla="*/ 5 h 3017"/>
                <a:gd name="T2" fmla="*/ 150 w 802"/>
                <a:gd name="T3" fmla="*/ 0 h 3017"/>
                <a:gd name="T4" fmla="*/ 217 w 802"/>
                <a:gd name="T5" fmla="*/ 52 h 3017"/>
                <a:gd name="T6" fmla="*/ 262 w 802"/>
                <a:gd name="T7" fmla="*/ 97 h 3017"/>
                <a:gd name="T8" fmla="*/ 305 w 802"/>
                <a:gd name="T9" fmla="*/ 160 h 3017"/>
                <a:gd name="T10" fmla="*/ 355 w 802"/>
                <a:gd name="T11" fmla="*/ 255 h 3017"/>
                <a:gd name="T12" fmla="*/ 400 w 802"/>
                <a:gd name="T13" fmla="*/ 318 h 3017"/>
                <a:gd name="T14" fmla="*/ 442 w 802"/>
                <a:gd name="T15" fmla="*/ 423 h 3017"/>
                <a:gd name="T16" fmla="*/ 480 w 802"/>
                <a:gd name="T17" fmla="*/ 535 h 3017"/>
                <a:gd name="T18" fmla="*/ 512 w 802"/>
                <a:gd name="T19" fmla="*/ 668 h 3017"/>
                <a:gd name="T20" fmla="*/ 675 w 802"/>
                <a:gd name="T21" fmla="*/ 1273 h 3017"/>
                <a:gd name="T22" fmla="*/ 780 w 802"/>
                <a:gd name="T23" fmla="*/ 1609 h 3017"/>
                <a:gd name="T24" fmla="*/ 802 w 802"/>
                <a:gd name="T25" fmla="*/ 1769 h 3017"/>
                <a:gd name="T26" fmla="*/ 780 w 802"/>
                <a:gd name="T27" fmla="*/ 1919 h 3017"/>
                <a:gd name="T28" fmla="*/ 780 w 802"/>
                <a:gd name="T29" fmla="*/ 1987 h 3017"/>
                <a:gd name="T30" fmla="*/ 632 w 802"/>
                <a:gd name="T31" fmla="*/ 2682 h 3017"/>
                <a:gd name="T32" fmla="*/ 552 w 802"/>
                <a:gd name="T33" fmla="*/ 3017 h 3017"/>
                <a:gd name="T34" fmla="*/ 425 w 802"/>
                <a:gd name="T35" fmla="*/ 2992 h 3017"/>
                <a:gd name="T36" fmla="*/ 345 w 802"/>
                <a:gd name="T37" fmla="*/ 2970 h 3017"/>
                <a:gd name="T38" fmla="*/ 250 w 802"/>
                <a:gd name="T39" fmla="*/ 2932 h 3017"/>
                <a:gd name="T40" fmla="*/ 55 w 802"/>
                <a:gd name="T41" fmla="*/ 2837 h 3017"/>
                <a:gd name="T42" fmla="*/ 260 w 802"/>
                <a:gd name="T43" fmla="*/ 1919 h 3017"/>
                <a:gd name="T44" fmla="*/ 272 w 802"/>
                <a:gd name="T45" fmla="*/ 1596 h 3017"/>
                <a:gd name="T46" fmla="*/ 57 w 802"/>
                <a:gd name="T47" fmla="*/ 963 h 3017"/>
                <a:gd name="T48" fmla="*/ 5 w 802"/>
                <a:gd name="T49" fmla="*/ 603 h 3017"/>
                <a:gd name="T50" fmla="*/ 0 w 802"/>
                <a:gd name="T51" fmla="*/ 435 h 3017"/>
                <a:gd name="T52" fmla="*/ 25 w 802"/>
                <a:gd name="T53" fmla="*/ 303 h 3017"/>
                <a:gd name="T54" fmla="*/ 52 w 802"/>
                <a:gd name="T55" fmla="*/ 135 h 3017"/>
                <a:gd name="T56" fmla="*/ 95 w 802"/>
                <a:gd name="T57" fmla="*/ 5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02" h="3017">
                  <a:moveTo>
                    <a:pt x="95" y="5"/>
                  </a:moveTo>
                  <a:lnTo>
                    <a:pt x="150" y="0"/>
                  </a:lnTo>
                  <a:lnTo>
                    <a:pt x="217" y="52"/>
                  </a:lnTo>
                  <a:lnTo>
                    <a:pt x="262" y="97"/>
                  </a:lnTo>
                  <a:lnTo>
                    <a:pt x="305" y="160"/>
                  </a:lnTo>
                  <a:lnTo>
                    <a:pt x="355" y="255"/>
                  </a:lnTo>
                  <a:lnTo>
                    <a:pt x="400" y="318"/>
                  </a:lnTo>
                  <a:lnTo>
                    <a:pt x="442" y="423"/>
                  </a:lnTo>
                  <a:lnTo>
                    <a:pt x="480" y="535"/>
                  </a:lnTo>
                  <a:lnTo>
                    <a:pt x="512" y="668"/>
                  </a:lnTo>
                  <a:lnTo>
                    <a:pt x="675" y="1273"/>
                  </a:lnTo>
                  <a:lnTo>
                    <a:pt x="780" y="1609"/>
                  </a:lnTo>
                  <a:lnTo>
                    <a:pt x="802" y="1769"/>
                  </a:lnTo>
                  <a:lnTo>
                    <a:pt x="780" y="1919"/>
                  </a:lnTo>
                  <a:lnTo>
                    <a:pt x="780" y="1987"/>
                  </a:lnTo>
                  <a:lnTo>
                    <a:pt x="632" y="2682"/>
                  </a:lnTo>
                  <a:lnTo>
                    <a:pt x="552" y="3017"/>
                  </a:lnTo>
                  <a:lnTo>
                    <a:pt x="425" y="2992"/>
                  </a:lnTo>
                  <a:lnTo>
                    <a:pt x="345" y="2970"/>
                  </a:lnTo>
                  <a:lnTo>
                    <a:pt x="250" y="2932"/>
                  </a:lnTo>
                  <a:lnTo>
                    <a:pt x="55" y="2837"/>
                  </a:lnTo>
                  <a:lnTo>
                    <a:pt x="260" y="1919"/>
                  </a:lnTo>
                  <a:lnTo>
                    <a:pt x="272" y="1596"/>
                  </a:lnTo>
                  <a:lnTo>
                    <a:pt x="57" y="963"/>
                  </a:lnTo>
                  <a:lnTo>
                    <a:pt x="5" y="603"/>
                  </a:lnTo>
                  <a:lnTo>
                    <a:pt x="0" y="435"/>
                  </a:lnTo>
                  <a:lnTo>
                    <a:pt x="25" y="303"/>
                  </a:lnTo>
                  <a:lnTo>
                    <a:pt x="52" y="135"/>
                  </a:lnTo>
                  <a:lnTo>
                    <a:pt x="95" y="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grpSp>
          <p:nvGrpSpPr>
            <p:cNvPr id="56339" name="Group 16"/>
            <p:cNvGrpSpPr>
              <a:grpSpLocks/>
            </p:cNvGrpSpPr>
            <p:nvPr/>
          </p:nvGrpSpPr>
          <p:grpSpPr bwMode="auto">
            <a:xfrm flipH="1" flipV="1">
              <a:off x="2167" y="2528"/>
              <a:ext cx="224" cy="101"/>
              <a:chOff x="1177" y="8699"/>
              <a:chExt cx="1312" cy="586"/>
            </a:xfrm>
          </p:grpSpPr>
          <p:sp>
            <p:nvSpPr>
              <p:cNvPr id="245777" name="Freeform 17"/>
              <p:cNvSpPr>
                <a:spLocks/>
              </p:cNvSpPr>
              <p:nvPr/>
            </p:nvSpPr>
            <p:spPr bwMode="auto">
              <a:xfrm>
                <a:off x="1177" y="8700"/>
                <a:ext cx="1311" cy="585"/>
              </a:xfrm>
              <a:custGeom>
                <a:avLst/>
                <a:gdLst>
                  <a:gd name="T0" fmla="*/ 1112 w 1312"/>
                  <a:gd name="T1" fmla="*/ 168 h 586"/>
                  <a:gd name="T2" fmla="*/ 972 w 1312"/>
                  <a:gd name="T3" fmla="*/ 168 h 586"/>
                  <a:gd name="T4" fmla="*/ 907 w 1312"/>
                  <a:gd name="T5" fmla="*/ 140 h 586"/>
                  <a:gd name="T6" fmla="*/ 849 w 1312"/>
                  <a:gd name="T7" fmla="*/ 118 h 586"/>
                  <a:gd name="T8" fmla="*/ 769 w 1312"/>
                  <a:gd name="T9" fmla="*/ 103 h 586"/>
                  <a:gd name="T10" fmla="*/ 722 w 1312"/>
                  <a:gd name="T11" fmla="*/ 103 h 586"/>
                  <a:gd name="T12" fmla="*/ 654 w 1312"/>
                  <a:gd name="T13" fmla="*/ 103 h 586"/>
                  <a:gd name="T14" fmla="*/ 579 w 1312"/>
                  <a:gd name="T15" fmla="*/ 75 h 586"/>
                  <a:gd name="T16" fmla="*/ 479 w 1312"/>
                  <a:gd name="T17" fmla="*/ 38 h 586"/>
                  <a:gd name="T18" fmla="*/ 449 w 1312"/>
                  <a:gd name="T19" fmla="*/ 23 h 586"/>
                  <a:gd name="T20" fmla="*/ 412 w 1312"/>
                  <a:gd name="T21" fmla="*/ 0 h 586"/>
                  <a:gd name="T22" fmla="*/ 389 w 1312"/>
                  <a:gd name="T23" fmla="*/ 0 h 586"/>
                  <a:gd name="T24" fmla="*/ 379 w 1312"/>
                  <a:gd name="T25" fmla="*/ 15 h 586"/>
                  <a:gd name="T26" fmla="*/ 379 w 1312"/>
                  <a:gd name="T27" fmla="*/ 38 h 586"/>
                  <a:gd name="T28" fmla="*/ 394 w 1312"/>
                  <a:gd name="T29" fmla="*/ 65 h 586"/>
                  <a:gd name="T30" fmla="*/ 429 w 1312"/>
                  <a:gd name="T31" fmla="*/ 103 h 586"/>
                  <a:gd name="T32" fmla="*/ 469 w 1312"/>
                  <a:gd name="T33" fmla="*/ 135 h 586"/>
                  <a:gd name="T34" fmla="*/ 519 w 1312"/>
                  <a:gd name="T35" fmla="*/ 175 h 586"/>
                  <a:gd name="T36" fmla="*/ 497 w 1312"/>
                  <a:gd name="T37" fmla="*/ 213 h 586"/>
                  <a:gd name="T38" fmla="*/ 469 w 1312"/>
                  <a:gd name="T39" fmla="*/ 233 h 586"/>
                  <a:gd name="T40" fmla="*/ 422 w 1312"/>
                  <a:gd name="T41" fmla="*/ 263 h 586"/>
                  <a:gd name="T42" fmla="*/ 322 w 1312"/>
                  <a:gd name="T43" fmla="*/ 296 h 586"/>
                  <a:gd name="T44" fmla="*/ 135 w 1312"/>
                  <a:gd name="T45" fmla="*/ 296 h 586"/>
                  <a:gd name="T46" fmla="*/ 97 w 1312"/>
                  <a:gd name="T47" fmla="*/ 291 h 586"/>
                  <a:gd name="T48" fmla="*/ 47 w 1312"/>
                  <a:gd name="T49" fmla="*/ 281 h 586"/>
                  <a:gd name="T50" fmla="*/ 27 w 1312"/>
                  <a:gd name="T51" fmla="*/ 278 h 586"/>
                  <a:gd name="T52" fmla="*/ 10 w 1312"/>
                  <a:gd name="T53" fmla="*/ 283 h 586"/>
                  <a:gd name="T54" fmla="*/ 0 w 1312"/>
                  <a:gd name="T55" fmla="*/ 308 h 586"/>
                  <a:gd name="T56" fmla="*/ 15 w 1312"/>
                  <a:gd name="T57" fmla="*/ 333 h 586"/>
                  <a:gd name="T58" fmla="*/ 42 w 1312"/>
                  <a:gd name="T59" fmla="*/ 371 h 586"/>
                  <a:gd name="T60" fmla="*/ 80 w 1312"/>
                  <a:gd name="T61" fmla="*/ 446 h 586"/>
                  <a:gd name="T62" fmla="*/ 180 w 1312"/>
                  <a:gd name="T63" fmla="*/ 511 h 586"/>
                  <a:gd name="T64" fmla="*/ 417 w 1312"/>
                  <a:gd name="T65" fmla="*/ 576 h 586"/>
                  <a:gd name="T66" fmla="*/ 529 w 1312"/>
                  <a:gd name="T67" fmla="*/ 586 h 586"/>
                  <a:gd name="T68" fmla="*/ 657 w 1312"/>
                  <a:gd name="T69" fmla="*/ 583 h 586"/>
                  <a:gd name="T70" fmla="*/ 982 w 1312"/>
                  <a:gd name="T71" fmla="*/ 498 h 586"/>
                  <a:gd name="T72" fmla="*/ 1149 w 1312"/>
                  <a:gd name="T73" fmla="*/ 411 h 586"/>
                  <a:gd name="T74" fmla="*/ 1312 w 1312"/>
                  <a:gd name="T75" fmla="*/ 336 h 586"/>
                  <a:gd name="T76" fmla="*/ 1297 w 1312"/>
                  <a:gd name="T77" fmla="*/ 143 h 586"/>
                  <a:gd name="T78" fmla="*/ 1112 w 1312"/>
                  <a:gd name="T79" fmla="*/ 168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12" h="586">
                    <a:moveTo>
                      <a:pt x="1112" y="168"/>
                    </a:moveTo>
                    <a:lnTo>
                      <a:pt x="972" y="168"/>
                    </a:lnTo>
                    <a:lnTo>
                      <a:pt x="907" y="140"/>
                    </a:lnTo>
                    <a:lnTo>
                      <a:pt x="849" y="118"/>
                    </a:lnTo>
                    <a:lnTo>
                      <a:pt x="769" y="103"/>
                    </a:lnTo>
                    <a:lnTo>
                      <a:pt x="722" y="103"/>
                    </a:lnTo>
                    <a:lnTo>
                      <a:pt x="654" y="103"/>
                    </a:lnTo>
                    <a:lnTo>
                      <a:pt x="579" y="75"/>
                    </a:lnTo>
                    <a:lnTo>
                      <a:pt x="479" y="38"/>
                    </a:lnTo>
                    <a:lnTo>
                      <a:pt x="449" y="23"/>
                    </a:lnTo>
                    <a:lnTo>
                      <a:pt x="412" y="0"/>
                    </a:lnTo>
                    <a:lnTo>
                      <a:pt x="389" y="0"/>
                    </a:lnTo>
                    <a:lnTo>
                      <a:pt x="379" y="15"/>
                    </a:lnTo>
                    <a:lnTo>
                      <a:pt x="379" y="38"/>
                    </a:lnTo>
                    <a:lnTo>
                      <a:pt x="394" y="65"/>
                    </a:lnTo>
                    <a:lnTo>
                      <a:pt x="429" y="103"/>
                    </a:lnTo>
                    <a:lnTo>
                      <a:pt x="469" y="135"/>
                    </a:lnTo>
                    <a:lnTo>
                      <a:pt x="519" y="175"/>
                    </a:lnTo>
                    <a:lnTo>
                      <a:pt x="497" y="213"/>
                    </a:lnTo>
                    <a:lnTo>
                      <a:pt x="469" y="233"/>
                    </a:lnTo>
                    <a:lnTo>
                      <a:pt x="422" y="263"/>
                    </a:lnTo>
                    <a:lnTo>
                      <a:pt x="322" y="296"/>
                    </a:lnTo>
                    <a:lnTo>
                      <a:pt x="135" y="296"/>
                    </a:lnTo>
                    <a:lnTo>
                      <a:pt x="97" y="291"/>
                    </a:lnTo>
                    <a:lnTo>
                      <a:pt x="47" y="281"/>
                    </a:lnTo>
                    <a:lnTo>
                      <a:pt x="27" y="278"/>
                    </a:lnTo>
                    <a:lnTo>
                      <a:pt x="10" y="283"/>
                    </a:lnTo>
                    <a:lnTo>
                      <a:pt x="0" y="308"/>
                    </a:lnTo>
                    <a:lnTo>
                      <a:pt x="15" y="333"/>
                    </a:lnTo>
                    <a:lnTo>
                      <a:pt x="42" y="371"/>
                    </a:lnTo>
                    <a:lnTo>
                      <a:pt x="80" y="446"/>
                    </a:lnTo>
                    <a:lnTo>
                      <a:pt x="180" y="511"/>
                    </a:lnTo>
                    <a:lnTo>
                      <a:pt x="417" y="576"/>
                    </a:lnTo>
                    <a:lnTo>
                      <a:pt x="529" y="586"/>
                    </a:lnTo>
                    <a:lnTo>
                      <a:pt x="657" y="583"/>
                    </a:lnTo>
                    <a:lnTo>
                      <a:pt x="982" y="498"/>
                    </a:lnTo>
                    <a:lnTo>
                      <a:pt x="1149" y="411"/>
                    </a:lnTo>
                    <a:lnTo>
                      <a:pt x="1312" y="336"/>
                    </a:lnTo>
                    <a:lnTo>
                      <a:pt x="1297" y="143"/>
                    </a:lnTo>
                    <a:lnTo>
                      <a:pt x="1112" y="16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  <p:sp>
            <p:nvSpPr>
              <p:cNvPr id="245778" name="Freeform 18"/>
              <p:cNvSpPr>
                <a:spLocks/>
              </p:cNvSpPr>
              <p:nvPr/>
            </p:nvSpPr>
            <p:spPr bwMode="auto">
              <a:xfrm>
                <a:off x="2145" y="8727"/>
                <a:ext cx="216" cy="549"/>
              </a:xfrm>
              <a:custGeom>
                <a:avLst/>
                <a:gdLst>
                  <a:gd name="T0" fmla="*/ 8 w 215"/>
                  <a:gd name="T1" fmla="*/ 3 h 551"/>
                  <a:gd name="T2" fmla="*/ 0 w 215"/>
                  <a:gd name="T3" fmla="*/ 258 h 551"/>
                  <a:gd name="T4" fmla="*/ 5 w 215"/>
                  <a:gd name="T5" fmla="*/ 396 h 551"/>
                  <a:gd name="T6" fmla="*/ 18 w 215"/>
                  <a:gd name="T7" fmla="*/ 471 h 551"/>
                  <a:gd name="T8" fmla="*/ 38 w 215"/>
                  <a:gd name="T9" fmla="*/ 551 h 551"/>
                  <a:gd name="T10" fmla="*/ 215 w 215"/>
                  <a:gd name="T11" fmla="*/ 481 h 551"/>
                  <a:gd name="T12" fmla="*/ 155 w 215"/>
                  <a:gd name="T13" fmla="*/ 0 h 551"/>
                  <a:gd name="T14" fmla="*/ 8 w 215"/>
                  <a:gd name="T15" fmla="*/ 3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551">
                    <a:moveTo>
                      <a:pt x="8" y="3"/>
                    </a:moveTo>
                    <a:lnTo>
                      <a:pt x="0" y="258"/>
                    </a:lnTo>
                    <a:lnTo>
                      <a:pt x="5" y="396"/>
                    </a:lnTo>
                    <a:lnTo>
                      <a:pt x="18" y="471"/>
                    </a:lnTo>
                    <a:lnTo>
                      <a:pt x="38" y="551"/>
                    </a:lnTo>
                    <a:lnTo>
                      <a:pt x="215" y="481"/>
                    </a:lnTo>
                    <a:lnTo>
                      <a:pt x="155" y="0"/>
                    </a:lnTo>
                    <a:lnTo>
                      <a:pt x="8" y="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</p:grpSp>
        <p:sp>
          <p:nvSpPr>
            <p:cNvPr id="245779" name="Freeform 19"/>
            <p:cNvSpPr>
              <a:spLocks/>
            </p:cNvSpPr>
            <p:nvPr/>
          </p:nvSpPr>
          <p:spPr bwMode="auto">
            <a:xfrm flipH="1">
              <a:off x="1859" y="2215"/>
              <a:ext cx="338" cy="599"/>
            </a:xfrm>
            <a:custGeom>
              <a:avLst/>
              <a:gdLst>
                <a:gd name="T0" fmla="*/ 1722 w 1982"/>
                <a:gd name="T1" fmla="*/ 85 h 3798"/>
                <a:gd name="T2" fmla="*/ 1620 w 1982"/>
                <a:gd name="T3" fmla="*/ 140 h 3798"/>
                <a:gd name="T4" fmla="*/ 1537 w 1982"/>
                <a:gd name="T5" fmla="*/ 182 h 3798"/>
                <a:gd name="T6" fmla="*/ 1447 w 1982"/>
                <a:gd name="T7" fmla="*/ 232 h 3798"/>
                <a:gd name="T8" fmla="*/ 1362 w 1982"/>
                <a:gd name="T9" fmla="*/ 282 h 3798"/>
                <a:gd name="T10" fmla="*/ 1287 w 1982"/>
                <a:gd name="T11" fmla="*/ 327 h 3798"/>
                <a:gd name="T12" fmla="*/ 1220 w 1982"/>
                <a:gd name="T13" fmla="*/ 380 h 3798"/>
                <a:gd name="T14" fmla="*/ 1175 w 1982"/>
                <a:gd name="T15" fmla="*/ 425 h 3798"/>
                <a:gd name="T16" fmla="*/ 1142 w 1982"/>
                <a:gd name="T17" fmla="*/ 463 h 3798"/>
                <a:gd name="T18" fmla="*/ 1115 w 1982"/>
                <a:gd name="T19" fmla="*/ 508 h 3798"/>
                <a:gd name="T20" fmla="*/ 1092 w 1982"/>
                <a:gd name="T21" fmla="*/ 568 h 3798"/>
                <a:gd name="T22" fmla="*/ 1077 w 1982"/>
                <a:gd name="T23" fmla="*/ 658 h 3798"/>
                <a:gd name="T24" fmla="*/ 955 w 1982"/>
                <a:gd name="T25" fmla="*/ 1348 h 3798"/>
                <a:gd name="T26" fmla="*/ 852 w 1982"/>
                <a:gd name="T27" fmla="*/ 1641 h 3798"/>
                <a:gd name="T28" fmla="*/ 807 w 1982"/>
                <a:gd name="T29" fmla="*/ 1699 h 3798"/>
                <a:gd name="T30" fmla="*/ 780 w 1982"/>
                <a:gd name="T31" fmla="*/ 1721 h 3798"/>
                <a:gd name="T32" fmla="*/ 700 w 1982"/>
                <a:gd name="T33" fmla="*/ 1759 h 3798"/>
                <a:gd name="T34" fmla="*/ 565 w 1982"/>
                <a:gd name="T35" fmla="*/ 1809 h 3798"/>
                <a:gd name="T36" fmla="*/ 403 w 1982"/>
                <a:gd name="T37" fmla="*/ 1861 h 3798"/>
                <a:gd name="T38" fmla="*/ 235 w 1982"/>
                <a:gd name="T39" fmla="*/ 1901 h 3798"/>
                <a:gd name="T40" fmla="*/ 105 w 1982"/>
                <a:gd name="T41" fmla="*/ 1929 h 3798"/>
                <a:gd name="T42" fmla="*/ 0 w 1982"/>
                <a:gd name="T43" fmla="*/ 1944 h 3798"/>
                <a:gd name="T44" fmla="*/ 0 w 1982"/>
                <a:gd name="T45" fmla="*/ 2054 h 3798"/>
                <a:gd name="T46" fmla="*/ 0 w 1982"/>
                <a:gd name="T47" fmla="*/ 2182 h 3798"/>
                <a:gd name="T48" fmla="*/ 5 w 1982"/>
                <a:gd name="T49" fmla="*/ 2264 h 3798"/>
                <a:gd name="T50" fmla="*/ 20 w 1982"/>
                <a:gd name="T51" fmla="*/ 2362 h 3798"/>
                <a:gd name="T52" fmla="*/ 63 w 1982"/>
                <a:gd name="T53" fmla="*/ 2517 h 3798"/>
                <a:gd name="T54" fmla="*/ 268 w 1982"/>
                <a:gd name="T55" fmla="*/ 2472 h 3798"/>
                <a:gd name="T56" fmla="*/ 612 w 1982"/>
                <a:gd name="T57" fmla="*/ 2382 h 3798"/>
                <a:gd name="T58" fmla="*/ 1032 w 1982"/>
                <a:gd name="T59" fmla="*/ 2249 h 3798"/>
                <a:gd name="T60" fmla="*/ 1135 w 1982"/>
                <a:gd name="T61" fmla="*/ 2189 h 3798"/>
                <a:gd name="T62" fmla="*/ 1240 w 1982"/>
                <a:gd name="T63" fmla="*/ 2129 h 3798"/>
                <a:gd name="T64" fmla="*/ 1305 w 1982"/>
                <a:gd name="T65" fmla="*/ 2036 h 3798"/>
                <a:gd name="T66" fmla="*/ 1327 w 1982"/>
                <a:gd name="T67" fmla="*/ 2006 h 3798"/>
                <a:gd name="T68" fmla="*/ 1400 w 1982"/>
                <a:gd name="T69" fmla="*/ 1814 h 3798"/>
                <a:gd name="T70" fmla="*/ 1430 w 1982"/>
                <a:gd name="T71" fmla="*/ 1529 h 3798"/>
                <a:gd name="T72" fmla="*/ 1375 w 1982"/>
                <a:gd name="T73" fmla="*/ 1931 h 3798"/>
                <a:gd name="T74" fmla="*/ 1375 w 1982"/>
                <a:gd name="T75" fmla="*/ 2091 h 3798"/>
                <a:gd name="T76" fmla="*/ 1355 w 1982"/>
                <a:gd name="T77" fmla="*/ 2309 h 3798"/>
                <a:gd name="T78" fmla="*/ 1330 w 1982"/>
                <a:gd name="T79" fmla="*/ 2607 h 3798"/>
                <a:gd name="T80" fmla="*/ 1285 w 1982"/>
                <a:gd name="T81" fmla="*/ 2907 h 3798"/>
                <a:gd name="T82" fmla="*/ 1255 w 1982"/>
                <a:gd name="T83" fmla="*/ 3260 h 3798"/>
                <a:gd name="T84" fmla="*/ 1225 w 1982"/>
                <a:gd name="T85" fmla="*/ 3798 h 3798"/>
                <a:gd name="T86" fmla="*/ 1352 w 1982"/>
                <a:gd name="T87" fmla="*/ 3783 h 3798"/>
                <a:gd name="T88" fmla="*/ 1465 w 1982"/>
                <a:gd name="T89" fmla="*/ 3768 h 3798"/>
                <a:gd name="T90" fmla="*/ 1622 w 1982"/>
                <a:gd name="T91" fmla="*/ 3718 h 3798"/>
                <a:gd name="T92" fmla="*/ 1719 w 1982"/>
                <a:gd name="T93" fmla="*/ 3658 h 3798"/>
                <a:gd name="T94" fmla="*/ 1779 w 1982"/>
                <a:gd name="T95" fmla="*/ 3598 h 3798"/>
                <a:gd name="T96" fmla="*/ 1839 w 1982"/>
                <a:gd name="T97" fmla="*/ 3388 h 3798"/>
                <a:gd name="T98" fmla="*/ 1867 w 1982"/>
                <a:gd name="T99" fmla="*/ 2997 h 3798"/>
                <a:gd name="T100" fmla="*/ 1897 w 1982"/>
                <a:gd name="T101" fmla="*/ 2622 h 3798"/>
                <a:gd name="T102" fmla="*/ 1897 w 1982"/>
                <a:gd name="T103" fmla="*/ 2322 h 3798"/>
                <a:gd name="T104" fmla="*/ 1854 w 1982"/>
                <a:gd name="T105" fmla="*/ 1769 h 3798"/>
                <a:gd name="T106" fmla="*/ 1889 w 1982"/>
                <a:gd name="T107" fmla="*/ 1251 h 3798"/>
                <a:gd name="T108" fmla="*/ 1952 w 1982"/>
                <a:gd name="T109" fmla="*/ 900 h 3798"/>
                <a:gd name="T110" fmla="*/ 1982 w 1982"/>
                <a:gd name="T111" fmla="*/ 453 h 3798"/>
                <a:gd name="T112" fmla="*/ 1944 w 1982"/>
                <a:gd name="T113" fmla="*/ 205 h 3798"/>
                <a:gd name="T114" fmla="*/ 1907 w 1982"/>
                <a:gd name="T115" fmla="*/ 0 h 3798"/>
                <a:gd name="T116" fmla="*/ 1722 w 1982"/>
                <a:gd name="T117" fmla="*/ 85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2" h="3798">
                  <a:moveTo>
                    <a:pt x="1722" y="85"/>
                  </a:moveTo>
                  <a:lnTo>
                    <a:pt x="1620" y="140"/>
                  </a:lnTo>
                  <a:lnTo>
                    <a:pt x="1537" y="182"/>
                  </a:lnTo>
                  <a:lnTo>
                    <a:pt x="1447" y="232"/>
                  </a:lnTo>
                  <a:lnTo>
                    <a:pt x="1362" y="282"/>
                  </a:lnTo>
                  <a:lnTo>
                    <a:pt x="1287" y="327"/>
                  </a:lnTo>
                  <a:lnTo>
                    <a:pt x="1220" y="380"/>
                  </a:lnTo>
                  <a:lnTo>
                    <a:pt x="1175" y="425"/>
                  </a:lnTo>
                  <a:lnTo>
                    <a:pt x="1142" y="463"/>
                  </a:lnTo>
                  <a:lnTo>
                    <a:pt x="1115" y="508"/>
                  </a:lnTo>
                  <a:lnTo>
                    <a:pt x="1092" y="568"/>
                  </a:lnTo>
                  <a:lnTo>
                    <a:pt x="1077" y="658"/>
                  </a:lnTo>
                  <a:lnTo>
                    <a:pt x="955" y="1348"/>
                  </a:lnTo>
                  <a:lnTo>
                    <a:pt x="852" y="1641"/>
                  </a:lnTo>
                  <a:lnTo>
                    <a:pt x="807" y="1699"/>
                  </a:lnTo>
                  <a:lnTo>
                    <a:pt x="780" y="1721"/>
                  </a:lnTo>
                  <a:lnTo>
                    <a:pt x="700" y="1759"/>
                  </a:lnTo>
                  <a:lnTo>
                    <a:pt x="565" y="1809"/>
                  </a:lnTo>
                  <a:lnTo>
                    <a:pt x="403" y="1861"/>
                  </a:lnTo>
                  <a:lnTo>
                    <a:pt x="235" y="1901"/>
                  </a:lnTo>
                  <a:lnTo>
                    <a:pt x="105" y="1929"/>
                  </a:lnTo>
                  <a:lnTo>
                    <a:pt x="0" y="1944"/>
                  </a:lnTo>
                  <a:lnTo>
                    <a:pt x="0" y="2054"/>
                  </a:lnTo>
                  <a:lnTo>
                    <a:pt x="0" y="2182"/>
                  </a:lnTo>
                  <a:lnTo>
                    <a:pt x="5" y="2264"/>
                  </a:lnTo>
                  <a:lnTo>
                    <a:pt x="20" y="2362"/>
                  </a:lnTo>
                  <a:lnTo>
                    <a:pt x="63" y="2517"/>
                  </a:lnTo>
                  <a:lnTo>
                    <a:pt x="268" y="2472"/>
                  </a:lnTo>
                  <a:lnTo>
                    <a:pt x="612" y="2382"/>
                  </a:lnTo>
                  <a:lnTo>
                    <a:pt x="1032" y="2249"/>
                  </a:lnTo>
                  <a:lnTo>
                    <a:pt x="1135" y="2189"/>
                  </a:lnTo>
                  <a:lnTo>
                    <a:pt x="1240" y="2129"/>
                  </a:lnTo>
                  <a:lnTo>
                    <a:pt x="1305" y="2036"/>
                  </a:lnTo>
                  <a:lnTo>
                    <a:pt x="1327" y="2006"/>
                  </a:lnTo>
                  <a:lnTo>
                    <a:pt x="1400" y="1814"/>
                  </a:lnTo>
                  <a:lnTo>
                    <a:pt x="1430" y="1529"/>
                  </a:lnTo>
                  <a:lnTo>
                    <a:pt x="1375" y="1931"/>
                  </a:lnTo>
                  <a:lnTo>
                    <a:pt x="1375" y="2091"/>
                  </a:lnTo>
                  <a:lnTo>
                    <a:pt x="1355" y="2309"/>
                  </a:lnTo>
                  <a:lnTo>
                    <a:pt x="1330" y="2607"/>
                  </a:lnTo>
                  <a:lnTo>
                    <a:pt x="1285" y="2907"/>
                  </a:lnTo>
                  <a:lnTo>
                    <a:pt x="1255" y="3260"/>
                  </a:lnTo>
                  <a:lnTo>
                    <a:pt x="1225" y="3798"/>
                  </a:lnTo>
                  <a:lnTo>
                    <a:pt x="1352" y="3783"/>
                  </a:lnTo>
                  <a:lnTo>
                    <a:pt x="1465" y="3768"/>
                  </a:lnTo>
                  <a:lnTo>
                    <a:pt x="1622" y="3718"/>
                  </a:lnTo>
                  <a:lnTo>
                    <a:pt x="1719" y="3658"/>
                  </a:lnTo>
                  <a:lnTo>
                    <a:pt x="1779" y="3598"/>
                  </a:lnTo>
                  <a:lnTo>
                    <a:pt x="1839" y="3388"/>
                  </a:lnTo>
                  <a:lnTo>
                    <a:pt x="1867" y="2997"/>
                  </a:lnTo>
                  <a:lnTo>
                    <a:pt x="1897" y="2622"/>
                  </a:lnTo>
                  <a:lnTo>
                    <a:pt x="1897" y="2322"/>
                  </a:lnTo>
                  <a:lnTo>
                    <a:pt x="1854" y="1769"/>
                  </a:lnTo>
                  <a:lnTo>
                    <a:pt x="1889" y="1251"/>
                  </a:lnTo>
                  <a:lnTo>
                    <a:pt x="1952" y="900"/>
                  </a:lnTo>
                  <a:lnTo>
                    <a:pt x="1982" y="453"/>
                  </a:lnTo>
                  <a:lnTo>
                    <a:pt x="1944" y="205"/>
                  </a:lnTo>
                  <a:lnTo>
                    <a:pt x="1907" y="0"/>
                  </a:lnTo>
                  <a:lnTo>
                    <a:pt x="1722" y="8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245780" name="Freeform 20"/>
            <p:cNvSpPr>
              <a:spLocks/>
            </p:cNvSpPr>
            <p:nvPr/>
          </p:nvSpPr>
          <p:spPr bwMode="auto">
            <a:xfrm flipH="1">
              <a:off x="1999" y="2497"/>
              <a:ext cx="61" cy="51"/>
            </a:xfrm>
            <a:custGeom>
              <a:avLst/>
              <a:gdLst>
                <a:gd name="T0" fmla="*/ 45 w 355"/>
                <a:gd name="T1" fmla="*/ 2 h 297"/>
                <a:gd name="T2" fmla="*/ 68 w 355"/>
                <a:gd name="T3" fmla="*/ 0 h 297"/>
                <a:gd name="T4" fmla="*/ 90 w 355"/>
                <a:gd name="T5" fmla="*/ 2 h 297"/>
                <a:gd name="T6" fmla="*/ 115 w 355"/>
                <a:gd name="T7" fmla="*/ 7 h 297"/>
                <a:gd name="T8" fmla="*/ 153 w 355"/>
                <a:gd name="T9" fmla="*/ 27 h 297"/>
                <a:gd name="T10" fmla="*/ 355 w 355"/>
                <a:gd name="T11" fmla="*/ 165 h 297"/>
                <a:gd name="T12" fmla="*/ 155 w 355"/>
                <a:gd name="T13" fmla="*/ 62 h 297"/>
                <a:gd name="T14" fmla="*/ 108 w 355"/>
                <a:gd name="T15" fmla="*/ 47 h 297"/>
                <a:gd name="T16" fmla="*/ 75 w 355"/>
                <a:gd name="T17" fmla="*/ 45 h 297"/>
                <a:gd name="T18" fmla="*/ 48 w 355"/>
                <a:gd name="T19" fmla="*/ 45 h 297"/>
                <a:gd name="T20" fmla="*/ 83 w 355"/>
                <a:gd name="T21" fmla="*/ 85 h 297"/>
                <a:gd name="T22" fmla="*/ 110 w 355"/>
                <a:gd name="T23" fmla="*/ 112 h 297"/>
                <a:gd name="T24" fmla="*/ 125 w 355"/>
                <a:gd name="T25" fmla="*/ 142 h 297"/>
                <a:gd name="T26" fmla="*/ 170 w 355"/>
                <a:gd name="T27" fmla="*/ 297 h 297"/>
                <a:gd name="T28" fmla="*/ 103 w 355"/>
                <a:gd name="T29" fmla="*/ 152 h 297"/>
                <a:gd name="T30" fmla="*/ 73 w 355"/>
                <a:gd name="T31" fmla="*/ 112 h 297"/>
                <a:gd name="T32" fmla="*/ 35 w 355"/>
                <a:gd name="T33" fmla="*/ 75 h 297"/>
                <a:gd name="T34" fmla="*/ 0 w 355"/>
                <a:gd name="T35" fmla="*/ 60 h 297"/>
                <a:gd name="T36" fmla="*/ 45 w 355"/>
                <a:gd name="T37" fmla="*/ 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5" h="297">
                  <a:moveTo>
                    <a:pt x="45" y="2"/>
                  </a:moveTo>
                  <a:lnTo>
                    <a:pt x="68" y="0"/>
                  </a:lnTo>
                  <a:lnTo>
                    <a:pt x="90" y="2"/>
                  </a:lnTo>
                  <a:lnTo>
                    <a:pt x="115" y="7"/>
                  </a:lnTo>
                  <a:lnTo>
                    <a:pt x="153" y="27"/>
                  </a:lnTo>
                  <a:lnTo>
                    <a:pt x="355" y="165"/>
                  </a:lnTo>
                  <a:lnTo>
                    <a:pt x="155" y="62"/>
                  </a:lnTo>
                  <a:lnTo>
                    <a:pt x="108" y="47"/>
                  </a:lnTo>
                  <a:lnTo>
                    <a:pt x="75" y="45"/>
                  </a:lnTo>
                  <a:lnTo>
                    <a:pt x="48" y="45"/>
                  </a:lnTo>
                  <a:lnTo>
                    <a:pt x="83" y="85"/>
                  </a:lnTo>
                  <a:lnTo>
                    <a:pt x="110" y="112"/>
                  </a:lnTo>
                  <a:lnTo>
                    <a:pt x="125" y="142"/>
                  </a:lnTo>
                  <a:lnTo>
                    <a:pt x="170" y="297"/>
                  </a:lnTo>
                  <a:lnTo>
                    <a:pt x="103" y="152"/>
                  </a:lnTo>
                  <a:lnTo>
                    <a:pt x="73" y="112"/>
                  </a:lnTo>
                  <a:lnTo>
                    <a:pt x="35" y="75"/>
                  </a:lnTo>
                  <a:lnTo>
                    <a:pt x="0" y="60"/>
                  </a:lnTo>
                  <a:lnTo>
                    <a:pt x="45" y="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</p:grpSp>
      <p:sp>
        <p:nvSpPr>
          <p:cNvPr id="56323" name="Freeform 21"/>
          <p:cNvSpPr>
            <a:spLocks/>
          </p:cNvSpPr>
          <p:nvPr/>
        </p:nvSpPr>
        <p:spPr bwMode="auto">
          <a:xfrm flipV="1">
            <a:off x="3517900" y="3827463"/>
            <a:ext cx="1920875" cy="234950"/>
          </a:xfrm>
          <a:custGeom>
            <a:avLst/>
            <a:gdLst>
              <a:gd name="T0" fmla="*/ 0 w 4620"/>
              <a:gd name="T1" fmla="*/ 0 h 1"/>
              <a:gd name="T2" fmla="*/ 1920875 w 462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620" h="1">
                <a:moveTo>
                  <a:pt x="0" y="0"/>
                </a:moveTo>
                <a:lnTo>
                  <a:pt x="4620" y="0"/>
                </a:lnTo>
              </a:path>
            </a:pathLst>
          </a:custGeom>
          <a:noFill/>
          <a:ln w="50800" cmpd="sng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6324" name="AutoShape 22"/>
          <p:cNvSpPr>
            <a:spLocks noChangeArrowheads="1"/>
          </p:cNvSpPr>
          <p:nvPr/>
        </p:nvSpPr>
        <p:spPr bwMode="auto">
          <a:xfrm rot="-5412519">
            <a:off x="4382294" y="2844006"/>
            <a:ext cx="466725" cy="1928813"/>
          </a:xfrm>
          <a:prstGeom prst="can">
            <a:avLst>
              <a:gd name="adj" fmla="val 64668"/>
            </a:avLst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6325" name="WordArt 23"/>
          <p:cNvSpPr>
            <a:spLocks noChangeArrowheads="1" noChangeShapeType="1" noTextEdit="1"/>
          </p:cNvSpPr>
          <p:nvPr/>
        </p:nvSpPr>
        <p:spPr bwMode="auto">
          <a:xfrm>
            <a:off x="4113213" y="3667125"/>
            <a:ext cx="1277937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стек</a:t>
            </a:r>
          </a:p>
        </p:txBody>
      </p:sp>
      <p:sp>
        <p:nvSpPr>
          <p:cNvPr id="56326" name="Text Box 24"/>
          <p:cNvSpPr txBox="1">
            <a:spLocks noChangeArrowheads="1"/>
          </p:cNvSpPr>
          <p:nvPr/>
        </p:nvSpPr>
        <p:spPr bwMode="auto">
          <a:xfrm>
            <a:off x="3070225" y="4321175"/>
            <a:ext cx="1250950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bg-BG" altLang="bg-BG" sz="2400" b="0">
                <a:latin typeface="Times New Roman" pitchFamily="18" charset="0"/>
              </a:rPr>
              <a:t>изход</a:t>
            </a:r>
            <a:endParaRPr lang="en-US" altLang="bg-BG" sz="2400"/>
          </a:p>
        </p:txBody>
      </p:sp>
      <p:sp>
        <p:nvSpPr>
          <p:cNvPr id="56327" name="Rectangle 25"/>
          <p:cNvSpPr>
            <a:spLocks noChangeArrowheads="1"/>
          </p:cNvSpPr>
          <p:nvPr/>
        </p:nvSpPr>
        <p:spPr bwMode="auto">
          <a:xfrm>
            <a:off x="3167063" y="430213"/>
            <a:ext cx="2127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fr-FR" altLang="bg-BG" sz="2000"/>
              <a:t>Last In First Out</a:t>
            </a:r>
            <a:endParaRPr lang="en-US" altLang="bg-BG" sz="2000"/>
          </a:p>
        </p:txBody>
      </p:sp>
      <p:sp>
        <p:nvSpPr>
          <p:cNvPr id="245786" name="Oval 26"/>
          <p:cNvSpPr>
            <a:spLocks noChangeArrowheads="1"/>
          </p:cNvSpPr>
          <p:nvPr/>
        </p:nvSpPr>
        <p:spPr bwMode="auto">
          <a:xfrm>
            <a:off x="3511550" y="3667125"/>
            <a:ext cx="412750" cy="3365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D3D3D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6329" name="Oval 27"/>
          <p:cNvSpPr>
            <a:spLocks noChangeArrowheads="1"/>
          </p:cNvSpPr>
          <p:nvPr/>
        </p:nvSpPr>
        <p:spPr bwMode="auto">
          <a:xfrm>
            <a:off x="3211513" y="3571875"/>
            <a:ext cx="546100" cy="4968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11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5.18519E-6 C -0.00938 -0.04376 -0.01875 -0.08727 -0.05695 -0.10371 C -0.09514 -0.12014 -0.19358 -0.11042 -0.22917 -0.09815 C -0.26476 -0.08589 -0.26789 -0.05788 -0.27084 -0.02964 " pathEditMode="relative" ptsTypes="aaaA">
                                      <p:cBhvr>
                                        <p:cTn id="9" dur="500" fill="hold"/>
                                        <p:tgtEl>
                                          <p:spTgt spid="2457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45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45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5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6" grpId="0" animBg="1"/>
      <p:bldP spid="245786" grpId="1" animBg="1"/>
      <p:bldP spid="245786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-73025" y="27352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endParaRPr lang="bg-BG" altLang="bg-BG" sz="1800" b="0"/>
          </a:p>
        </p:txBody>
      </p:sp>
      <p:sp>
        <p:nvSpPr>
          <p:cNvPr id="18435" name="Rectangle 26"/>
          <p:cNvSpPr>
            <a:spLocks noChangeArrowheads="1"/>
          </p:cNvSpPr>
          <p:nvPr/>
        </p:nvSpPr>
        <p:spPr bwMode="auto">
          <a:xfrm>
            <a:off x="182563" y="785813"/>
            <a:ext cx="87995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bg-BG" altLang="bg-BG" b="0"/>
              <a:t>Принцип на </a:t>
            </a:r>
            <a:r>
              <a:rPr lang="bg-BG" altLang="bg-BG"/>
              <a:t>изграждане на среда </a:t>
            </a:r>
            <a:r>
              <a:rPr lang="bg-BG" altLang="bg-BG" b="0"/>
              <a:t>за поддържане на структура с динамично отреждане на памет:</a:t>
            </a:r>
            <a:r>
              <a:rPr lang="bg-BG" altLang="bg-BG"/>
              <a:t> </a:t>
            </a:r>
          </a:p>
        </p:txBody>
      </p:sp>
      <p:grpSp>
        <p:nvGrpSpPr>
          <p:cNvPr id="18436" name="Group 43"/>
          <p:cNvGrpSpPr>
            <a:grpSpLocks/>
          </p:cNvGrpSpPr>
          <p:nvPr/>
        </p:nvGrpSpPr>
        <p:grpSpPr bwMode="auto">
          <a:xfrm>
            <a:off x="812800" y="3757613"/>
            <a:ext cx="2138363" cy="946150"/>
            <a:chOff x="1800" y="12363"/>
            <a:chExt cx="3780" cy="2217"/>
          </a:xfrm>
        </p:grpSpPr>
        <p:sp>
          <p:nvSpPr>
            <p:cNvPr id="18450" name="Freeform 44"/>
            <p:cNvSpPr>
              <a:spLocks/>
            </p:cNvSpPr>
            <p:nvPr/>
          </p:nvSpPr>
          <p:spPr bwMode="auto">
            <a:xfrm>
              <a:off x="1800" y="13069"/>
              <a:ext cx="3780" cy="1511"/>
            </a:xfrm>
            <a:custGeom>
              <a:avLst/>
              <a:gdLst>
                <a:gd name="T0" fmla="*/ 0 w 4500"/>
                <a:gd name="T1" fmla="*/ 0 h 1950"/>
                <a:gd name="T2" fmla="*/ 0 w 4500"/>
                <a:gd name="T3" fmla="*/ 418 h 1950"/>
                <a:gd name="T4" fmla="*/ 3780 w 4500"/>
                <a:gd name="T5" fmla="*/ 418 h 1950"/>
                <a:gd name="T6" fmla="*/ 3780 w 4500"/>
                <a:gd name="T7" fmla="*/ 0 h 1950"/>
                <a:gd name="T8" fmla="*/ 0 w 4500"/>
                <a:gd name="T9" fmla="*/ 0 h 19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00" h="1950">
                  <a:moveTo>
                    <a:pt x="0" y="0"/>
                  </a:moveTo>
                  <a:cubicBezTo>
                    <a:pt x="0" y="0"/>
                    <a:pt x="0" y="270"/>
                    <a:pt x="0" y="540"/>
                  </a:cubicBezTo>
                  <a:cubicBezTo>
                    <a:pt x="390" y="1950"/>
                    <a:pt x="4425" y="1800"/>
                    <a:pt x="4500" y="540"/>
                  </a:cubicBezTo>
                  <a:cubicBezTo>
                    <a:pt x="4500" y="300"/>
                    <a:pt x="4500" y="0"/>
                    <a:pt x="45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8451" name="Oval 45"/>
            <p:cNvSpPr>
              <a:spLocks noChangeArrowheads="1"/>
            </p:cNvSpPr>
            <p:nvPr/>
          </p:nvSpPr>
          <p:spPr bwMode="auto">
            <a:xfrm>
              <a:off x="1800" y="12363"/>
              <a:ext cx="3780" cy="14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8452" name="Freeform 46"/>
            <p:cNvSpPr>
              <a:spLocks/>
            </p:cNvSpPr>
            <p:nvPr/>
          </p:nvSpPr>
          <p:spPr bwMode="auto">
            <a:xfrm>
              <a:off x="3564" y="12373"/>
              <a:ext cx="297" cy="1486"/>
            </a:xfrm>
            <a:custGeom>
              <a:avLst/>
              <a:gdLst>
                <a:gd name="T0" fmla="*/ 113 w 297"/>
                <a:gd name="T1" fmla="*/ 0 h 1486"/>
                <a:gd name="T2" fmla="*/ 113 w 297"/>
                <a:gd name="T3" fmla="*/ 88 h 1486"/>
                <a:gd name="T4" fmla="*/ 151 w 297"/>
                <a:gd name="T5" fmla="*/ 108 h 1486"/>
                <a:gd name="T6" fmla="*/ 113 w 297"/>
                <a:gd name="T7" fmla="*/ 196 h 1486"/>
                <a:gd name="T8" fmla="*/ 38 w 297"/>
                <a:gd name="T9" fmla="*/ 216 h 1486"/>
                <a:gd name="T10" fmla="*/ 38 w 297"/>
                <a:gd name="T11" fmla="*/ 313 h 1486"/>
                <a:gd name="T12" fmla="*/ 76 w 297"/>
                <a:gd name="T13" fmla="*/ 333 h 1486"/>
                <a:gd name="T14" fmla="*/ 151 w 297"/>
                <a:gd name="T15" fmla="*/ 392 h 1486"/>
                <a:gd name="T16" fmla="*/ 126 w 297"/>
                <a:gd name="T17" fmla="*/ 500 h 1486"/>
                <a:gd name="T18" fmla="*/ 88 w 297"/>
                <a:gd name="T19" fmla="*/ 510 h 1486"/>
                <a:gd name="T20" fmla="*/ 63 w 297"/>
                <a:gd name="T21" fmla="*/ 598 h 1486"/>
                <a:gd name="T22" fmla="*/ 0 w 297"/>
                <a:gd name="T23" fmla="*/ 686 h 1486"/>
                <a:gd name="T24" fmla="*/ 38 w 297"/>
                <a:gd name="T25" fmla="*/ 754 h 1486"/>
                <a:gd name="T26" fmla="*/ 239 w 297"/>
                <a:gd name="T27" fmla="*/ 833 h 1486"/>
                <a:gd name="T28" fmla="*/ 158 w 297"/>
                <a:gd name="T29" fmla="*/ 870 h 1486"/>
                <a:gd name="T30" fmla="*/ 142 w 297"/>
                <a:gd name="T31" fmla="*/ 973 h 1486"/>
                <a:gd name="T32" fmla="*/ 227 w 297"/>
                <a:gd name="T33" fmla="*/ 1097 h 1486"/>
                <a:gd name="T34" fmla="*/ 113 w 297"/>
                <a:gd name="T35" fmla="*/ 1156 h 1486"/>
                <a:gd name="T36" fmla="*/ 76 w 297"/>
                <a:gd name="T37" fmla="*/ 1176 h 1486"/>
                <a:gd name="T38" fmla="*/ 164 w 297"/>
                <a:gd name="T39" fmla="*/ 1323 h 1486"/>
                <a:gd name="T40" fmla="*/ 192 w 297"/>
                <a:gd name="T41" fmla="*/ 1486 h 14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97" h="1486">
                  <a:moveTo>
                    <a:pt x="113" y="0"/>
                  </a:moveTo>
                  <a:cubicBezTo>
                    <a:pt x="92" y="50"/>
                    <a:pt x="69" y="54"/>
                    <a:pt x="113" y="88"/>
                  </a:cubicBezTo>
                  <a:cubicBezTo>
                    <a:pt x="124" y="97"/>
                    <a:pt x="138" y="101"/>
                    <a:pt x="151" y="108"/>
                  </a:cubicBezTo>
                  <a:cubicBezTo>
                    <a:pt x="166" y="144"/>
                    <a:pt x="164" y="175"/>
                    <a:pt x="113" y="196"/>
                  </a:cubicBezTo>
                  <a:cubicBezTo>
                    <a:pt x="90" y="205"/>
                    <a:pt x="38" y="216"/>
                    <a:pt x="38" y="216"/>
                  </a:cubicBezTo>
                  <a:cubicBezTo>
                    <a:pt x="22" y="253"/>
                    <a:pt x="10" y="266"/>
                    <a:pt x="38" y="313"/>
                  </a:cubicBezTo>
                  <a:cubicBezTo>
                    <a:pt x="44" y="324"/>
                    <a:pt x="65" y="325"/>
                    <a:pt x="76" y="333"/>
                  </a:cubicBezTo>
                  <a:cubicBezTo>
                    <a:pt x="102" y="351"/>
                    <a:pt x="151" y="392"/>
                    <a:pt x="151" y="392"/>
                  </a:cubicBezTo>
                  <a:cubicBezTo>
                    <a:pt x="174" y="445"/>
                    <a:pt x="203" y="469"/>
                    <a:pt x="126" y="500"/>
                  </a:cubicBezTo>
                  <a:cubicBezTo>
                    <a:pt x="114" y="504"/>
                    <a:pt x="101" y="506"/>
                    <a:pt x="88" y="510"/>
                  </a:cubicBezTo>
                  <a:cubicBezTo>
                    <a:pt x="29" y="578"/>
                    <a:pt x="21" y="549"/>
                    <a:pt x="63" y="598"/>
                  </a:cubicBezTo>
                  <a:cubicBezTo>
                    <a:pt x="5" y="665"/>
                    <a:pt x="22" y="634"/>
                    <a:pt x="0" y="686"/>
                  </a:cubicBezTo>
                  <a:cubicBezTo>
                    <a:pt x="7" y="711"/>
                    <a:pt x="10" y="736"/>
                    <a:pt x="38" y="754"/>
                  </a:cubicBezTo>
                  <a:cubicBezTo>
                    <a:pt x="94" y="791"/>
                    <a:pt x="176" y="800"/>
                    <a:pt x="239" y="833"/>
                  </a:cubicBezTo>
                  <a:cubicBezTo>
                    <a:pt x="297" y="900"/>
                    <a:pt x="136" y="818"/>
                    <a:pt x="158" y="870"/>
                  </a:cubicBezTo>
                  <a:cubicBezTo>
                    <a:pt x="132" y="901"/>
                    <a:pt x="169" y="940"/>
                    <a:pt x="142" y="973"/>
                  </a:cubicBezTo>
                  <a:cubicBezTo>
                    <a:pt x="150" y="992"/>
                    <a:pt x="258" y="1073"/>
                    <a:pt x="227" y="1097"/>
                  </a:cubicBezTo>
                  <a:cubicBezTo>
                    <a:pt x="227" y="1097"/>
                    <a:pt x="132" y="1146"/>
                    <a:pt x="113" y="1156"/>
                  </a:cubicBezTo>
                  <a:cubicBezTo>
                    <a:pt x="101" y="1163"/>
                    <a:pt x="76" y="1176"/>
                    <a:pt x="76" y="1176"/>
                  </a:cubicBezTo>
                  <a:cubicBezTo>
                    <a:pt x="46" y="1245"/>
                    <a:pt x="93" y="1286"/>
                    <a:pt x="164" y="1323"/>
                  </a:cubicBezTo>
                  <a:cubicBezTo>
                    <a:pt x="190" y="1353"/>
                    <a:pt x="214" y="1450"/>
                    <a:pt x="192" y="148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8453" name="WordArt 47" descr="White marble"/>
            <p:cNvSpPr>
              <a:spLocks noChangeArrowheads="1" noChangeShapeType="1" noTextEdit="1"/>
            </p:cNvSpPr>
            <p:nvPr/>
          </p:nvSpPr>
          <p:spPr bwMode="auto">
            <a:xfrm>
              <a:off x="2102" y="12833"/>
              <a:ext cx="1248" cy="324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noFill/>
                  <a:latin typeface="Times New Roman"/>
                  <a:cs typeface="Times New Roman"/>
                </a:rPr>
                <a:t>ДАННИ</a:t>
              </a:r>
            </a:p>
          </p:txBody>
        </p:sp>
        <p:sp>
          <p:nvSpPr>
            <p:cNvPr id="18454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3765" y="12598"/>
              <a:ext cx="1513" cy="8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къде </a:t>
              </a:r>
            </a:p>
            <a:p>
              <a:r>
                <a:rPr lang="bg-BG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е</a:t>
              </a:r>
            </a:p>
            <a:p>
              <a:r>
                <a:rPr lang="bg-BG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следващият?</a:t>
              </a:r>
            </a:p>
          </p:txBody>
        </p:sp>
        <p:sp>
          <p:nvSpPr>
            <p:cNvPr id="18455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2963" y="13909"/>
              <a:ext cx="1540" cy="131"/>
            </a:xfrm>
            <a:prstGeom prst="rect">
              <a:avLst/>
            </a:prstGeom>
          </p:spPr>
          <p:txBody>
            <a:bodyPr spcFirstLastPara="1" wrap="none" fromWordArt="1">
              <a:prstTxWarp prst="textArchDown">
                <a:avLst>
                  <a:gd name="adj" fmla="val 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елемент</a:t>
              </a:r>
            </a:p>
          </p:txBody>
        </p:sp>
      </p:grpSp>
      <p:sp>
        <p:nvSpPr>
          <p:cNvPr id="180275" name="AutoShape 51"/>
          <p:cNvSpPr>
            <a:spLocks noChangeArrowheads="1"/>
          </p:cNvSpPr>
          <p:nvPr/>
        </p:nvSpPr>
        <p:spPr bwMode="auto">
          <a:xfrm>
            <a:off x="1155700" y="2678113"/>
            <a:ext cx="1028700" cy="685800"/>
          </a:xfrm>
          <a:prstGeom prst="cube">
            <a:avLst>
              <a:gd name="adj" fmla="val 361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80276" name="Freeform 52"/>
          <p:cNvSpPr>
            <a:spLocks/>
          </p:cNvSpPr>
          <p:nvPr/>
        </p:nvSpPr>
        <p:spPr bwMode="auto">
          <a:xfrm>
            <a:off x="1152525" y="2678113"/>
            <a:ext cx="250825" cy="247650"/>
          </a:xfrm>
          <a:custGeom>
            <a:avLst/>
            <a:gdLst>
              <a:gd name="T0" fmla="*/ 0 w 395"/>
              <a:gd name="T1" fmla="*/ 247650 h 389"/>
              <a:gd name="T2" fmla="*/ 250825 w 395"/>
              <a:gd name="T3" fmla="*/ 247650 h 389"/>
              <a:gd name="T4" fmla="*/ 250825 w 395"/>
              <a:gd name="T5" fmla="*/ 0 h 389"/>
              <a:gd name="T6" fmla="*/ 0 w 395"/>
              <a:gd name="T7" fmla="*/ 247650 h 38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5" h="389">
                <a:moveTo>
                  <a:pt x="0" y="389"/>
                </a:moveTo>
                <a:lnTo>
                  <a:pt x="395" y="389"/>
                </a:lnTo>
                <a:lnTo>
                  <a:pt x="395" y="0"/>
                </a:lnTo>
                <a:lnTo>
                  <a:pt x="0" y="389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80277" name="AutoShape 53"/>
          <p:cNvSpPr>
            <a:spLocks noChangeArrowheads="1"/>
          </p:cNvSpPr>
          <p:nvPr/>
        </p:nvSpPr>
        <p:spPr bwMode="auto">
          <a:xfrm>
            <a:off x="1841500" y="2678113"/>
            <a:ext cx="1028700" cy="685800"/>
          </a:xfrm>
          <a:prstGeom prst="cube">
            <a:avLst>
              <a:gd name="adj" fmla="val 361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80278" name="Freeform 54"/>
          <p:cNvSpPr>
            <a:spLocks/>
          </p:cNvSpPr>
          <p:nvPr/>
        </p:nvSpPr>
        <p:spPr bwMode="auto">
          <a:xfrm>
            <a:off x="1844675" y="2678113"/>
            <a:ext cx="244475" cy="247650"/>
          </a:xfrm>
          <a:custGeom>
            <a:avLst/>
            <a:gdLst>
              <a:gd name="T0" fmla="*/ 0 w 385"/>
              <a:gd name="T1" fmla="*/ 247650 h 389"/>
              <a:gd name="T2" fmla="*/ 244475 w 385"/>
              <a:gd name="T3" fmla="*/ 247650 h 389"/>
              <a:gd name="T4" fmla="*/ 244475 w 385"/>
              <a:gd name="T5" fmla="*/ 0 h 389"/>
              <a:gd name="T6" fmla="*/ 0 w 385"/>
              <a:gd name="T7" fmla="*/ 247650 h 38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5" h="389">
                <a:moveTo>
                  <a:pt x="0" y="389"/>
                </a:moveTo>
                <a:lnTo>
                  <a:pt x="385" y="389"/>
                </a:lnTo>
                <a:lnTo>
                  <a:pt x="385" y="0"/>
                </a:lnTo>
                <a:lnTo>
                  <a:pt x="0" y="389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80279" name="Line 55"/>
          <p:cNvSpPr>
            <a:spLocks noChangeShapeType="1"/>
          </p:cNvSpPr>
          <p:nvPr/>
        </p:nvSpPr>
        <p:spPr bwMode="auto">
          <a:xfrm rot="8608922" flipH="1">
            <a:off x="2238375" y="2754313"/>
            <a:ext cx="0" cy="80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0280" name="Freeform 56"/>
          <p:cNvSpPr>
            <a:spLocks/>
          </p:cNvSpPr>
          <p:nvPr/>
        </p:nvSpPr>
        <p:spPr bwMode="auto">
          <a:xfrm rot="8608922" flipH="1">
            <a:off x="2214563" y="2655888"/>
            <a:ext cx="258762" cy="127000"/>
          </a:xfrm>
          <a:custGeom>
            <a:avLst/>
            <a:gdLst>
              <a:gd name="T0" fmla="*/ 0 w 900"/>
              <a:gd name="T1" fmla="*/ 127000 h 560"/>
              <a:gd name="T2" fmla="*/ 258762 w 900"/>
              <a:gd name="T3" fmla="*/ 127000 h 560"/>
              <a:gd name="T4" fmla="*/ 258762 w 900"/>
              <a:gd name="T5" fmla="*/ 0 h 560"/>
              <a:gd name="T6" fmla="*/ 0 w 900"/>
              <a:gd name="T7" fmla="*/ 0 h 560"/>
              <a:gd name="T8" fmla="*/ 0 w 900"/>
              <a:gd name="T9" fmla="*/ 127000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80281" name="Line 57"/>
          <p:cNvSpPr>
            <a:spLocks noChangeShapeType="1"/>
          </p:cNvSpPr>
          <p:nvPr/>
        </p:nvSpPr>
        <p:spPr bwMode="auto">
          <a:xfrm rot="8608922" flipH="1">
            <a:off x="2322513" y="2579688"/>
            <a:ext cx="415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0282" name="Oval 58"/>
          <p:cNvSpPr>
            <a:spLocks noChangeArrowheads="1"/>
          </p:cNvSpPr>
          <p:nvPr/>
        </p:nvSpPr>
        <p:spPr bwMode="auto">
          <a:xfrm>
            <a:off x="1498600" y="2563813"/>
            <a:ext cx="342900" cy="342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10101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80283" name="Text Box 59"/>
          <p:cNvSpPr txBox="1">
            <a:spLocks noChangeArrowheads="1"/>
          </p:cNvSpPr>
          <p:nvPr/>
        </p:nvSpPr>
        <p:spPr bwMode="auto">
          <a:xfrm>
            <a:off x="3886200" y="1847850"/>
            <a:ext cx="2286000" cy="1089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i="1">
                <a:solidFill>
                  <a:srgbClr val="800000"/>
                </a:solidFill>
                <a:latin typeface="Times New Roman" pitchFamily="18" charset="0"/>
              </a:rPr>
              <a:t>Type</a:t>
            </a:r>
            <a:r>
              <a:rPr lang="en-US" altLang="bg-BG" b="0">
                <a:solidFill>
                  <a:srgbClr val="800000"/>
                </a:solidFill>
                <a:latin typeface="Times New Roman" pitchFamily="18" charset="0"/>
              </a:rPr>
              <a:t> Element= </a:t>
            </a:r>
            <a:r>
              <a:rPr lang="en-US" altLang="bg-BG" i="1">
                <a:solidFill>
                  <a:srgbClr val="800000"/>
                </a:solidFill>
                <a:latin typeface="Times New Roman" pitchFamily="18" charset="0"/>
              </a:rPr>
              <a:t>record</a:t>
            </a:r>
            <a:endParaRPr lang="en-US" altLang="bg-BG" b="0">
              <a:solidFill>
                <a:srgbClr val="800000"/>
              </a:solidFill>
              <a:latin typeface="Times New Roman" pitchFamily="18" charset="0"/>
            </a:endParaRPr>
          </a:p>
          <a:p>
            <a:pPr algn="l" eaLnBrk="1" hangingPunct="1"/>
            <a:r>
              <a:rPr lang="en-US" altLang="bg-BG" b="0">
                <a:solidFill>
                  <a:srgbClr val="800000"/>
                </a:solidFill>
                <a:latin typeface="Times New Roman" pitchFamily="18" charset="0"/>
              </a:rPr>
              <a:t>Data: integer</a:t>
            </a:r>
            <a:r>
              <a:rPr lang="en-US" altLang="bg-BG" i="1">
                <a:solidFill>
                  <a:srgbClr val="800000"/>
                </a:solidFill>
                <a:latin typeface="Times New Roman" pitchFamily="18" charset="0"/>
              </a:rPr>
              <a:t>;</a:t>
            </a:r>
            <a:endParaRPr lang="en-US" altLang="bg-BG" b="0">
              <a:solidFill>
                <a:srgbClr val="800000"/>
              </a:solidFill>
              <a:latin typeface="Times New Roman" pitchFamily="18" charset="0"/>
            </a:endParaRPr>
          </a:p>
          <a:p>
            <a:pPr algn="l" eaLnBrk="1" hangingPunct="1"/>
            <a:r>
              <a:rPr lang="en-US" altLang="bg-BG" b="0">
                <a:solidFill>
                  <a:srgbClr val="800000"/>
                </a:solidFill>
                <a:latin typeface="Times New Roman" pitchFamily="18" charset="0"/>
              </a:rPr>
              <a:t>Next : po</a:t>
            </a:r>
          </a:p>
          <a:p>
            <a:pPr algn="l" eaLnBrk="1" hangingPunct="1"/>
            <a:r>
              <a:rPr lang="en-US" altLang="bg-BG" i="1">
                <a:solidFill>
                  <a:srgbClr val="800000"/>
                </a:solidFill>
                <a:latin typeface="Times New Roman" pitchFamily="18" charset="0"/>
              </a:rPr>
              <a:t>End</a:t>
            </a:r>
            <a:r>
              <a:rPr lang="en-US" altLang="bg-BG" b="0">
                <a:solidFill>
                  <a:srgbClr val="800000"/>
                </a:solidFill>
                <a:latin typeface="Times New Roman" pitchFamily="18" charset="0"/>
              </a:rPr>
              <a:t>;</a:t>
            </a:r>
            <a:endParaRPr lang="en-US" altLang="bg-BG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80284" name="Text Box 60"/>
          <p:cNvSpPr txBox="1">
            <a:spLocks noChangeArrowheads="1"/>
          </p:cNvSpPr>
          <p:nvPr/>
        </p:nvSpPr>
        <p:spPr bwMode="auto">
          <a:xfrm>
            <a:off x="249238" y="3159125"/>
            <a:ext cx="1439862" cy="355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200" b="0"/>
              <a:t>Element.Data</a:t>
            </a:r>
            <a:endParaRPr lang="en-US" altLang="bg-BG"/>
          </a:p>
        </p:txBody>
      </p:sp>
      <p:sp>
        <p:nvSpPr>
          <p:cNvPr id="180285" name="Text Box 61"/>
          <p:cNvSpPr txBox="1">
            <a:spLocks noChangeArrowheads="1"/>
          </p:cNvSpPr>
          <p:nvPr/>
        </p:nvSpPr>
        <p:spPr bwMode="auto">
          <a:xfrm>
            <a:off x="2203450" y="3187700"/>
            <a:ext cx="1193800" cy="355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200" b="0"/>
              <a:t>Element.Next</a:t>
            </a:r>
            <a:endParaRPr lang="en-US" altLang="bg-BG"/>
          </a:p>
        </p:txBody>
      </p:sp>
      <p:sp>
        <p:nvSpPr>
          <p:cNvPr id="180286" name="Text Box 62"/>
          <p:cNvSpPr txBox="1">
            <a:spLocks noChangeArrowheads="1"/>
          </p:cNvSpPr>
          <p:nvPr/>
        </p:nvSpPr>
        <p:spPr bwMode="auto">
          <a:xfrm>
            <a:off x="6330950" y="1827213"/>
            <a:ext cx="2286000" cy="1119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fr-FR" altLang="bg-BG" sz="1800" i="1">
                <a:solidFill>
                  <a:schemeClr val="accent2"/>
                </a:solidFill>
                <a:latin typeface="Times New Roman" pitchFamily="18" charset="0"/>
              </a:rPr>
              <a:t>struct</a:t>
            </a:r>
            <a:r>
              <a:rPr lang="en-US" altLang="bg-BG" sz="1800" b="0">
                <a:solidFill>
                  <a:schemeClr val="accent2"/>
                </a:solidFill>
                <a:latin typeface="Times New Roman" pitchFamily="18" charset="0"/>
              </a:rPr>
              <a:t> Element {</a:t>
            </a:r>
          </a:p>
          <a:p>
            <a:pPr algn="l" eaLnBrk="1" hangingPunct="1"/>
            <a:r>
              <a:rPr lang="en-US" altLang="bg-BG" sz="1800" i="1">
                <a:solidFill>
                  <a:schemeClr val="accent2"/>
                </a:solidFill>
                <a:latin typeface="Times New Roman" pitchFamily="18" charset="0"/>
              </a:rPr>
              <a:t>int </a:t>
            </a:r>
            <a:r>
              <a:rPr lang="en-US" altLang="bg-BG" sz="1800" b="0">
                <a:solidFill>
                  <a:schemeClr val="accent2"/>
                </a:solidFill>
                <a:latin typeface="Times New Roman" pitchFamily="18" charset="0"/>
              </a:rPr>
              <a:t>Data; po Next;</a:t>
            </a:r>
          </a:p>
          <a:p>
            <a:pPr algn="l" eaLnBrk="1" hangingPunct="1"/>
            <a:r>
              <a:rPr lang="en-US" altLang="bg-BG" sz="1800" b="0">
                <a:solidFill>
                  <a:schemeClr val="accent2"/>
                </a:solidFill>
                <a:latin typeface="Times New Roman" pitchFamily="18" charset="0"/>
              </a:rPr>
              <a:t>};</a:t>
            </a:r>
          </a:p>
        </p:txBody>
      </p:sp>
      <p:sp>
        <p:nvSpPr>
          <p:cNvPr id="180287" name="Rectangle 63"/>
          <p:cNvSpPr>
            <a:spLocks noChangeArrowheads="1"/>
          </p:cNvSpPr>
          <p:nvPr/>
        </p:nvSpPr>
        <p:spPr bwMode="auto">
          <a:xfrm>
            <a:off x="552450" y="5443538"/>
            <a:ext cx="79962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bg-BG" altLang="bg-BG" b="0"/>
              <a:t>Най-често </a:t>
            </a:r>
            <a:r>
              <a:rPr lang="bg-BG" altLang="bg-BG" i="1"/>
              <a:t>елементите на структурата</a:t>
            </a:r>
            <a:r>
              <a:rPr lang="bg-BG" altLang="bg-BG"/>
              <a:t> се конструират от тип </a:t>
            </a:r>
            <a:r>
              <a:rPr lang="bg-BG" altLang="bg-BG" i="1"/>
              <a:t>запис</a:t>
            </a:r>
            <a:r>
              <a:rPr lang="bg-BG" altLang="bg-BG"/>
              <a:t>, за да могат да… съхраняват разнотипната информация, която ще съдържат.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271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0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0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0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0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0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0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0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0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0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0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0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0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0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0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0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0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802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802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1802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1802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1802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1802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75" grpId="0" animBg="1"/>
      <p:bldP spid="180276" grpId="0" animBg="1"/>
      <p:bldP spid="180277" grpId="0" animBg="1"/>
      <p:bldP spid="180278" grpId="0" animBg="1"/>
      <p:bldP spid="180279" grpId="0" animBg="1"/>
      <p:bldP spid="180280" grpId="0" animBg="1"/>
      <p:bldP spid="180280" grpId="1" animBg="1"/>
      <p:bldP spid="180281" grpId="0" animBg="1"/>
      <p:bldP spid="180281" grpId="1" animBg="1"/>
      <p:bldP spid="180282" grpId="0" animBg="1"/>
      <p:bldP spid="180282" grpId="1" animBg="1"/>
      <p:bldP spid="180283" grpId="0" animBg="1"/>
      <p:bldP spid="180284" grpId="0" animBg="1"/>
      <p:bldP spid="180285" grpId="0" animBg="1"/>
      <p:bldP spid="180286" grpId="0" animBg="1"/>
      <p:bldP spid="1802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34925" y="1109663"/>
            <a:ext cx="90471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bg-BG" altLang="bg-BG" b="0"/>
              <a:t>За да се даде на алгоритъма “градивен материал” за динамична структура, в случая - стек, </a:t>
            </a:r>
            <a:r>
              <a:rPr lang="bg-BG" altLang="bg-BG" i="1"/>
              <a:t>необходимо е </a:t>
            </a:r>
            <a:r>
              <a:rPr lang="bg-BG" altLang="bg-BG"/>
              <a:t>в средата</a:t>
            </a:r>
            <a:r>
              <a:rPr lang="bg-BG" altLang="bg-BG" i="1"/>
              <a:t> </a:t>
            </a:r>
            <a:r>
              <a:rPr lang="bg-BG" altLang="bg-BG"/>
              <a:t>да бъдат въведени: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254001" y="-29006"/>
            <a:ext cx="8828088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 anchor="ctr">
            <a:spAutoFit/>
          </a:bodyPr>
          <a:lstStyle/>
          <a:p>
            <a:pPr algn="ctr"/>
            <a:r>
              <a:rPr lang="bg-BG" altLang="bg-BG" dirty="0" smtClean="0"/>
              <a:t> Динамична </a:t>
            </a:r>
            <a:r>
              <a:rPr lang="bg-BG" altLang="bg-BG" dirty="0"/>
              <a:t>структура от данни, организирана като стек, реализирана чрез указатели. </a:t>
            </a:r>
            <a:endParaRPr lang="bg-BG" altLang="bg-BG" i="1" dirty="0"/>
          </a:p>
          <a:p>
            <a:pPr algn="ctr"/>
            <a:r>
              <a:rPr lang="bg-BG" altLang="bg-BG" dirty="0"/>
              <a:t>Или просто “СТЕК”.</a:t>
            </a:r>
            <a:endParaRPr lang="bg-BG" altLang="bg-BG" i="1" dirty="0"/>
          </a:p>
          <a:p>
            <a:pPr algn="ctr" eaLnBrk="0" hangingPunct="0"/>
            <a:endParaRPr lang="bg-BG" altLang="bg-BG" sz="1800" b="0" dirty="0"/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4543425" y="1905000"/>
            <a:ext cx="2019300" cy="1581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400" i="1">
                <a:solidFill>
                  <a:srgbClr val="800000"/>
                </a:solidFill>
                <a:latin typeface="Times New Roman" pitchFamily="18" charset="0"/>
              </a:rPr>
              <a:t>Type</a:t>
            </a:r>
            <a:r>
              <a:rPr lang="en-US" altLang="bg-BG" sz="1400" b="0">
                <a:solidFill>
                  <a:srgbClr val="800000"/>
                </a:solidFill>
                <a:latin typeface="Times New Roman" pitchFamily="18" charset="0"/>
              </a:rPr>
              <a:t> po</a:t>
            </a:r>
            <a:r>
              <a:rPr lang="bg-BG" altLang="bg-BG" sz="1400" b="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400" b="0">
                <a:solidFill>
                  <a:srgbClr val="800000"/>
                </a:solidFill>
                <a:latin typeface="Times New Roman" pitchFamily="18" charset="0"/>
              </a:rPr>
              <a:t>=</a:t>
            </a:r>
            <a:r>
              <a:rPr lang="bg-BG" altLang="bg-BG" sz="1400" b="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400" b="0">
                <a:solidFill>
                  <a:srgbClr val="800000"/>
                </a:solidFill>
                <a:latin typeface="Times New Roman" pitchFamily="18" charset="0"/>
              </a:rPr>
              <a:t>^</a:t>
            </a:r>
            <a:r>
              <a:rPr lang="bg-BG" altLang="bg-BG" sz="1400" b="0">
                <a:solidFill>
                  <a:srgbClr val="800000"/>
                </a:solidFill>
                <a:latin typeface="Times New Roman" pitchFamily="18" charset="0"/>
              </a:rPr>
              <a:t> Е</a:t>
            </a:r>
            <a:r>
              <a:rPr lang="en-US" altLang="bg-BG" sz="1400" b="0">
                <a:solidFill>
                  <a:srgbClr val="800000"/>
                </a:solidFill>
                <a:latin typeface="Times New Roman" pitchFamily="18" charset="0"/>
              </a:rPr>
              <a:t>lement;</a:t>
            </a:r>
          </a:p>
          <a:p>
            <a:pPr algn="l" eaLnBrk="1" hangingPunct="1"/>
            <a:r>
              <a:rPr lang="en-US" altLang="bg-BG" sz="1400" b="0">
                <a:solidFill>
                  <a:srgbClr val="800000"/>
                </a:solidFill>
                <a:latin typeface="Times New Roman" pitchFamily="18" charset="0"/>
              </a:rPr>
              <a:t>Element</a:t>
            </a:r>
            <a:r>
              <a:rPr lang="bg-BG" altLang="bg-BG" sz="1400" b="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400" b="0">
                <a:solidFill>
                  <a:srgbClr val="800000"/>
                </a:solidFill>
                <a:latin typeface="Times New Roman" pitchFamily="18" charset="0"/>
              </a:rPr>
              <a:t>=</a:t>
            </a:r>
            <a:r>
              <a:rPr lang="bg-BG" altLang="bg-BG" sz="1400" b="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400" i="1">
                <a:solidFill>
                  <a:srgbClr val="800000"/>
                </a:solidFill>
                <a:latin typeface="Times New Roman" pitchFamily="18" charset="0"/>
              </a:rPr>
              <a:t>record</a:t>
            </a:r>
          </a:p>
          <a:p>
            <a:pPr algn="l" eaLnBrk="1" hangingPunct="1"/>
            <a:r>
              <a:rPr lang="en-US" altLang="bg-BG" sz="1400" b="0">
                <a:solidFill>
                  <a:srgbClr val="800000"/>
                </a:solidFill>
                <a:latin typeface="Times New Roman" pitchFamily="18" charset="0"/>
              </a:rPr>
              <a:t>Data:</a:t>
            </a:r>
            <a:r>
              <a:rPr lang="bg-BG" altLang="bg-BG" sz="1400" b="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400" b="0">
                <a:solidFill>
                  <a:srgbClr val="800000"/>
                </a:solidFill>
                <a:latin typeface="Times New Roman" pitchFamily="18" charset="0"/>
              </a:rPr>
              <a:t>integer</a:t>
            </a:r>
            <a:r>
              <a:rPr lang="en-US" altLang="bg-BG" sz="1400" i="1">
                <a:solidFill>
                  <a:srgbClr val="800000"/>
                </a:solidFill>
                <a:latin typeface="Times New Roman" pitchFamily="18" charset="0"/>
              </a:rPr>
              <a:t>;</a:t>
            </a:r>
          </a:p>
          <a:p>
            <a:pPr algn="l" eaLnBrk="1" hangingPunct="1"/>
            <a:r>
              <a:rPr lang="en-US" altLang="bg-BG" sz="1400" b="0">
                <a:solidFill>
                  <a:srgbClr val="800000"/>
                </a:solidFill>
                <a:latin typeface="Times New Roman" pitchFamily="18" charset="0"/>
              </a:rPr>
              <a:t>Next:</a:t>
            </a:r>
            <a:r>
              <a:rPr lang="bg-BG" altLang="bg-BG" sz="1400" b="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400" b="0">
                <a:solidFill>
                  <a:srgbClr val="800000"/>
                </a:solidFill>
                <a:latin typeface="Times New Roman" pitchFamily="18" charset="0"/>
              </a:rPr>
              <a:t>po</a:t>
            </a:r>
            <a:endParaRPr lang="en-US" altLang="bg-BG" sz="1400" i="1">
              <a:solidFill>
                <a:srgbClr val="800000"/>
              </a:solidFill>
              <a:latin typeface="Times New Roman" pitchFamily="18" charset="0"/>
            </a:endParaRPr>
          </a:p>
          <a:p>
            <a:pPr algn="l" eaLnBrk="1" hangingPunct="1"/>
            <a:r>
              <a:rPr lang="en-US" altLang="bg-BG" sz="1400" i="1">
                <a:solidFill>
                  <a:srgbClr val="800000"/>
                </a:solidFill>
                <a:latin typeface="Times New Roman" pitchFamily="18" charset="0"/>
              </a:rPr>
              <a:t>End</a:t>
            </a:r>
            <a:r>
              <a:rPr lang="en-US" altLang="bg-BG" sz="1400" b="0">
                <a:solidFill>
                  <a:srgbClr val="800000"/>
                </a:solidFill>
                <a:latin typeface="Times New Roman" pitchFamily="18" charset="0"/>
              </a:rPr>
              <a:t>;</a:t>
            </a:r>
          </a:p>
          <a:p>
            <a:pPr algn="l" eaLnBrk="1" hangingPunct="1"/>
            <a:r>
              <a:rPr lang="en-US" altLang="bg-BG" sz="1400" i="1">
                <a:solidFill>
                  <a:srgbClr val="800000"/>
                </a:solidFill>
                <a:latin typeface="Times New Roman" pitchFamily="18" charset="0"/>
              </a:rPr>
              <a:t>Var</a:t>
            </a:r>
            <a:r>
              <a:rPr lang="en-US" altLang="bg-BG" sz="1400" b="0">
                <a:solidFill>
                  <a:srgbClr val="800000"/>
                </a:solidFill>
                <a:latin typeface="Times New Roman" pitchFamily="18" charset="0"/>
              </a:rPr>
              <a:t> na: po; </a:t>
            </a:r>
            <a:endParaRPr lang="bg-BG" altLang="bg-BG" sz="1400" b="0">
              <a:solidFill>
                <a:srgbClr val="800000"/>
              </a:solidFill>
              <a:latin typeface="Times New Roman" pitchFamily="18" charset="0"/>
            </a:endParaRPr>
          </a:p>
          <a:p>
            <a:pPr algn="l" eaLnBrk="1" hangingPunct="1"/>
            <a:r>
              <a:rPr lang="bg-BG" altLang="bg-BG" sz="1400" b="0">
                <a:solidFill>
                  <a:srgbClr val="800000"/>
                </a:solidFill>
                <a:latin typeface="Times New Roman" pitchFamily="18" charset="0"/>
              </a:rPr>
              <a:t>….</a:t>
            </a:r>
            <a:endParaRPr lang="en-US" altLang="bg-BG" sz="1400" b="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6572250" y="1914525"/>
            <a:ext cx="2324100" cy="1552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400" i="1">
                <a:solidFill>
                  <a:schemeClr val="accent2"/>
                </a:solidFill>
                <a:latin typeface="Times New Roman" pitchFamily="18" charset="0"/>
              </a:rPr>
              <a:t>typedef</a:t>
            </a:r>
            <a:r>
              <a:rPr lang="en-US" altLang="bg-BG" sz="1400" b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400" i="1">
                <a:solidFill>
                  <a:schemeClr val="accent2"/>
                </a:solidFill>
                <a:latin typeface="Times New Roman" pitchFamily="18" charset="0"/>
              </a:rPr>
              <a:t>struct</a:t>
            </a:r>
            <a:r>
              <a:rPr lang="en-US" altLang="bg-BG" sz="1400" b="0">
                <a:solidFill>
                  <a:schemeClr val="accent2"/>
                </a:solidFill>
                <a:latin typeface="Times New Roman" pitchFamily="18" charset="0"/>
              </a:rPr>
              <a:t> Element * po;</a:t>
            </a:r>
          </a:p>
          <a:p>
            <a:pPr algn="l" eaLnBrk="1" hangingPunct="1"/>
            <a:r>
              <a:rPr lang="en-US" altLang="bg-BG" sz="1400" i="1">
                <a:solidFill>
                  <a:schemeClr val="accent2"/>
                </a:solidFill>
                <a:latin typeface="Times New Roman" pitchFamily="18" charset="0"/>
              </a:rPr>
              <a:t>struc</a:t>
            </a:r>
            <a:r>
              <a:rPr lang="en-US" altLang="bg-BG" sz="1400" b="0">
                <a:solidFill>
                  <a:schemeClr val="accent2"/>
                </a:solidFill>
                <a:latin typeface="Times New Roman" pitchFamily="18" charset="0"/>
              </a:rPr>
              <a:t>t Element</a:t>
            </a:r>
            <a:r>
              <a:rPr lang="bg-BG" altLang="bg-BG" sz="1400" b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400" b="0">
                <a:solidFill>
                  <a:schemeClr val="accent2"/>
                </a:solidFill>
                <a:latin typeface="Times New Roman" pitchFamily="18" charset="0"/>
              </a:rPr>
              <a:t>{</a:t>
            </a:r>
          </a:p>
          <a:p>
            <a:pPr algn="l" eaLnBrk="1" hangingPunct="1"/>
            <a:r>
              <a:rPr lang="en-US" altLang="bg-BG" sz="1400" i="1">
                <a:solidFill>
                  <a:schemeClr val="accent2"/>
                </a:solidFill>
                <a:latin typeface="Times New Roman" pitchFamily="18" charset="0"/>
              </a:rPr>
              <a:t>int</a:t>
            </a:r>
            <a:r>
              <a:rPr lang="en-US" altLang="bg-BG" sz="1400" b="0">
                <a:solidFill>
                  <a:schemeClr val="accent2"/>
                </a:solidFill>
                <a:latin typeface="Times New Roman" pitchFamily="18" charset="0"/>
              </a:rPr>
              <a:t> Data; po Next;</a:t>
            </a:r>
          </a:p>
          <a:p>
            <a:pPr algn="l" eaLnBrk="1" hangingPunct="1"/>
            <a:r>
              <a:rPr lang="en-US" altLang="bg-BG" sz="1400" b="0">
                <a:solidFill>
                  <a:schemeClr val="accent2"/>
                </a:solidFill>
                <a:latin typeface="Times New Roman" pitchFamily="18" charset="0"/>
              </a:rPr>
              <a:t>};</a:t>
            </a:r>
          </a:p>
          <a:p>
            <a:pPr algn="l" eaLnBrk="1" hangingPunct="1"/>
            <a:r>
              <a:rPr lang="en-US" altLang="bg-BG" sz="1400" i="1">
                <a:solidFill>
                  <a:schemeClr val="accent2"/>
                </a:solidFill>
                <a:latin typeface="Times New Roman" pitchFamily="18" charset="0"/>
              </a:rPr>
              <a:t>void</a:t>
            </a:r>
            <a:r>
              <a:rPr lang="en-US" altLang="bg-BG" sz="1400" b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400" i="1">
                <a:solidFill>
                  <a:schemeClr val="accent2"/>
                </a:solidFill>
                <a:latin typeface="Times New Roman" pitchFamily="18" charset="0"/>
              </a:rPr>
              <a:t>main</a:t>
            </a:r>
            <a:r>
              <a:rPr lang="en-US" altLang="bg-BG" sz="1400" b="0">
                <a:solidFill>
                  <a:schemeClr val="accent2"/>
                </a:solidFill>
                <a:latin typeface="Times New Roman" pitchFamily="18" charset="0"/>
              </a:rPr>
              <a:t>()</a:t>
            </a:r>
          </a:p>
          <a:p>
            <a:pPr algn="l" eaLnBrk="1" hangingPunct="1"/>
            <a:r>
              <a:rPr lang="en-US" altLang="bg-BG" sz="1400" b="0">
                <a:solidFill>
                  <a:schemeClr val="accent2"/>
                </a:solidFill>
                <a:latin typeface="Times New Roman" pitchFamily="18" charset="0"/>
              </a:rPr>
              <a:t>{po  na;</a:t>
            </a:r>
            <a:endParaRPr lang="bg-BG" altLang="bg-BG" sz="1400" b="0">
              <a:solidFill>
                <a:schemeClr val="accent2"/>
              </a:solidFill>
              <a:latin typeface="Times New Roman" pitchFamily="18" charset="0"/>
            </a:endParaRPr>
          </a:p>
          <a:p>
            <a:pPr algn="l" eaLnBrk="1" hangingPunct="1"/>
            <a:r>
              <a:rPr lang="bg-BG" altLang="bg-BG" sz="1400" b="0">
                <a:solidFill>
                  <a:schemeClr val="accent2"/>
                </a:solidFill>
                <a:latin typeface="Times New Roman" pitchFamily="18" charset="0"/>
              </a:rPr>
              <a:t>….</a:t>
            </a:r>
            <a:endParaRPr lang="en-US" altLang="bg-BG" sz="1400" b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9462" name="Text Box 11"/>
          <p:cNvSpPr txBox="1">
            <a:spLocks noChangeArrowheads="1"/>
          </p:cNvSpPr>
          <p:nvPr/>
        </p:nvSpPr>
        <p:spPr bwMode="auto">
          <a:xfrm>
            <a:off x="254000" y="1905000"/>
            <a:ext cx="4229100" cy="1028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200" b="0">
                <a:latin typeface="Times New Roman" pitchFamily="18" charset="0"/>
              </a:rPr>
              <a:t>Типове за:</a:t>
            </a:r>
          </a:p>
          <a:p>
            <a:pPr algn="l" eaLnBrk="1" hangingPunct="1"/>
            <a:r>
              <a:rPr lang="en-US" altLang="bg-BG" sz="1200" b="0">
                <a:latin typeface="Times New Roman" pitchFamily="18" charset="0"/>
              </a:rPr>
              <a:t>Указател към елементите на структурата </a:t>
            </a:r>
          </a:p>
          <a:p>
            <a:pPr algn="l" eaLnBrk="1" hangingPunct="1"/>
            <a:r>
              <a:rPr lang="en-US" altLang="bg-BG" sz="1200" b="0">
                <a:latin typeface="Times New Roman" pitchFamily="18" charset="0"/>
              </a:rPr>
              <a:t>Елемент на структурата, който съдържа и указател към елементи от същия тип </a:t>
            </a:r>
          </a:p>
          <a:p>
            <a:pPr eaLnBrk="1" hangingPunct="1"/>
            <a:endParaRPr lang="en-US" altLang="bg-BG"/>
          </a:p>
        </p:txBody>
      </p:sp>
      <p:sp>
        <p:nvSpPr>
          <p:cNvPr id="19463" name="Text Box 12"/>
          <p:cNvSpPr txBox="1">
            <a:spLocks noChangeArrowheads="1"/>
          </p:cNvSpPr>
          <p:nvPr/>
        </p:nvSpPr>
        <p:spPr bwMode="auto">
          <a:xfrm>
            <a:off x="254000" y="3000375"/>
            <a:ext cx="42291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200" b="0">
                <a:latin typeface="Times New Roman" pitchFamily="18" charset="0"/>
              </a:rPr>
              <a:t>Променлива за адреса на началото на структурата</a:t>
            </a:r>
            <a:endParaRPr lang="en-US" altLang="bg-BG"/>
          </a:p>
        </p:txBody>
      </p:sp>
      <p:sp>
        <p:nvSpPr>
          <p:cNvPr id="182322" name="Rectangle 50"/>
          <p:cNvSpPr>
            <a:spLocks noChangeArrowheads="1"/>
          </p:cNvSpPr>
          <p:nvPr/>
        </p:nvSpPr>
        <p:spPr bwMode="auto">
          <a:xfrm>
            <a:off x="2524125" y="4248150"/>
            <a:ext cx="2611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180975" algn="l"/>
            <a:r>
              <a:rPr lang="bg-BG" altLang="bg-BG" sz="1400" b="0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Ето един изграден стек:</a:t>
            </a:r>
            <a:endParaRPr lang="en-US" altLang="bg-BG" sz="1100" b="0">
              <a:ea typeface="Times New Roman" pitchFamily="18" charset="0"/>
              <a:cs typeface="Tahoma" pitchFamily="34" charset="0"/>
            </a:endParaRPr>
          </a:p>
          <a:p>
            <a:pPr indent="180975" algn="l" eaLnBrk="0" hangingPunct="0"/>
            <a:endParaRPr lang="en-US" altLang="bg-BG" sz="1800" b="0">
              <a:ea typeface="Times New Roman" pitchFamily="18" charset="0"/>
              <a:cs typeface="Tahoma" pitchFamily="34" charset="0"/>
            </a:endParaRPr>
          </a:p>
        </p:txBody>
      </p:sp>
      <p:grpSp>
        <p:nvGrpSpPr>
          <p:cNvPr id="182333" name="Group 61"/>
          <p:cNvGrpSpPr>
            <a:grpSpLocks/>
          </p:cNvGrpSpPr>
          <p:nvPr/>
        </p:nvGrpSpPr>
        <p:grpSpPr bwMode="auto">
          <a:xfrm>
            <a:off x="1295400" y="5014913"/>
            <a:ext cx="800100" cy="409575"/>
            <a:chOff x="816" y="3159"/>
            <a:chExt cx="504" cy="258"/>
          </a:xfrm>
        </p:grpSpPr>
        <p:sp>
          <p:nvSpPr>
            <p:cNvPr id="19502" name="AutoShape 37"/>
            <p:cNvSpPr>
              <a:spLocks noChangeArrowheads="1"/>
            </p:cNvSpPr>
            <p:nvPr/>
          </p:nvSpPr>
          <p:spPr bwMode="auto">
            <a:xfrm>
              <a:off x="816" y="3181"/>
              <a:ext cx="396" cy="185"/>
            </a:xfrm>
            <a:prstGeom prst="cube">
              <a:avLst>
                <a:gd name="adj" fmla="val 58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9503" name="Line 36"/>
            <p:cNvSpPr>
              <a:spLocks noChangeShapeType="1"/>
            </p:cNvSpPr>
            <p:nvPr/>
          </p:nvSpPr>
          <p:spPr bwMode="auto">
            <a:xfrm>
              <a:off x="924" y="3181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9504" name="Line 35"/>
            <p:cNvSpPr>
              <a:spLocks noChangeShapeType="1"/>
            </p:cNvSpPr>
            <p:nvPr/>
          </p:nvSpPr>
          <p:spPr bwMode="auto">
            <a:xfrm flipH="1">
              <a:off x="924" y="3255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9505" name="Freeform 34"/>
            <p:cNvSpPr>
              <a:spLocks/>
            </p:cNvSpPr>
            <p:nvPr/>
          </p:nvSpPr>
          <p:spPr bwMode="auto">
            <a:xfrm>
              <a:off x="890" y="3255"/>
              <a:ext cx="34" cy="33"/>
            </a:xfrm>
            <a:custGeom>
              <a:avLst/>
              <a:gdLst>
                <a:gd name="T0" fmla="*/ 34 w 170"/>
                <a:gd name="T1" fmla="*/ 0 h 160"/>
                <a:gd name="T2" fmla="*/ 0 w 170"/>
                <a:gd name="T3" fmla="*/ 33 h 16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0" h="160">
                  <a:moveTo>
                    <a:pt x="170" y="0"/>
                  </a:moveTo>
                  <a:lnTo>
                    <a:pt x="0" y="1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9506" name="Freeform 33"/>
            <p:cNvSpPr>
              <a:spLocks/>
            </p:cNvSpPr>
            <p:nvPr/>
          </p:nvSpPr>
          <p:spPr bwMode="auto">
            <a:xfrm>
              <a:off x="924" y="3159"/>
              <a:ext cx="180" cy="115"/>
            </a:xfrm>
            <a:custGeom>
              <a:avLst/>
              <a:gdLst>
                <a:gd name="T0" fmla="*/ 0 w 900"/>
                <a:gd name="T1" fmla="*/ 115 h 560"/>
                <a:gd name="T2" fmla="*/ 180 w 900"/>
                <a:gd name="T3" fmla="*/ 115 h 560"/>
                <a:gd name="T4" fmla="*/ 180 w 900"/>
                <a:gd name="T5" fmla="*/ 0 h 560"/>
                <a:gd name="T6" fmla="*/ 0 w 900"/>
                <a:gd name="T7" fmla="*/ 0 h 560"/>
                <a:gd name="T8" fmla="*/ 0 w 900"/>
                <a:gd name="T9" fmla="*/ 115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9507" name="Line 32"/>
            <p:cNvSpPr>
              <a:spLocks noChangeShapeType="1"/>
            </p:cNvSpPr>
            <p:nvPr/>
          </p:nvSpPr>
          <p:spPr bwMode="auto">
            <a:xfrm>
              <a:off x="1032" y="3219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9508" name="Text Box 31"/>
            <p:cNvSpPr txBox="1">
              <a:spLocks noChangeArrowheads="1"/>
            </p:cNvSpPr>
            <p:nvPr/>
          </p:nvSpPr>
          <p:spPr bwMode="auto">
            <a:xfrm>
              <a:off x="816" y="3233"/>
              <a:ext cx="2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bg-BG" altLang="bg-BG" sz="200" b="0"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r>
                <a:rPr lang="en-US" altLang="bg-BG" sz="1000" b="0">
                  <a:cs typeface="Times New Roman" pitchFamily="18" charset="0"/>
                </a:rPr>
                <a:t>na</a:t>
              </a:r>
              <a:endParaRPr lang="en-US" altLang="bg-BG" sz="1800" b="0"/>
            </a:p>
          </p:txBody>
        </p:sp>
      </p:grpSp>
      <p:grpSp>
        <p:nvGrpSpPr>
          <p:cNvPr id="182334" name="Group 62"/>
          <p:cNvGrpSpPr>
            <a:grpSpLocks/>
          </p:cNvGrpSpPr>
          <p:nvPr/>
        </p:nvGrpSpPr>
        <p:grpSpPr bwMode="auto">
          <a:xfrm>
            <a:off x="2095500" y="5014913"/>
            <a:ext cx="457200" cy="571500"/>
            <a:chOff x="1320" y="3159"/>
            <a:chExt cx="288" cy="360"/>
          </a:xfrm>
        </p:grpSpPr>
        <p:sp>
          <p:nvSpPr>
            <p:cNvPr id="19500" name="Text Box 30"/>
            <p:cNvSpPr txBox="1">
              <a:spLocks noChangeArrowheads="1"/>
            </p:cNvSpPr>
            <p:nvPr/>
          </p:nvSpPr>
          <p:spPr bwMode="auto">
            <a:xfrm>
              <a:off x="1320" y="3303"/>
              <a:ext cx="288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bg-BG" altLang="bg-BG" sz="1200">
                  <a:cs typeface="Times New Roman" pitchFamily="18" charset="0"/>
                </a:rPr>
                <a:t>3</a:t>
              </a:r>
              <a:endParaRPr lang="bg-BG" altLang="bg-BG" sz="1800" b="0"/>
            </a:p>
          </p:txBody>
        </p:sp>
        <p:sp>
          <p:nvSpPr>
            <p:cNvPr id="19501" name="Rectangle 29"/>
            <p:cNvSpPr>
              <a:spLocks noChangeArrowheads="1"/>
            </p:cNvSpPr>
            <p:nvPr/>
          </p:nvSpPr>
          <p:spPr bwMode="auto">
            <a:xfrm>
              <a:off x="1320" y="3159"/>
              <a:ext cx="288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82335" name="Group 63"/>
          <p:cNvGrpSpPr>
            <a:grpSpLocks/>
          </p:cNvGrpSpPr>
          <p:nvPr/>
        </p:nvGrpSpPr>
        <p:grpSpPr bwMode="auto">
          <a:xfrm>
            <a:off x="2324100" y="5014913"/>
            <a:ext cx="1028700" cy="571500"/>
            <a:chOff x="1464" y="3159"/>
            <a:chExt cx="648" cy="360"/>
          </a:xfrm>
        </p:grpSpPr>
        <p:sp>
          <p:nvSpPr>
            <p:cNvPr id="19497" name="Line 28"/>
            <p:cNvSpPr>
              <a:spLocks noChangeShapeType="1"/>
            </p:cNvSpPr>
            <p:nvPr/>
          </p:nvSpPr>
          <p:spPr bwMode="auto">
            <a:xfrm>
              <a:off x="1464" y="3231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9498" name="Text Box 27"/>
            <p:cNvSpPr txBox="1">
              <a:spLocks noChangeArrowheads="1"/>
            </p:cNvSpPr>
            <p:nvPr/>
          </p:nvSpPr>
          <p:spPr bwMode="auto">
            <a:xfrm>
              <a:off x="1824" y="3303"/>
              <a:ext cx="288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bg-BG" altLang="bg-BG" sz="1200">
                  <a:cs typeface="Times New Roman" pitchFamily="18" charset="0"/>
                </a:rPr>
                <a:t>5</a:t>
              </a:r>
              <a:endParaRPr lang="bg-BG" altLang="bg-BG" sz="1800" b="0"/>
            </a:p>
          </p:txBody>
        </p:sp>
        <p:sp>
          <p:nvSpPr>
            <p:cNvPr id="19499" name="Rectangle 26"/>
            <p:cNvSpPr>
              <a:spLocks noChangeArrowheads="1"/>
            </p:cNvSpPr>
            <p:nvPr/>
          </p:nvSpPr>
          <p:spPr bwMode="auto">
            <a:xfrm>
              <a:off x="1824" y="3159"/>
              <a:ext cx="288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82336" name="Group 64"/>
          <p:cNvGrpSpPr>
            <a:grpSpLocks/>
          </p:cNvGrpSpPr>
          <p:nvPr/>
        </p:nvGrpSpPr>
        <p:grpSpPr bwMode="auto">
          <a:xfrm>
            <a:off x="3124200" y="5014913"/>
            <a:ext cx="1028700" cy="571500"/>
            <a:chOff x="1968" y="3159"/>
            <a:chExt cx="648" cy="360"/>
          </a:xfrm>
        </p:grpSpPr>
        <p:sp>
          <p:nvSpPr>
            <p:cNvPr id="19494" name="Line 25"/>
            <p:cNvSpPr>
              <a:spLocks noChangeShapeType="1"/>
            </p:cNvSpPr>
            <p:nvPr/>
          </p:nvSpPr>
          <p:spPr bwMode="auto">
            <a:xfrm>
              <a:off x="1968" y="3231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9495" name="Text Box 24"/>
            <p:cNvSpPr txBox="1">
              <a:spLocks noChangeArrowheads="1"/>
            </p:cNvSpPr>
            <p:nvPr/>
          </p:nvSpPr>
          <p:spPr bwMode="auto">
            <a:xfrm>
              <a:off x="2328" y="3303"/>
              <a:ext cx="288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bg-BG" altLang="bg-BG" sz="1200">
                  <a:cs typeface="Times New Roman" pitchFamily="18" charset="0"/>
                </a:rPr>
                <a:t>-2</a:t>
              </a:r>
              <a:endParaRPr lang="bg-BG" altLang="bg-BG" sz="1800" b="0"/>
            </a:p>
          </p:txBody>
        </p:sp>
        <p:sp>
          <p:nvSpPr>
            <p:cNvPr id="19496" name="Rectangle 23"/>
            <p:cNvSpPr>
              <a:spLocks noChangeArrowheads="1"/>
            </p:cNvSpPr>
            <p:nvPr/>
          </p:nvSpPr>
          <p:spPr bwMode="auto">
            <a:xfrm>
              <a:off x="2328" y="3159"/>
              <a:ext cx="288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82337" name="Group 65"/>
          <p:cNvGrpSpPr>
            <a:grpSpLocks/>
          </p:cNvGrpSpPr>
          <p:nvPr/>
        </p:nvGrpSpPr>
        <p:grpSpPr bwMode="auto">
          <a:xfrm>
            <a:off x="3924300" y="5014913"/>
            <a:ext cx="1028700" cy="571500"/>
            <a:chOff x="2472" y="3159"/>
            <a:chExt cx="648" cy="360"/>
          </a:xfrm>
        </p:grpSpPr>
        <p:sp>
          <p:nvSpPr>
            <p:cNvPr id="19491" name="Line 22"/>
            <p:cNvSpPr>
              <a:spLocks noChangeShapeType="1"/>
            </p:cNvSpPr>
            <p:nvPr/>
          </p:nvSpPr>
          <p:spPr bwMode="auto">
            <a:xfrm>
              <a:off x="2472" y="3231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9492" name="Text Box 21"/>
            <p:cNvSpPr txBox="1">
              <a:spLocks noChangeArrowheads="1"/>
            </p:cNvSpPr>
            <p:nvPr/>
          </p:nvSpPr>
          <p:spPr bwMode="auto">
            <a:xfrm>
              <a:off x="2832" y="3303"/>
              <a:ext cx="288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bg-BG" altLang="bg-BG" sz="1200">
                  <a:cs typeface="Times New Roman" pitchFamily="18" charset="0"/>
                </a:rPr>
                <a:t>6</a:t>
              </a:r>
              <a:endParaRPr lang="bg-BG" altLang="bg-BG" sz="1800" b="0"/>
            </a:p>
          </p:txBody>
        </p:sp>
        <p:sp>
          <p:nvSpPr>
            <p:cNvPr id="19493" name="Rectangle 20"/>
            <p:cNvSpPr>
              <a:spLocks noChangeArrowheads="1"/>
            </p:cNvSpPr>
            <p:nvPr/>
          </p:nvSpPr>
          <p:spPr bwMode="auto">
            <a:xfrm>
              <a:off x="2832" y="3159"/>
              <a:ext cx="288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82291" name="Line 19"/>
          <p:cNvSpPr>
            <a:spLocks noChangeShapeType="1"/>
          </p:cNvSpPr>
          <p:nvPr/>
        </p:nvSpPr>
        <p:spPr bwMode="auto">
          <a:xfrm>
            <a:off x="4724400" y="5129213"/>
            <a:ext cx="57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182338" name="Group 66"/>
          <p:cNvGrpSpPr>
            <a:grpSpLocks/>
          </p:cNvGrpSpPr>
          <p:nvPr/>
        </p:nvGrpSpPr>
        <p:grpSpPr bwMode="auto">
          <a:xfrm>
            <a:off x="5295900" y="5014913"/>
            <a:ext cx="228600" cy="228600"/>
            <a:chOff x="3336" y="3159"/>
            <a:chExt cx="144" cy="144"/>
          </a:xfrm>
        </p:grpSpPr>
        <p:sp>
          <p:nvSpPr>
            <p:cNvPr id="19488" name="Oval 18"/>
            <p:cNvSpPr>
              <a:spLocks noChangeArrowheads="1"/>
            </p:cNvSpPr>
            <p:nvPr/>
          </p:nvSpPr>
          <p:spPr bwMode="auto">
            <a:xfrm>
              <a:off x="3336" y="3159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9489" name="Line 17"/>
            <p:cNvSpPr>
              <a:spLocks noChangeShapeType="1"/>
            </p:cNvSpPr>
            <p:nvPr/>
          </p:nvSpPr>
          <p:spPr bwMode="auto">
            <a:xfrm>
              <a:off x="3336" y="3159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9490" name="Line 16"/>
            <p:cNvSpPr>
              <a:spLocks noChangeShapeType="1"/>
            </p:cNvSpPr>
            <p:nvPr/>
          </p:nvSpPr>
          <p:spPr bwMode="auto">
            <a:xfrm flipV="1">
              <a:off x="3336" y="3159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82287" name="Text Box 15"/>
          <p:cNvSpPr txBox="1">
            <a:spLocks noChangeArrowheads="1"/>
          </p:cNvSpPr>
          <p:nvPr/>
        </p:nvSpPr>
        <p:spPr bwMode="auto">
          <a:xfrm>
            <a:off x="5600700" y="4945063"/>
            <a:ext cx="790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bg-BG" altLang="bg-BG" sz="1200">
                <a:solidFill>
                  <a:srgbClr val="800000"/>
                </a:solidFill>
                <a:cs typeface="Times New Roman" pitchFamily="18" charset="0"/>
              </a:rPr>
              <a:t>Nil</a:t>
            </a:r>
            <a:endParaRPr lang="bg-BG" altLang="bg-BG" sz="1200">
              <a:solidFill>
                <a:srgbClr val="800000"/>
              </a:solidFill>
            </a:endParaRPr>
          </a:p>
          <a:p>
            <a:pPr algn="l" eaLnBrk="1" hangingPunct="1"/>
            <a:r>
              <a:rPr lang="fr-FR" altLang="bg-BG" sz="1200">
                <a:solidFill>
                  <a:srgbClr val="000099"/>
                </a:solidFill>
              </a:rPr>
              <a:t>NULL</a:t>
            </a:r>
            <a:endParaRPr lang="bg-BG" altLang="bg-BG" sz="1800" b="0">
              <a:solidFill>
                <a:srgbClr val="000099"/>
              </a:solidFill>
            </a:endParaRPr>
          </a:p>
        </p:txBody>
      </p:sp>
      <p:grpSp>
        <p:nvGrpSpPr>
          <p:cNvPr id="182332" name="Group 60"/>
          <p:cNvGrpSpPr>
            <a:grpSpLocks/>
          </p:cNvGrpSpPr>
          <p:nvPr/>
        </p:nvGrpSpPr>
        <p:grpSpPr bwMode="auto">
          <a:xfrm>
            <a:off x="7172325" y="4821238"/>
            <a:ext cx="1038225" cy="742950"/>
            <a:chOff x="3516" y="2485"/>
            <a:chExt cx="654" cy="468"/>
          </a:xfrm>
        </p:grpSpPr>
        <p:sp>
          <p:nvSpPr>
            <p:cNvPr id="19475" name="AutoShape 49"/>
            <p:cNvSpPr>
              <a:spLocks noChangeArrowheads="1"/>
            </p:cNvSpPr>
            <p:nvPr/>
          </p:nvSpPr>
          <p:spPr bwMode="auto">
            <a:xfrm>
              <a:off x="3522" y="2526"/>
              <a:ext cx="389" cy="247"/>
            </a:xfrm>
            <a:prstGeom prst="cube">
              <a:avLst>
                <a:gd name="adj" fmla="val 3611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9476" name="Freeform 48"/>
            <p:cNvSpPr>
              <a:spLocks/>
            </p:cNvSpPr>
            <p:nvPr/>
          </p:nvSpPr>
          <p:spPr bwMode="auto">
            <a:xfrm>
              <a:off x="3524" y="2525"/>
              <a:ext cx="88" cy="90"/>
            </a:xfrm>
            <a:custGeom>
              <a:avLst/>
              <a:gdLst>
                <a:gd name="T0" fmla="*/ 0 w 220"/>
                <a:gd name="T1" fmla="*/ 90 h 225"/>
                <a:gd name="T2" fmla="*/ 86 w 220"/>
                <a:gd name="T3" fmla="*/ 90 h 225"/>
                <a:gd name="T4" fmla="*/ 88 w 220"/>
                <a:gd name="T5" fmla="*/ 0 h 225"/>
                <a:gd name="T6" fmla="*/ 0 w 220"/>
                <a:gd name="T7" fmla="*/ 90 h 2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0" h="225">
                  <a:moveTo>
                    <a:pt x="0" y="225"/>
                  </a:moveTo>
                  <a:lnTo>
                    <a:pt x="215" y="225"/>
                  </a:lnTo>
                  <a:lnTo>
                    <a:pt x="220" y="0"/>
                  </a:lnTo>
                  <a:lnTo>
                    <a:pt x="0" y="225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9477" name="AutoShape 47"/>
            <p:cNvSpPr>
              <a:spLocks noChangeArrowheads="1"/>
            </p:cNvSpPr>
            <p:nvPr/>
          </p:nvSpPr>
          <p:spPr bwMode="auto">
            <a:xfrm>
              <a:off x="3781" y="2526"/>
              <a:ext cx="389" cy="247"/>
            </a:xfrm>
            <a:prstGeom prst="cube">
              <a:avLst>
                <a:gd name="adj" fmla="val 3611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9478" name="Freeform 46"/>
            <p:cNvSpPr>
              <a:spLocks/>
            </p:cNvSpPr>
            <p:nvPr/>
          </p:nvSpPr>
          <p:spPr bwMode="auto">
            <a:xfrm>
              <a:off x="3781" y="2527"/>
              <a:ext cx="89" cy="86"/>
            </a:xfrm>
            <a:custGeom>
              <a:avLst/>
              <a:gdLst>
                <a:gd name="T0" fmla="*/ 0 w 222"/>
                <a:gd name="T1" fmla="*/ 86 h 216"/>
                <a:gd name="T2" fmla="*/ 89 w 222"/>
                <a:gd name="T3" fmla="*/ 86 h 216"/>
                <a:gd name="T4" fmla="*/ 89 w 222"/>
                <a:gd name="T5" fmla="*/ 0 h 216"/>
                <a:gd name="T6" fmla="*/ 0 w 222"/>
                <a:gd name="T7" fmla="*/ 86 h 2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2" h="216">
                  <a:moveTo>
                    <a:pt x="0" y="216"/>
                  </a:moveTo>
                  <a:lnTo>
                    <a:pt x="222" y="215"/>
                  </a:lnTo>
                  <a:lnTo>
                    <a:pt x="222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19479" name="Group 41"/>
            <p:cNvGrpSpPr>
              <a:grpSpLocks/>
            </p:cNvGrpSpPr>
            <p:nvPr/>
          </p:nvGrpSpPr>
          <p:grpSpPr bwMode="auto">
            <a:xfrm rot="8608922">
              <a:off x="3911" y="2485"/>
              <a:ext cx="216" cy="46"/>
              <a:chOff x="3420" y="5760"/>
              <a:chExt cx="1980" cy="560"/>
            </a:xfrm>
          </p:grpSpPr>
          <p:sp>
            <p:nvSpPr>
              <p:cNvPr id="19484" name="Line 45"/>
              <p:cNvSpPr>
                <a:spLocks noChangeShapeType="1"/>
              </p:cNvSpPr>
              <p:nvPr/>
            </p:nvSpPr>
            <p:spPr bwMode="auto">
              <a:xfrm flipH="1">
                <a:off x="5400" y="5870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485" name="Freeform 44"/>
              <p:cNvSpPr>
                <a:spLocks/>
              </p:cNvSpPr>
              <p:nvPr/>
            </p:nvSpPr>
            <p:spPr bwMode="auto">
              <a:xfrm flipH="1">
                <a:off x="4500" y="5760"/>
                <a:ext cx="900" cy="560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486" name="Oval 43"/>
              <p:cNvSpPr>
                <a:spLocks noChangeArrowheads="1"/>
              </p:cNvSpPr>
              <p:nvPr/>
            </p:nvSpPr>
            <p:spPr bwMode="auto">
              <a:xfrm flipH="1">
                <a:off x="4860" y="5870"/>
                <a:ext cx="360" cy="36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487" name="Line 42"/>
              <p:cNvSpPr>
                <a:spLocks noChangeShapeType="1"/>
              </p:cNvSpPr>
              <p:nvPr/>
            </p:nvSpPr>
            <p:spPr bwMode="auto">
              <a:xfrm flipH="1">
                <a:off x="3420" y="6050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19480" name="Oval 40"/>
            <p:cNvSpPr>
              <a:spLocks noChangeArrowheads="1"/>
            </p:cNvSpPr>
            <p:nvPr/>
          </p:nvSpPr>
          <p:spPr bwMode="auto">
            <a:xfrm>
              <a:off x="3652" y="2485"/>
              <a:ext cx="129" cy="12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0101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9481" name="Text Box 39"/>
            <p:cNvSpPr txBox="1">
              <a:spLocks noChangeArrowheads="1"/>
            </p:cNvSpPr>
            <p:nvPr/>
          </p:nvSpPr>
          <p:spPr bwMode="auto">
            <a:xfrm>
              <a:off x="3594" y="2629"/>
              <a:ext cx="432" cy="1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bg-BG" altLang="bg-BG" sz="800" b="0">
                  <a:cs typeface="Times New Roman" pitchFamily="18" charset="0"/>
                </a:rPr>
                <a:t>Тип запис</a:t>
              </a:r>
              <a:endParaRPr lang="bg-BG" altLang="bg-BG" sz="800" b="0"/>
            </a:p>
          </p:txBody>
        </p:sp>
        <p:sp>
          <p:nvSpPr>
            <p:cNvPr id="19482" name="Text Box 38"/>
            <p:cNvSpPr txBox="1">
              <a:spLocks noChangeArrowheads="1"/>
            </p:cNvSpPr>
            <p:nvPr/>
          </p:nvSpPr>
          <p:spPr bwMode="auto">
            <a:xfrm>
              <a:off x="3516" y="2773"/>
              <a:ext cx="57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bg-BG" altLang="bg-BG" sz="1200" b="0">
                  <a:cs typeface="Times New Roman" pitchFamily="18" charset="0"/>
                </a:rPr>
                <a:t>елемент</a:t>
              </a:r>
              <a:endParaRPr lang="bg-BG" altLang="bg-BG" sz="1800" b="0"/>
            </a:p>
          </p:txBody>
        </p:sp>
        <p:sp>
          <p:nvSpPr>
            <p:cNvPr id="19483" name="Freeform 14"/>
            <p:cNvSpPr>
              <a:spLocks/>
            </p:cNvSpPr>
            <p:nvPr/>
          </p:nvSpPr>
          <p:spPr bwMode="auto">
            <a:xfrm>
              <a:off x="3674" y="2625"/>
              <a:ext cx="230" cy="0"/>
            </a:xfrm>
            <a:custGeom>
              <a:avLst/>
              <a:gdLst>
                <a:gd name="T0" fmla="*/ 0 w 575"/>
                <a:gd name="T1" fmla="*/ 0 h 1"/>
                <a:gd name="T2" fmla="*/ 230 w 575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5" h="1">
                  <a:moveTo>
                    <a:pt x="0" y="0"/>
                  </a:moveTo>
                  <a:lnTo>
                    <a:pt x="575" y="0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9474" name="Rectangle 59"/>
          <p:cNvSpPr>
            <a:spLocks noChangeArrowheads="1"/>
          </p:cNvSpPr>
          <p:nvPr/>
        </p:nvSpPr>
        <p:spPr bwMode="auto">
          <a:xfrm>
            <a:off x="1428750" y="3141663"/>
            <a:ext cx="420688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180975" algn="just"/>
            <a:endParaRPr lang="bg-BG" altLang="bg-BG" sz="1400" b="0">
              <a:solidFill>
                <a:srgbClr val="000000"/>
              </a:solidFill>
              <a:latin typeface="Tahoma" pitchFamily="34" charset="0"/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 </a:t>
            </a:r>
            <a:endParaRPr lang="en-US" altLang="bg-BG" sz="1100" b="0"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 </a:t>
            </a:r>
            <a:endParaRPr lang="en-US" altLang="bg-BG" sz="1100" b="0"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FF0000"/>
                </a:solidFill>
                <a:ea typeface="Times New Roman" pitchFamily="18" charset="0"/>
                <a:cs typeface="Tahoma" pitchFamily="34" charset="0"/>
              </a:rPr>
              <a:t> </a:t>
            </a:r>
            <a:endParaRPr lang="en-US" altLang="bg-BG" sz="1100" b="0"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 </a:t>
            </a:r>
            <a:endParaRPr lang="bg-BG" altLang="bg-BG" sz="1800" b="0"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420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2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2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23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2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2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23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2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2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2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2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2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2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2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2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2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2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2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2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2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22" grpId="0"/>
      <p:bldP spid="18229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0" y="490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/>
          </a:p>
        </p:txBody>
      </p:sp>
      <p:sp>
        <p:nvSpPr>
          <p:cNvPr id="20483" name="AutoShape 6"/>
          <p:cNvSpPr>
            <a:spLocks noChangeArrowheads="1"/>
          </p:cNvSpPr>
          <p:nvPr/>
        </p:nvSpPr>
        <p:spPr bwMode="auto">
          <a:xfrm>
            <a:off x="3430588" y="571500"/>
            <a:ext cx="1039812" cy="628650"/>
          </a:xfrm>
          <a:prstGeom prst="cube">
            <a:avLst>
              <a:gd name="adj" fmla="val 361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0484" name="Freeform 7"/>
          <p:cNvSpPr>
            <a:spLocks/>
          </p:cNvSpPr>
          <p:nvPr/>
        </p:nvSpPr>
        <p:spPr bwMode="auto">
          <a:xfrm>
            <a:off x="3435350" y="571500"/>
            <a:ext cx="252413" cy="223838"/>
          </a:xfrm>
          <a:custGeom>
            <a:avLst/>
            <a:gdLst>
              <a:gd name="T0" fmla="*/ 0 w 235"/>
              <a:gd name="T1" fmla="*/ 223838 h 220"/>
              <a:gd name="T2" fmla="*/ 252413 w 235"/>
              <a:gd name="T3" fmla="*/ 223838 h 220"/>
              <a:gd name="T4" fmla="*/ 245968 w 235"/>
              <a:gd name="T5" fmla="*/ 0 h 220"/>
              <a:gd name="T6" fmla="*/ 0 w 235"/>
              <a:gd name="T7" fmla="*/ 223838 h 2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5" h="220">
                <a:moveTo>
                  <a:pt x="0" y="220"/>
                </a:moveTo>
                <a:lnTo>
                  <a:pt x="235" y="220"/>
                </a:lnTo>
                <a:lnTo>
                  <a:pt x="229" y="0"/>
                </a:lnTo>
                <a:lnTo>
                  <a:pt x="0" y="22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0485" name="AutoShape 8"/>
          <p:cNvSpPr>
            <a:spLocks noChangeArrowheads="1"/>
          </p:cNvSpPr>
          <p:nvPr/>
        </p:nvSpPr>
        <p:spPr bwMode="auto">
          <a:xfrm>
            <a:off x="4124325" y="571500"/>
            <a:ext cx="1039813" cy="628650"/>
          </a:xfrm>
          <a:prstGeom prst="cube">
            <a:avLst>
              <a:gd name="adj" fmla="val 361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0486" name="Freeform 9"/>
          <p:cNvSpPr>
            <a:spLocks/>
          </p:cNvSpPr>
          <p:nvPr/>
        </p:nvSpPr>
        <p:spPr bwMode="auto">
          <a:xfrm>
            <a:off x="4124325" y="571500"/>
            <a:ext cx="249238" cy="220663"/>
          </a:xfrm>
          <a:custGeom>
            <a:avLst/>
            <a:gdLst>
              <a:gd name="T0" fmla="*/ 0 w 390"/>
              <a:gd name="T1" fmla="*/ 220663 h 380"/>
              <a:gd name="T2" fmla="*/ 249238 w 390"/>
              <a:gd name="T3" fmla="*/ 220663 h 380"/>
              <a:gd name="T4" fmla="*/ 249238 w 390"/>
              <a:gd name="T5" fmla="*/ 0 h 380"/>
              <a:gd name="T6" fmla="*/ 0 w 390"/>
              <a:gd name="T7" fmla="*/ 220663 h 3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0" h="380">
                <a:moveTo>
                  <a:pt x="0" y="380"/>
                </a:moveTo>
                <a:lnTo>
                  <a:pt x="390" y="380"/>
                </a:lnTo>
                <a:lnTo>
                  <a:pt x="390" y="0"/>
                </a:lnTo>
                <a:lnTo>
                  <a:pt x="0" y="38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0487" name="Line 10"/>
          <p:cNvSpPr>
            <a:spLocks noChangeShapeType="1"/>
          </p:cNvSpPr>
          <p:nvPr/>
        </p:nvSpPr>
        <p:spPr bwMode="auto">
          <a:xfrm rot="8608922" flipH="1">
            <a:off x="3870325" y="649288"/>
            <a:ext cx="0" cy="74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488" name="Freeform 11"/>
          <p:cNvSpPr>
            <a:spLocks/>
          </p:cNvSpPr>
          <p:nvPr/>
        </p:nvSpPr>
        <p:spPr bwMode="auto">
          <a:xfrm rot="8608922" flipH="1">
            <a:off x="3844925" y="555625"/>
            <a:ext cx="263525" cy="117475"/>
          </a:xfrm>
          <a:custGeom>
            <a:avLst/>
            <a:gdLst>
              <a:gd name="T0" fmla="*/ 0 w 900"/>
              <a:gd name="T1" fmla="*/ 117475 h 560"/>
              <a:gd name="T2" fmla="*/ 263525 w 900"/>
              <a:gd name="T3" fmla="*/ 117475 h 560"/>
              <a:gd name="T4" fmla="*/ 263525 w 900"/>
              <a:gd name="T5" fmla="*/ 0 h 560"/>
              <a:gd name="T6" fmla="*/ 0 w 900"/>
              <a:gd name="T7" fmla="*/ 0 h 560"/>
              <a:gd name="T8" fmla="*/ 0 w 900"/>
              <a:gd name="T9" fmla="*/ 11747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0489" name="Line 12"/>
          <p:cNvSpPr>
            <a:spLocks noChangeShapeType="1"/>
          </p:cNvSpPr>
          <p:nvPr/>
        </p:nvSpPr>
        <p:spPr bwMode="auto">
          <a:xfrm rot="8608922" flipH="1">
            <a:off x="3954463" y="474663"/>
            <a:ext cx="4206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490" name="Oval 13"/>
          <p:cNvSpPr>
            <a:spLocks noChangeArrowheads="1"/>
          </p:cNvSpPr>
          <p:nvPr/>
        </p:nvSpPr>
        <p:spPr bwMode="auto">
          <a:xfrm>
            <a:off x="4344988" y="481013"/>
            <a:ext cx="449262" cy="40163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10101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 sz="1200"/>
              <a:t>-2</a:t>
            </a:r>
          </a:p>
        </p:txBody>
      </p:sp>
      <p:sp>
        <p:nvSpPr>
          <p:cNvPr id="20491" name="Text Box 14"/>
          <p:cNvSpPr txBox="1">
            <a:spLocks noChangeArrowheads="1"/>
          </p:cNvSpPr>
          <p:nvPr/>
        </p:nvSpPr>
        <p:spPr bwMode="auto">
          <a:xfrm>
            <a:off x="3622675" y="833438"/>
            <a:ext cx="1155700" cy="366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bg-BG" altLang="bg-BG" sz="1800" b="0">
                <a:cs typeface="Times New Roman" pitchFamily="18" charset="0"/>
              </a:rPr>
              <a:t>запис</a:t>
            </a:r>
            <a:endParaRPr lang="bg-BG" altLang="bg-BG" sz="1800" b="0"/>
          </a:p>
        </p:txBody>
      </p:sp>
      <p:sp>
        <p:nvSpPr>
          <p:cNvPr id="20492" name="AutoShape 15"/>
          <p:cNvSpPr>
            <a:spLocks noChangeArrowheads="1"/>
          </p:cNvSpPr>
          <p:nvPr/>
        </p:nvSpPr>
        <p:spPr bwMode="auto">
          <a:xfrm>
            <a:off x="2649538" y="1336675"/>
            <a:ext cx="1039812" cy="628650"/>
          </a:xfrm>
          <a:prstGeom prst="cube">
            <a:avLst>
              <a:gd name="adj" fmla="val 361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0493" name="Freeform 16"/>
          <p:cNvSpPr>
            <a:spLocks/>
          </p:cNvSpPr>
          <p:nvPr/>
        </p:nvSpPr>
        <p:spPr bwMode="auto">
          <a:xfrm>
            <a:off x="2654300" y="1336675"/>
            <a:ext cx="246063" cy="219075"/>
          </a:xfrm>
          <a:custGeom>
            <a:avLst/>
            <a:gdLst>
              <a:gd name="T0" fmla="*/ 0 w 230"/>
              <a:gd name="T1" fmla="*/ 219075 h 215"/>
              <a:gd name="T2" fmla="*/ 246063 w 230"/>
              <a:gd name="T3" fmla="*/ 219075 h 215"/>
              <a:gd name="T4" fmla="*/ 240714 w 230"/>
              <a:gd name="T5" fmla="*/ 0 h 215"/>
              <a:gd name="T6" fmla="*/ 0 w 230"/>
              <a:gd name="T7" fmla="*/ 219075 h 2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0" h="215">
                <a:moveTo>
                  <a:pt x="0" y="215"/>
                </a:moveTo>
                <a:lnTo>
                  <a:pt x="230" y="215"/>
                </a:lnTo>
                <a:lnTo>
                  <a:pt x="225" y="0"/>
                </a:lnTo>
                <a:lnTo>
                  <a:pt x="0" y="215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0494" name="AutoShape 17"/>
          <p:cNvSpPr>
            <a:spLocks noChangeArrowheads="1"/>
          </p:cNvSpPr>
          <p:nvPr/>
        </p:nvSpPr>
        <p:spPr bwMode="auto">
          <a:xfrm>
            <a:off x="3343275" y="1336675"/>
            <a:ext cx="1039813" cy="628650"/>
          </a:xfrm>
          <a:prstGeom prst="cube">
            <a:avLst>
              <a:gd name="adj" fmla="val 361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0495" name="Freeform 18"/>
          <p:cNvSpPr>
            <a:spLocks/>
          </p:cNvSpPr>
          <p:nvPr/>
        </p:nvSpPr>
        <p:spPr bwMode="auto">
          <a:xfrm>
            <a:off x="3349625" y="1336675"/>
            <a:ext cx="236538" cy="230188"/>
          </a:xfrm>
          <a:custGeom>
            <a:avLst/>
            <a:gdLst>
              <a:gd name="T0" fmla="*/ 0 w 220"/>
              <a:gd name="T1" fmla="*/ 230188 h 225"/>
              <a:gd name="T2" fmla="*/ 236538 w 220"/>
              <a:gd name="T3" fmla="*/ 225073 h 225"/>
              <a:gd name="T4" fmla="*/ 236538 w 220"/>
              <a:gd name="T5" fmla="*/ 0 h 225"/>
              <a:gd name="T6" fmla="*/ 0 w 220"/>
              <a:gd name="T7" fmla="*/ 230188 h 2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0" h="225">
                <a:moveTo>
                  <a:pt x="0" y="225"/>
                </a:moveTo>
                <a:lnTo>
                  <a:pt x="220" y="220"/>
                </a:lnTo>
                <a:lnTo>
                  <a:pt x="220" y="0"/>
                </a:lnTo>
                <a:lnTo>
                  <a:pt x="0" y="225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0496" name="AutoShape 19"/>
          <p:cNvSpPr>
            <a:spLocks noChangeArrowheads="1"/>
          </p:cNvSpPr>
          <p:nvPr/>
        </p:nvSpPr>
        <p:spPr bwMode="auto">
          <a:xfrm>
            <a:off x="1906588" y="2154238"/>
            <a:ext cx="1039812" cy="627062"/>
          </a:xfrm>
          <a:prstGeom prst="cube">
            <a:avLst>
              <a:gd name="adj" fmla="val 361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85364" name="Freeform 20"/>
          <p:cNvSpPr>
            <a:spLocks/>
          </p:cNvSpPr>
          <p:nvPr/>
        </p:nvSpPr>
        <p:spPr bwMode="auto">
          <a:xfrm>
            <a:off x="1917700" y="2128838"/>
            <a:ext cx="222250" cy="249237"/>
          </a:xfrm>
          <a:custGeom>
            <a:avLst/>
            <a:gdLst>
              <a:gd name="T0" fmla="*/ 0 w 220"/>
              <a:gd name="T1" fmla="*/ 249237 h 220"/>
              <a:gd name="T2" fmla="*/ 222250 w 220"/>
              <a:gd name="T3" fmla="*/ 249237 h 220"/>
              <a:gd name="T4" fmla="*/ 222250 w 220"/>
              <a:gd name="T5" fmla="*/ 0 h 220"/>
              <a:gd name="T6" fmla="*/ 0 w 220"/>
              <a:gd name="T7" fmla="*/ 249237 h 2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0" h="220">
                <a:moveTo>
                  <a:pt x="0" y="220"/>
                </a:moveTo>
                <a:lnTo>
                  <a:pt x="220" y="220"/>
                </a:lnTo>
                <a:lnTo>
                  <a:pt x="220" y="0"/>
                </a:lnTo>
                <a:lnTo>
                  <a:pt x="0" y="22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85365" name="AutoShape 21"/>
          <p:cNvSpPr>
            <a:spLocks noChangeArrowheads="1"/>
          </p:cNvSpPr>
          <p:nvPr/>
        </p:nvSpPr>
        <p:spPr bwMode="auto">
          <a:xfrm>
            <a:off x="2600325" y="2154238"/>
            <a:ext cx="1039813" cy="627062"/>
          </a:xfrm>
          <a:prstGeom prst="cube">
            <a:avLst>
              <a:gd name="adj" fmla="val 361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85366" name="Freeform 22"/>
          <p:cNvSpPr>
            <a:spLocks/>
          </p:cNvSpPr>
          <p:nvPr/>
        </p:nvSpPr>
        <p:spPr bwMode="auto">
          <a:xfrm>
            <a:off x="2608263" y="2141538"/>
            <a:ext cx="242887" cy="223837"/>
          </a:xfrm>
          <a:custGeom>
            <a:avLst/>
            <a:gdLst>
              <a:gd name="T0" fmla="*/ 0 w 227"/>
              <a:gd name="T1" fmla="*/ 223837 h 220"/>
              <a:gd name="T2" fmla="*/ 240747 w 227"/>
              <a:gd name="T3" fmla="*/ 223837 h 220"/>
              <a:gd name="T4" fmla="*/ 242887 w 227"/>
              <a:gd name="T5" fmla="*/ 0 h 220"/>
              <a:gd name="T6" fmla="*/ 0 w 227"/>
              <a:gd name="T7" fmla="*/ 223837 h 2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7" h="220">
                <a:moveTo>
                  <a:pt x="0" y="220"/>
                </a:moveTo>
                <a:lnTo>
                  <a:pt x="225" y="220"/>
                </a:lnTo>
                <a:lnTo>
                  <a:pt x="227" y="0"/>
                </a:lnTo>
                <a:lnTo>
                  <a:pt x="0" y="22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85367" name="Oval 23"/>
          <p:cNvSpPr>
            <a:spLocks noChangeArrowheads="1"/>
          </p:cNvSpPr>
          <p:nvPr/>
        </p:nvSpPr>
        <p:spPr bwMode="auto">
          <a:xfrm>
            <a:off x="2895600" y="2044700"/>
            <a:ext cx="447675" cy="4460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10101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/>
              <a:t>3</a:t>
            </a:r>
          </a:p>
        </p:txBody>
      </p:sp>
      <p:sp>
        <p:nvSpPr>
          <p:cNvPr id="185368" name="Text Box 24"/>
          <p:cNvSpPr txBox="1">
            <a:spLocks noChangeArrowheads="1"/>
          </p:cNvSpPr>
          <p:nvPr/>
        </p:nvSpPr>
        <p:spPr bwMode="auto">
          <a:xfrm>
            <a:off x="3727450" y="2157413"/>
            <a:ext cx="153987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800">
                <a:solidFill>
                  <a:srgbClr val="800000"/>
                </a:solidFill>
                <a:cs typeface="Times New Roman" pitchFamily="18" charset="0"/>
              </a:rPr>
              <a:t>na^.data</a:t>
            </a:r>
            <a:endParaRPr lang="en-US" altLang="bg-BG" sz="1800">
              <a:solidFill>
                <a:srgbClr val="800000"/>
              </a:solidFill>
            </a:endParaRPr>
          </a:p>
        </p:txBody>
      </p:sp>
      <p:sp>
        <p:nvSpPr>
          <p:cNvPr id="185369" name="Text Box 25"/>
          <p:cNvSpPr txBox="1">
            <a:spLocks noChangeArrowheads="1"/>
          </p:cNvSpPr>
          <p:nvPr/>
        </p:nvSpPr>
        <p:spPr bwMode="auto">
          <a:xfrm>
            <a:off x="768350" y="1704975"/>
            <a:ext cx="153987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800">
                <a:solidFill>
                  <a:srgbClr val="800000"/>
                </a:solidFill>
                <a:cs typeface="Times New Roman" pitchFamily="18" charset="0"/>
              </a:rPr>
              <a:t>na^.next</a:t>
            </a:r>
            <a:endParaRPr lang="en-US" altLang="bg-BG" sz="1800">
              <a:solidFill>
                <a:srgbClr val="800000"/>
              </a:solidFill>
            </a:endParaRPr>
          </a:p>
        </p:txBody>
      </p:sp>
      <p:sp>
        <p:nvSpPr>
          <p:cNvPr id="20503" name="Freeform 26"/>
          <p:cNvSpPr>
            <a:spLocks/>
          </p:cNvSpPr>
          <p:nvPr/>
        </p:nvSpPr>
        <p:spPr bwMode="auto">
          <a:xfrm>
            <a:off x="3965575" y="825500"/>
            <a:ext cx="406400" cy="0"/>
          </a:xfrm>
          <a:custGeom>
            <a:avLst/>
            <a:gdLst>
              <a:gd name="T0" fmla="*/ 0 w 380"/>
              <a:gd name="T1" fmla="*/ 0 h 1"/>
              <a:gd name="T2" fmla="*/ 406400 w 38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80" h="1">
                <a:moveTo>
                  <a:pt x="0" y="0"/>
                </a:moveTo>
                <a:lnTo>
                  <a:pt x="380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5371" name="Freeform 27"/>
          <p:cNvSpPr>
            <a:spLocks/>
          </p:cNvSpPr>
          <p:nvPr/>
        </p:nvSpPr>
        <p:spPr bwMode="auto">
          <a:xfrm>
            <a:off x="3184525" y="1585913"/>
            <a:ext cx="374650" cy="6350"/>
          </a:xfrm>
          <a:custGeom>
            <a:avLst/>
            <a:gdLst>
              <a:gd name="T0" fmla="*/ 0 w 350"/>
              <a:gd name="T1" fmla="*/ 0 h 5"/>
              <a:gd name="T2" fmla="*/ 374650 w 350"/>
              <a:gd name="T3" fmla="*/ 6350 h 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50" h="5">
                <a:moveTo>
                  <a:pt x="0" y="0"/>
                </a:moveTo>
                <a:lnTo>
                  <a:pt x="350" y="5"/>
                </a:lnTo>
              </a:path>
            </a:pathLst>
          </a:cu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5372" name="Freeform 28"/>
          <p:cNvSpPr>
            <a:spLocks/>
          </p:cNvSpPr>
          <p:nvPr/>
        </p:nvSpPr>
        <p:spPr bwMode="auto">
          <a:xfrm>
            <a:off x="2611438" y="2136775"/>
            <a:ext cx="273050" cy="4763"/>
          </a:xfrm>
          <a:custGeom>
            <a:avLst/>
            <a:gdLst>
              <a:gd name="T0" fmla="*/ 273050 w 255"/>
              <a:gd name="T1" fmla="*/ 4763 h 5"/>
              <a:gd name="T2" fmla="*/ 0 w 255"/>
              <a:gd name="T3" fmla="*/ 0 h 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5" h="5">
                <a:moveTo>
                  <a:pt x="255" y="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506" name="Rectangle 29"/>
          <p:cNvSpPr>
            <a:spLocks noChangeArrowheads="1"/>
          </p:cNvSpPr>
          <p:nvPr/>
        </p:nvSpPr>
        <p:spPr bwMode="auto">
          <a:xfrm>
            <a:off x="0" y="2000250"/>
            <a:ext cx="420688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180975" algn="just"/>
            <a:endParaRPr lang="bg-BG" altLang="bg-BG" sz="1400" b="0">
              <a:solidFill>
                <a:srgbClr val="000000"/>
              </a:solidFill>
              <a:latin typeface="Tahoma" pitchFamily="34" charset="0"/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 </a:t>
            </a:r>
            <a:endParaRPr lang="en-US" altLang="bg-BG" sz="1100" b="0"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FF0000"/>
                </a:solidFill>
                <a:ea typeface="Times New Roman" pitchFamily="18" charset="0"/>
                <a:cs typeface="Tahoma" pitchFamily="34" charset="0"/>
              </a:rPr>
              <a:t> </a:t>
            </a:r>
            <a:endParaRPr lang="en-US" altLang="bg-BG" sz="1100" b="0"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FF0000"/>
                </a:solidFill>
                <a:ea typeface="Times New Roman" pitchFamily="18" charset="0"/>
                <a:cs typeface="Tahoma" pitchFamily="34" charset="0"/>
              </a:rPr>
              <a:t> </a:t>
            </a:r>
            <a:endParaRPr lang="en-US" altLang="bg-BG" sz="1100" b="0"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FF0000"/>
                </a:solidFill>
                <a:ea typeface="Times New Roman" pitchFamily="18" charset="0"/>
                <a:cs typeface="Tahoma" pitchFamily="34" charset="0"/>
              </a:rPr>
              <a:t> </a:t>
            </a:r>
            <a:endParaRPr lang="en-US" altLang="bg-BG" sz="1100" b="0"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FF0000"/>
                </a:solidFill>
                <a:ea typeface="Times New Roman" pitchFamily="18" charset="0"/>
                <a:cs typeface="Tahoma" pitchFamily="34" charset="0"/>
              </a:rPr>
              <a:t> </a:t>
            </a:r>
            <a:endParaRPr lang="en-US" altLang="bg-BG" sz="1100" b="0"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FF0000"/>
                </a:solidFill>
                <a:ea typeface="Times New Roman" pitchFamily="18" charset="0"/>
                <a:cs typeface="Tahoma" pitchFamily="34" charset="0"/>
              </a:rPr>
              <a:t> </a:t>
            </a:r>
            <a:endParaRPr lang="en-US" altLang="bg-BG" sz="1100" b="0"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FF0000"/>
                </a:solidFill>
                <a:ea typeface="Times New Roman" pitchFamily="18" charset="0"/>
                <a:cs typeface="Tahoma" pitchFamily="34" charset="0"/>
              </a:rPr>
              <a:t> </a:t>
            </a:r>
            <a:endParaRPr lang="en-US" altLang="bg-BG" sz="1100" b="0"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FF0000"/>
                </a:solidFill>
                <a:ea typeface="Times New Roman" pitchFamily="18" charset="0"/>
                <a:cs typeface="Tahoma" pitchFamily="34" charset="0"/>
              </a:rPr>
              <a:t> </a:t>
            </a:r>
            <a:endParaRPr lang="en-US" altLang="bg-BG" sz="1100" b="0"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FF0000"/>
                </a:solidFill>
                <a:ea typeface="Times New Roman" pitchFamily="18" charset="0"/>
                <a:cs typeface="Tahoma" pitchFamily="34" charset="0"/>
              </a:rPr>
              <a:t> </a:t>
            </a:r>
            <a:endParaRPr lang="en-US" altLang="bg-BG" sz="1100" b="0"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FF0000"/>
                </a:solidFill>
                <a:ea typeface="Times New Roman" pitchFamily="18" charset="0"/>
                <a:cs typeface="Tahoma" pitchFamily="34" charset="0"/>
              </a:rPr>
              <a:t> </a:t>
            </a:r>
            <a:endParaRPr lang="en-US" altLang="bg-BG" sz="1100" b="0"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FF0000"/>
                </a:solidFill>
                <a:ea typeface="Times New Roman" pitchFamily="18" charset="0"/>
                <a:cs typeface="Tahoma" pitchFamily="34" charset="0"/>
              </a:rPr>
              <a:t> </a:t>
            </a:r>
            <a:endParaRPr lang="en-US" altLang="bg-BG" sz="1100" b="0"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 </a:t>
            </a:r>
            <a:endParaRPr lang="bg-BG" altLang="bg-BG" sz="1800" b="0"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185374" name="Text Box 30"/>
          <p:cNvSpPr txBox="1">
            <a:spLocks noChangeArrowheads="1"/>
          </p:cNvSpPr>
          <p:nvPr/>
        </p:nvSpPr>
        <p:spPr bwMode="auto">
          <a:xfrm>
            <a:off x="2463800" y="4171950"/>
            <a:ext cx="6400800" cy="2495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400" b="0">
                <a:latin typeface="Times New Roman" pitchFamily="18" charset="0"/>
              </a:rPr>
              <a:t>Означения:</a:t>
            </a:r>
          </a:p>
          <a:p>
            <a:pPr algn="l" eaLnBrk="1" hangingPunct="1"/>
            <a:r>
              <a:rPr lang="en-US" altLang="bg-BG" sz="1400" b="0">
                <a:latin typeface="Times New Roman" pitchFamily="18" charset="0"/>
              </a:rPr>
              <a:t>В този пример</a:t>
            </a:r>
          </a:p>
          <a:p>
            <a:pPr lvl="1" algn="l" eaLnBrk="1" hangingPunct="1"/>
            <a:r>
              <a:rPr lang="en-US" altLang="bg-BG" sz="1400">
                <a:latin typeface="Times New Roman" pitchFamily="18" charset="0"/>
              </a:rPr>
              <a:t>na</a:t>
            </a:r>
            <a:r>
              <a:rPr lang="en-US" altLang="bg-BG" sz="1400" b="0">
                <a:latin typeface="Times New Roman" pitchFamily="18" charset="0"/>
              </a:rPr>
              <a:t> е началото. Това е </a:t>
            </a:r>
            <a:r>
              <a:rPr lang="bg-BG" altLang="bg-BG" sz="1400" b="0">
                <a:latin typeface="Times New Roman" pitchFamily="18" charset="0"/>
              </a:rPr>
              <a:t>променлива, в която се записва </a:t>
            </a:r>
            <a:r>
              <a:rPr lang="en-US" altLang="bg-BG" sz="1400" b="0">
                <a:latin typeface="Times New Roman" pitchFamily="18" charset="0"/>
              </a:rPr>
              <a:t>указател.</a:t>
            </a:r>
          </a:p>
          <a:p>
            <a:pPr lvl="1" algn="l" eaLnBrk="1" hangingPunct="1"/>
            <a:endParaRPr lang="en-US" altLang="bg-BG" sz="1400" b="0">
              <a:latin typeface="Times New Roman" pitchFamily="18" charset="0"/>
            </a:endParaRPr>
          </a:p>
          <a:p>
            <a:pPr lvl="1" algn="l" eaLnBrk="1" hangingPunct="1"/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na^.data</a:t>
            </a:r>
            <a:r>
              <a:rPr lang="en-US" altLang="bg-BG" sz="1400">
                <a:latin typeface="Times New Roman" pitchFamily="18" charset="0"/>
              </a:rPr>
              <a:t> </a:t>
            </a:r>
            <a:r>
              <a:rPr lang="en-US" altLang="bg-BG" sz="1400" b="0">
                <a:latin typeface="Times New Roman" pitchFamily="18" charset="0"/>
              </a:rPr>
              <a:t>                </a:t>
            </a:r>
            <a:r>
              <a:rPr lang="en-US" altLang="bg-BG" sz="1400">
                <a:solidFill>
                  <a:schemeClr val="accent2"/>
                </a:solidFill>
                <a:latin typeface="Times New Roman" pitchFamily="18" charset="0"/>
              </a:rPr>
              <a:t>na-&gt;data</a:t>
            </a:r>
            <a:r>
              <a:rPr lang="en-US" altLang="bg-BG" sz="1400">
                <a:latin typeface="Times New Roman" pitchFamily="18" charset="0"/>
              </a:rPr>
              <a:t>    </a:t>
            </a:r>
            <a:r>
              <a:rPr lang="en-US" altLang="bg-BG" sz="1400" b="0">
                <a:latin typeface="Times New Roman" pitchFamily="18" charset="0"/>
              </a:rPr>
              <a:t>e   3</a:t>
            </a:r>
          </a:p>
          <a:p>
            <a:pPr lvl="1" algn="l" eaLnBrk="1" hangingPunct="1"/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na^.next                 </a:t>
            </a:r>
            <a:r>
              <a:rPr lang="en-US" altLang="bg-BG" sz="1400">
                <a:solidFill>
                  <a:schemeClr val="accent2"/>
                </a:solidFill>
                <a:latin typeface="Times New Roman" pitchFamily="18" charset="0"/>
              </a:rPr>
              <a:t>na-&gt;next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      </a:t>
            </a:r>
            <a:r>
              <a:rPr lang="en-US" altLang="bg-BG" sz="1400" b="0">
                <a:latin typeface="Times New Roman" pitchFamily="18" charset="0"/>
              </a:rPr>
              <a:t>е указателят към втория елемент </a:t>
            </a:r>
          </a:p>
          <a:p>
            <a:pPr algn="just" eaLnBrk="1" hangingPunct="1"/>
            <a:endParaRPr lang="en-US" altLang="bg-BG" sz="1400" b="0">
              <a:solidFill>
                <a:srgbClr val="000000"/>
              </a:solidFill>
              <a:latin typeface="Times New Roman" pitchFamily="18" charset="0"/>
            </a:endParaRPr>
          </a:p>
          <a:p>
            <a:pPr algn="just" eaLnBrk="1" hangingPunct="1"/>
            <a:r>
              <a:rPr lang="en-US" altLang="bg-BG" sz="1400" b="0">
                <a:solidFill>
                  <a:srgbClr val="000000"/>
                </a:solidFill>
                <a:latin typeface="Times New Roman" pitchFamily="18" charset="0"/>
              </a:rPr>
              <a:t>Вторият елемент от стека, броено от na нататък, е </a:t>
            </a:r>
            <a:r>
              <a:rPr lang="bg-BG" altLang="bg-BG" sz="1400" b="0">
                <a:solidFill>
                  <a:srgbClr val="000000"/>
                </a:solidFill>
                <a:latin typeface="Times New Roman" pitchFamily="18" charset="0"/>
              </a:rPr>
              <a:t>“посочваното” от</a:t>
            </a:r>
            <a:r>
              <a:rPr lang="en-US" altLang="bg-BG" sz="1400" b="0">
                <a:solidFill>
                  <a:srgbClr val="000000"/>
                </a:solidFill>
                <a:latin typeface="Times New Roman" pitchFamily="18" charset="0"/>
              </a:rPr>
              <a:t> указателя </a:t>
            </a:r>
            <a:r>
              <a:rPr lang="bg-BG" altLang="bg-BG" sz="1400" b="0">
                <a:solidFill>
                  <a:srgbClr val="000000"/>
                </a:solidFill>
                <a:latin typeface="Times New Roman" pitchFamily="18" charset="0"/>
              </a:rPr>
              <a:t>в полето “</a:t>
            </a:r>
            <a:r>
              <a:rPr lang="en-US" altLang="bg-BG" sz="1400" b="0">
                <a:solidFill>
                  <a:srgbClr val="000000"/>
                </a:solidFill>
                <a:latin typeface="Times New Roman" pitchFamily="18" charset="0"/>
              </a:rPr>
              <a:t>next </a:t>
            </a:r>
            <a:r>
              <a:rPr lang="bg-BG" altLang="bg-BG" sz="1400" b="0">
                <a:solidFill>
                  <a:srgbClr val="000000"/>
                </a:solidFill>
                <a:latin typeface="Times New Roman" pitchFamily="18" charset="0"/>
              </a:rPr>
              <a:t>” на</a:t>
            </a:r>
            <a:r>
              <a:rPr lang="en-US" altLang="bg-BG" sz="1400" b="0">
                <a:solidFill>
                  <a:srgbClr val="000000"/>
                </a:solidFill>
                <a:latin typeface="Times New Roman" pitchFamily="18" charset="0"/>
              </a:rPr>
              <a:t> първия му елемент. Той се “казва”</a:t>
            </a:r>
          </a:p>
          <a:p>
            <a:pPr algn="just" eaLnBrk="1" hangingPunct="1"/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na^.next ^                         </a:t>
            </a:r>
            <a:r>
              <a:rPr lang="en-US" altLang="bg-BG" sz="1400">
                <a:solidFill>
                  <a:schemeClr val="accent2"/>
                </a:solidFill>
                <a:latin typeface="Times New Roman" pitchFamily="18" charset="0"/>
              </a:rPr>
              <a:t>*na-&gt;next</a:t>
            </a:r>
            <a:endParaRPr lang="en-US" altLang="bg-BG" sz="1400">
              <a:solidFill>
                <a:srgbClr val="800000"/>
              </a:solidFill>
              <a:latin typeface="Times New Roman" pitchFamily="18" charset="0"/>
            </a:endParaRPr>
          </a:p>
          <a:p>
            <a:pPr algn="just" eaLnBrk="1" hangingPunct="1"/>
            <a:r>
              <a:rPr lang="en-US" altLang="bg-BG" sz="1400" b="0">
                <a:solidFill>
                  <a:srgbClr val="000000"/>
                </a:solidFill>
                <a:latin typeface="Times New Roman" pitchFamily="18" charset="0"/>
              </a:rPr>
              <a:t>И така нататък ...</a:t>
            </a:r>
          </a:p>
          <a:p>
            <a:pPr eaLnBrk="1" hangingPunct="1"/>
            <a:endParaRPr lang="en-US" altLang="bg-BG" sz="1400">
              <a:latin typeface="Times New Roman" pitchFamily="18" charset="0"/>
            </a:endParaRPr>
          </a:p>
        </p:txBody>
      </p:sp>
      <p:sp>
        <p:nvSpPr>
          <p:cNvPr id="20508" name="AutoShape 32"/>
          <p:cNvSpPr>
            <a:spLocks noChangeArrowheads="1"/>
          </p:cNvSpPr>
          <p:nvPr/>
        </p:nvSpPr>
        <p:spPr bwMode="auto">
          <a:xfrm>
            <a:off x="592138" y="3149600"/>
            <a:ext cx="1347787" cy="574675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0509" name="Line 33"/>
          <p:cNvSpPr>
            <a:spLocks noChangeShapeType="1"/>
          </p:cNvSpPr>
          <p:nvPr/>
        </p:nvSpPr>
        <p:spPr bwMode="auto">
          <a:xfrm>
            <a:off x="974725" y="3135313"/>
            <a:ext cx="0" cy="231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510" name="Line 34"/>
          <p:cNvSpPr>
            <a:spLocks noChangeShapeType="1"/>
          </p:cNvSpPr>
          <p:nvPr/>
        </p:nvSpPr>
        <p:spPr bwMode="auto">
          <a:xfrm flipH="1">
            <a:off x="974725" y="3367088"/>
            <a:ext cx="7350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511" name="Freeform 35"/>
          <p:cNvSpPr>
            <a:spLocks/>
          </p:cNvSpPr>
          <p:nvPr/>
        </p:nvSpPr>
        <p:spPr bwMode="auto">
          <a:xfrm>
            <a:off x="857250" y="3367088"/>
            <a:ext cx="117475" cy="100012"/>
          </a:xfrm>
          <a:custGeom>
            <a:avLst/>
            <a:gdLst>
              <a:gd name="T0" fmla="*/ 117475 w 170"/>
              <a:gd name="T1" fmla="*/ 0 h 160"/>
              <a:gd name="T2" fmla="*/ 0 w 170"/>
              <a:gd name="T3" fmla="*/ 100012 h 1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" h="160">
                <a:moveTo>
                  <a:pt x="170" y="0"/>
                </a:moveTo>
                <a:lnTo>
                  <a:pt x="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5380" name="Text Box 36"/>
          <p:cNvSpPr txBox="1">
            <a:spLocks noChangeArrowheads="1"/>
          </p:cNvSpPr>
          <p:nvPr/>
        </p:nvSpPr>
        <p:spPr bwMode="auto">
          <a:xfrm>
            <a:off x="592138" y="3419475"/>
            <a:ext cx="979487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sz="1800">
                <a:cs typeface="Times New Roman" pitchFamily="18" charset="0"/>
              </a:rPr>
              <a:t>na</a:t>
            </a:r>
            <a:endParaRPr lang="en-US" altLang="bg-BG" sz="1800"/>
          </a:p>
        </p:txBody>
      </p:sp>
      <p:sp>
        <p:nvSpPr>
          <p:cNvPr id="185384" name="Text Box 40"/>
          <p:cNvSpPr txBox="1">
            <a:spLocks noChangeArrowheads="1"/>
          </p:cNvSpPr>
          <p:nvPr/>
        </p:nvSpPr>
        <p:spPr bwMode="auto">
          <a:xfrm>
            <a:off x="739775" y="1997075"/>
            <a:ext cx="153987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800">
                <a:solidFill>
                  <a:schemeClr val="accent2"/>
                </a:solidFill>
                <a:cs typeface="Times New Roman" pitchFamily="18" charset="0"/>
              </a:rPr>
              <a:t>na-&gt;next</a:t>
            </a:r>
            <a:endParaRPr lang="en-US" altLang="bg-BG" sz="1800">
              <a:solidFill>
                <a:schemeClr val="accent2"/>
              </a:solidFill>
            </a:endParaRPr>
          </a:p>
        </p:txBody>
      </p:sp>
      <p:sp>
        <p:nvSpPr>
          <p:cNvPr id="185385" name="Text Box 41"/>
          <p:cNvSpPr txBox="1">
            <a:spLocks noChangeArrowheads="1"/>
          </p:cNvSpPr>
          <p:nvPr/>
        </p:nvSpPr>
        <p:spPr bwMode="auto">
          <a:xfrm>
            <a:off x="3651250" y="2455863"/>
            <a:ext cx="153987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sz="1800">
                <a:solidFill>
                  <a:schemeClr val="accent2"/>
                </a:solidFill>
                <a:cs typeface="Times New Roman" pitchFamily="18" charset="0"/>
              </a:rPr>
              <a:t>na-&gt;data</a:t>
            </a:r>
            <a:endParaRPr lang="en-US" altLang="bg-BG" sz="1800">
              <a:solidFill>
                <a:schemeClr val="accent2"/>
              </a:solidFill>
            </a:endParaRPr>
          </a:p>
        </p:txBody>
      </p:sp>
      <p:sp>
        <p:nvSpPr>
          <p:cNvPr id="185386" name="Text Box 42"/>
          <p:cNvSpPr txBox="1">
            <a:spLocks noChangeArrowheads="1"/>
          </p:cNvSpPr>
          <p:nvPr/>
        </p:nvSpPr>
        <p:spPr bwMode="auto">
          <a:xfrm>
            <a:off x="2147888" y="2716213"/>
            <a:ext cx="13811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sz="1800">
                <a:solidFill>
                  <a:srgbClr val="800000"/>
                </a:solidFill>
                <a:cs typeface="Times New Roman" pitchFamily="18" charset="0"/>
              </a:rPr>
              <a:t>na^</a:t>
            </a:r>
            <a:endParaRPr lang="en-US" altLang="bg-BG" sz="1800">
              <a:solidFill>
                <a:srgbClr val="800000"/>
              </a:solidFill>
            </a:endParaRPr>
          </a:p>
        </p:txBody>
      </p:sp>
      <p:sp>
        <p:nvSpPr>
          <p:cNvPr id="185387" name="Text Box 43"/>
          <p:cNvSpPr txBox="1">
            <a:spLocks noChangeArrowheads="1"/>
          </p:cNvSpPr>
          <p:nvPr/>
        </p:nvSpPr>
        <p:spPr bwMode="auto">
          <a:xfrm>
            <a:off x="2190750" y="2927350"/>
            <a:ext cx="13811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sz="1800">
                <a:solidFill>
                  <a:schemeClr val="accent2"/>
                </a:solidFill>
                <a:cs typeface="Times New Roman" pitchFamily="18" charset="0"/>
              </a:rPr>
              <a:t>*na</a:t>
            </a:r>
            <a:endParaRPr lang="en-US" altLang="bg-BG" sz="1800">
              <a:solidFill>
                <a:schemeClr val="accent2"/>
              </a:solidFill>
            </a:endParaRPr>
          </a:p>
        </p:txBody>
      </p:sp>
      <p:grpSp>
        <p:nvGrpSpPr>
          <p:cNvPr id="185388" name="Group 44"/>
          <p:cNvGrpSpPr>
            <a:grpSpLocks/>
          </p:cNvGrpSpPr>
          <p:nvPr/>
        </p:nvGrpSpPr>
        <p:grpSpPr bwMode="auto">
          <a:xfrm>
            <a:off x="2932113" y="1104900"/>
            <a:ext cx="833437" cy="439738"/>
            <a:chOff x="1463" y="1298"/>
            <a:chExt cx="333" cy="155"/>
          </a:xfrm>
        </p:grpSpPr>
        <p:sp>
          <p:nvSpPr>
            <p:cNvPr id="20533" name="Line 45"/>
            <p:cNvSpPr>
              <a:spLocks noChangeShapeType="1"/>
            </p:cNvSpPr>
            <p:nvPr/>
          </p:nvSpPr>
          <p:spPr bwMode="auto">
            <a:xfrm rot="8608922" flipH="1">
              <a:off x="1478" y="1405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0534" name="Freeform 46"/>
            <p:cNvSpPr>
              <a:spLocks/>
            </p:cNvSpPr>
            <p:nvPr/>
          </p:nvSpPr>
          <p:spPr bwMode="auto">
            <a:xfrm rot="8608922" flipH="1">
              <a:off x="1463" y="1347"/>
              <a:ext cx="165" cy="73"/>
            </a:xfrm>
            <a:custGeom>
              <a:avLst/>
              <a:gdLst>
                <a:gd name="T0" fmla="*/ 0 w 900"/>
                <a:gd name="T1" fmla="*/ 73 h 560"/>
                <a:gd name="T2" fmla="*/ 165 w 900"/>
                <a:gd name="T3" fmla="*/ 73 h 560"/>
                <a:gd name="T4" fmla="*/ 165 w 900"/>
                <a:gd name="T5" fmla="*/ 0 h 560"/>
                <a:gd name="T6" fmla="*/ 0 w 900"/>
                <a:gd name="T7" fmla="*/ 0 h 560"/>
                <a:gd name="T8" fmla="*/ 0 w 900"/>
                <a:gd name="T9" fmla="*/ 73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0535" name="Line 47"/>
            <p:cNvSpPr>
              <a:spLocks noChangeShapeType="1"/>
            </p:cNvSpPr>
            <p:nvPr/>
          </p:nvSpPr>
          <p:spPr bwMode="auto">
            <a:xfrm rot="8608922" flipH="1">
              <a:off x="1531" y="1298"/>
              <a:ext cx="2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85392" name="Text Box 48"/>
          <p:cNvSpPr txBox="1">
            <a:spLocks noChangeArrowheads="1"/>
          </p:cNvSpPr>
          <p:nvPr/>
        </p:nvSpPr>
        <p:spPr bwMode="auto">
          <a:xfrm>
            <a:off x="1492250" y="777875"/>
            <a:ext cx="184467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>
                <a:solidFill>
                  <a:srgbClr val="800000"/>
                </a:solidFill>
                <a:cs typeface="Times New Roman" pitchFamily="18" charset="0"/>
              </a:rPr>
              <a:t>na^.next </a:t>
            </a:r>
            <a:r>
              <a:rPr lang="en-US" altLang="bg-BG">
                <a:solidFill>
                  <a:srgbClr val="800000"/>
                </a:solidFill>
              </a:rPr>
              <a:t>^.next</a:t>
            </a:r>
          </a:p>
        </p:txBody>
      </p:sp>
      <p:sp>
        <p:nvSpPr>
          <p:cNvPr id="185393" name="Text Box 49"/>
          <p:cNvSpPr txBox="1">
            <a:spLocks noChangeArrowheads="1"/>
          </p:cNvSpPr>
          <p:nvPr/>
        </p:nvSpPr>
        <p:spPr bwMode="auto">
          <a:xfrm>
            <a:off x="1069975" y="1057275"/>
            <a:ext cx="194627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>
                <a:solidFill>
                  <a:schemeClr val="accent2"/>
                </a:solidFill>
                <a:cs typeface="Times New Roman" pitchFamily="18" charset="0"/>
              </a:rPr>
              <a:t>na-&gt;next </a:t>
            </a:r>
            <a:r>
              <a:rPr lang="en-US" altLang="bg-BG">
                <a:solidFill>
                  <a:schemeClr val="accent2"/>
                </a:solidFill>
              </a:rPr>
              <a:t>-&gt;next</a:t>
            </a:r>
          </a:p>
        </p:txBody>
      </p:sp>
      <p:sp>
        <p:nvSpPr>
          <p:cNvPr id="185394" name="Oval 50"/>
          <p:cNvSpPr>
            <a:spLocks noChangeArrowheads="1"/>
          </p:cNvSpPr>
          <p:nvPr/>
        </p:nvSpPr>
        <p:spPr bwMode="auto">
          <a:xfrm>
            <a:off x="3644900" y="1181100"/>
            <a:ext cx="447675" cy="4460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10101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/>
              <a:t>5</a:t>
            </a:r>
          </a:p>
        </p:txBody>
      </p:sp>
      <p:sp>
        <p:nvSpPr>
          <p:cNvPr id="20521" name="Text Box 51"/>
          <p:cNvSpPr txBox="1">
            <a:spLocks noChangeArrowheads="1"/>
          </p:cNvSpPr>
          <p:nvPr/>
        </p:nvSpPr>
        <p:spPr bwMode="auto">
          <a:xfrm>
            <a:off x="2714625" y="1585913"/>
            <a:ext cx="1435100" cy="3794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altLang="bg-BG" sz="1800" b="0">
                <a:cs typeface="Times New Roman" pitchFamily="18" charset="0"/>
              </a:rPr>
              <a:t>запис</a:t>
            </a:r>
            <a:endParaRPr lang="bg-BG" altLang="bg-BG" sz="1800" b="0"/>
          </a:p>
        </p:txBody>
      </p:sp>
      <p:grpSp>
        <p:nvGrpSpPr>
          <p:cNvPr id="185396" name="Group 52"/>
          <p:cNvGrpSpPr>
            <a:grpSpLocks/>
          </p:cNvGrpSpPr>
          <p:nvPr/>
        </p:nvGrpSpPr>
        <p:grpSpPr bwMode="auto">
          <a:xfrm>
            <a:off x="2132013" y="2032000"/>
            <a:ext cx="833437" cy="439738"/>
            <a:chOff x="1463" y="1298"/>
            <a:chExt cx="333" cy="155"/>
          </a:xfrm>
        </p:grpSpPr>
        <p:sp>
          <p:nvSpPr>
            <p:cNvPr id="20530" name="Line 53"/>
            <p:cNvSpPr>
              <a:spLocks noChangeShapeType="1"/>
            </p:cNvSpPr>
            <p:nvPr/>
          </p:nvSpPr>
          <p:spPr bwMode="auto">
            <a:xfrm rot="8608922" flipH="1">
              <a:off x="1478" y="1405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0531" name="Freeform 54"/>
            <p:cNvSpPr>
              <a:spLocks/>
            </p:cNvSpPr>
            <p:nvPr/>
          </p:nvSpPr>
          <p:spPr bwMode="auto">
            <a:xfrm rot="8608922" flipH="1">
              <a:off x="1463" y="1347"/>
              <a:ext cx="165" cy="73"/>
            </a:xfrm>
            <a:custGeom>
              <a:avLst/>
              <a:gdLst>
                <a:gd name="T0" fmla="*/ 0 w 900"/>
                <a:gd name="T1" fmla="*/ 73 h 560"/>
                <a:gd name="T2" fmla="*/ 165 w 900"/>
                <a:gd name="T3" fmla="*/ 73 h 560"/>
                <a:gd name="T4" fmla="*/ 165 w 900"/>
                <a:gd name="T5" fmla="*/ 0 h 560"/>
                <a:gd name="T6" fmla="*/ 0 w 900"/>
                <a:gd name="T7" fmla="*/ 0 h 560"/>
                <a:gd name="T8" fmla="*/ 0 w 900"/>
                <a:gd name="T9" fmla="*/ 73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0532" name="Line 55"/>
            <p:cNvSpPr>
              <a:spLocks noChangeShapeType="1"/>
            </p:cNvSpPr>
            <p:nvPr/>
          </p:nvSpPr>
          <p:spPr bwMode="auto">
            <a:xfrm rot="8608922" flipH="1">
              <a:off x="1531" y="1298"/>
              <a:ext cx="2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85400" name="Text Box 56"/>
          <p:cNvSpPr txBox="1">
            <a:spLocks noChangeArrowheads="1"/>
          </p:cNvSpPr>
          <p:nvPr/>
        </p:nvSpPr>
        <p:spPr bwMode="auto">
          <a:xfrm>
            <a:off x="4362450" y="1306513"/>
            <a:ext cx="195897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>
                <a:solidFill>
                  <a:srgbClr val="800000"/>
                </a:solidFill>
                <a:cs typeface="Times New Roman" pitchFamily="18" charset="0"/>
              </a:rPr>
              <a:t>na^. </a:t>
            </a:r>
            <a:r>
              <a:rPr lang="en-US" altLang="bg-BG">
                <a:solidFill>
                  <a:srgbClr val="800000"/>
                </a:solidFill>
              </a:rPr>
              <a:t>next ^.</a:t>
            </a:r>
            <a:r>
              <a:rPr lang="en-US" altLang="bg-BG">
                <a:solidFill>
                  <a:srgbClr val="800000"/>
                </a:solidFill>
                <a:cs typeface="Times New Roman" pitchFamily="18" charset="0"/>
              </a:rPr>
              <a:t>data</a:t>
            </a:r>
          </a:p>
        </p:txBody>
      </p:sp>
      <p:sp>
        <p:nvSpPr>
          <p:cNvPr id="185401" name="Text Box 57"/>
          <p:cNvSpPr txBox="1">
            <a:spLocks noChangeArrowheads="1"/>
          </p:cNvSpPr>
          <p:nvPr/>
        </p:nvSpPr>
        <p:spPr bwMode="auto">
          <a:xfrm>
            <a:off x="4400550" y="1604963"/>
            <a:ext cx="188277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bg-BG" dirty="0" err="1">
                <a:solidFill>
                  <a:schemeClr val="accent2"/>
                </a:solidFill>
              </a:rPr>
              <a:t>na</a:t>
            </a:r>
            <a:r>
              <a:rPr lang="en-US" altLang="bg-BG" dirty="0">
                <a:solidFill>
                  <a:schemeClr val="accent2"/>
                </a:solidFill>
              </a:rPr>
              <a:t>-&gt;next-&gt;</a:t>
            </a:r>
            <a:r>
              <a:rPr lang="en-US" altLang="bg-BG" dirty="0">
                <a:solidFill>
                  <a:schemeClr val="accent2"/>
                </a:solidFill>
                <a:cs typeface="Times New Roman" pitchFamily="18" charset="0"/>
              </a:rPr>
              <a:t>data</a:t>
            </a:r>
          </a:p>
        </p:txBody>
      </p:sp>
      <p:sp>
        <p:nvSpPr>
          <p:cNvPr id="185402" name="Text Box 58"/>
          <p:cNvSpPr txBox="1">
            <a:spLocks noChangeArrowheads="1"/>
          </p:cNvSpPr>
          <p:nvPr/>
        </p:nvSpPr>
        <p:spPr bwMode="auto">
          <a:xfrm>
            <a:off x="1946275" y="2416175"/>
            <a:ext cx="143510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altLang="bg-BG" sz="1800" b="0">
                <a:cs typeface="Times New Roman" pitchFamily="18" charset="0"/>
              </a:rPr>
              <a:t>запис</a:t>
            </a:r>
            <a:endParaRPr lang="bg-BG" altLang="bg-BG" sz="1800" b="0"/>
          </a:p>
        </p:txBody>
      </p:sp>
      <p:grpSp>
        <p:nvGrpSpPr>
          <p:cNvPr id="185403" name="Group 59"/>
          <p:cNvGrpSpPr>
            <a:grpSpLocks/>
          </p:cNvGrpSpPr>
          <p:nvPr/>
        </p:nvGrpSpPr>
        <p:grpSpPr bwMode="auto">
          <a:xfrm>
            <a:off x="985838" y="2860675"/>
            <a:ext cx="1212850" cy="592138"/>
            <a:chOff x="1463" y="1298"/>
            <a:chExt cx="333" cy="155"/>
          </a:xfrm>
        </p:grpSpPr>
        <p:sp>
          <p:nvSpPr>
            <p:cNvPr id="20527" name="Line 60"/>
            <p:cNvSpPr>
              <a:spLocks noChangeShapeType="1"/>
            </p:cNvSpPr>
            <p:nvPr/>
          </p:nvSpPr>
          <p:spPr bwMode="auto">
            <a:xfrm rot="8608922" flipH="1">
              <a:off x="1478" y="1405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0528" name="Freeform 61"/>
            <p:cNvSpPr>
              <a:spLocks/>
            </p:cNvSpPr>
            <p:nvPr/>
          </p:nvSpPr>
          <p:spPr bwMode="auto">
            <a:xfrm rot="8608922" flipH="1">
              <a:off x="1463" y="1347"/>
              <a:ext cx="165" cy="73"/>
            </a:xfrm>
            <a:custGeom>
              <a:avLst/>
              <a:gdLst>
                <a:gd name="T0" fmla="*/ 0 w 900"/>
                <a:gd name="T1" fmla="*/ 73 h 560"/>
                <a:gd name="T2" fmla="*/ 165 w 900"/>
                <a:gd name="T3" fmla="*/ 73 h 560"/>
                <a:gd name="T4" fmla="*/ 165 w 900"/>
                <a:gd name="T5" fmla="*/ 0 h 560"/>
                <a:gd name="T6" fmla="*/ 0 w 900"/>
                <a:gd name="T7" fmla="*/ 0 h 560"/>
                <a:gd name="T8" fmla="*/ 0 w 900"/>
                <a:gd name="T9" fmla="*/ 73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0529" name="Line 62"/>
            <p:cNvSpPr>
              <a:spLocks noChangeShapeType="1"/>
            </p:cNvSpPr>
            <p:nvPr/>
          </p:nvSpPr>
          <p:spPr bwMode="auto">
            <a:xfrm rot="8608922" flipH="1">
              <a:off x="1531" y="1298"/>
              <a:ext cx="26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019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54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54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853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853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853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853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853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853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853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853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853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853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853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853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854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854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853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853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853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853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853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853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853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853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853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853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853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853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64" grpId="0" animBg="1"/>
      <p:bldP spid="185365" grpId="0" animBg="1"/>
      <p:bldP spid="185366" grpId="0" animBg="1"/>
      <p:bldP spid="185367" grpId="0" animBg="1"/>
      <p:bldP spid="185367" grpId="1" animBg="1"/>
      <p:bldP spid="185368" grpId="0"/>
      <p:bldP spid="185369" grpId="0"/>
      <p:bldP spid="185371" grpId="0" animBg="1"/>
      <p:bldP spid="185372" grpId="0" animBg="1"/>
      <p:bldP spid="185374" grpId="0" animBg="1"/>
      <p:bldP spid="185380" grpId="0"/>
      <p:bldP spid="185384" grpId="0"/>
      <p:bldP spid="185385" grpId="0"/>
      <p:bldP spid="185386" grpId="0"/>
      <p:bldP spid="185387" grpId="0"/>
      <p:bldP spid="185392" grpId="0"/>
      <p:bldP spid="185393" grpId="0"/>
      <p:bldP spid="185394" grpId="0" animBg="1"/>
      <p:bldP spid="185400" grpId="0"/>
      <p:bldP spid="185401" grpId="0"/>
      <p:bldP spid="1854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5"/>
          <p:cNvGrpSpPr>
            <a:grpSpLocks/>
          </p:cNvGrpSpPr>
          <p:nvPr/>
        </p:nvGrpSpPr>
        <p:grpSpPr bwMode="auto">
          <a:xfrm>
            <a:off x="2247900" y="1693863"/>
            <a:ext cx="800100" cy="409575"/>
            <a:chOff x="816" y="3159"/>
            <a:chExt cx="504" cy="258"/>
          </a:xfrm>
        </p:grpSpPr>
        <p:sp>
          <p:nvSpPr>
            <p:cNvPr id="21574" name="AutoShape 6"/>
            <p:cNvSpPr>
              <a:spLocks noChangeArrowheads="1"/>
            </p:cNvSpPr>
            <p:nvPr/>
          </p:nvSpPr>
          <p:spPr bwMode="auto">
            <a:xfrm>
              <a:off x="816" y="3181"/>
              <a:ext cx="396" cy="185"/>
            </a:xfrm>
            <a:prstGeom prst="cube">
              <a:avLst>
                <a:gd name="adj" fmla="val 58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1575" name="Line 7"/>
            <p:cNvSpPr>
              <a:spLocks noChangeShapeType="1"/>
            </p:cNvSpPr>
            <p:nvPr/>
          </p:nvSpPr>
          <p:spPr bwMode="auto">
            <a:xfrm>
              <a:off x="924" y="3181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1576" name="Line 8"/>
            <p:cNvSpPr>
              <a:spLocks noChangeShapeType="1"/>
            </p:cNvSpPr>
            <p:nvPr/>
          </p:nvSpPr>
          <p:spPr bwMode="auto">
            <a:xfrm flipH="1">
              <a:off x="924" y="3255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1577" name="Freeform 9"/>
            <p:cNvSpPr>
              <a:spLocks/>
            </p:cNvSpPr>
            <p:nvPr/>
          </p:nvSpPr>
          <p:spPr bwMode="auto">
            <a:xfrm>
              <a:off x="890" y="3255"/>
              <a:ext cx="34" cy="33"/>
            </a:xfrm>
            <a:custGeom>
              <a:avLst/>
              <a:gdLst>
                <a:gd name="T0" fmla="*/ 34 w 170"/>
                <a:gd name="T1" fmla="*/ 0 h 160"/>
                <a:gd name="T2" fmla="*/ 0 w 170"/>
                <a:gd name="T3" fmla="*/ 33 h 16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0" h="160">
                  <a:moveTo>
                    <a:pt x="170" y="0"/>
                  </a:moveTo>
                  <a:lnTo>
                    <a:pt x="0" y="1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1578" name="Freeform 10"/>
            <p:cNvSpPr>
              <a:spLocks/>
            </p:cNvSpPr>
            <p:nvPr/>
          </p:nvSpPr>
          <p:spPr bwMode="auto">
            <a:xfrm>
              <a:off x="924" y="3159"/>
              <a:ext cx="180" cy="115"/>
            </a:xfrm>
            <a:custGeom>
              <a:avLst/>
              <a:gdLst>
                <a:gd name="T0" fmla="*/ 0 w 900"/>
                <a:gd name="T1" fmla="*/ 115 h 560"/>
                <a:gd name="T2" fmla="*/ 180 w 900"/>
                <a:gd name="T3" fmla="*/ 115 h 560"/>
                <a:gd name="T4" fmla="*/ 180 w 900"/>
                <a:gd name="T5" fmla="*/ 0 h 560"/>
                <a:gd name="T6" fmla="*/ 0 w 900"/>
                <a:gd name="T7" fmla="*/ 0 h 560"/>
                <a:gd name="T8" fmla="*/ 0 w 900"/>
                <a:gd name="T9" fmla="*/ 115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1579" name="Line 11"/>
            <p:cNvSpPr>
              <a:spLocks noChangeShapeType="1"/>
            </p:cNvSpPr>
            <p:nvPr/>
          </p:nvSpPr>
          <p:spPr bwMode="auto">
            <a:xfrm>
              <a:off x="1032" y="3219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1580" name="Text Box 12"/>
            <p:cNvSpPr txBox="1">
              <a:spLocks noChangeArrowheads="1"/>
            </p:cNvSpPr>
            <p:nvPr/>
          </p:nvSpPr>
          <p:spPr bwMode="auto">
            <a:xfrm>
              <a:off x="816" y="3233"/>
              <a:ext cx="2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bg-BG" altLang="bg-BG" sz="200" b="0">
                  <a:cs typeface="Times New Roman" pitchFamily="18" charset="0"/>
                </a:rPr>
                <a:t> </a:t>
              </a:r>
              <a:endParaRPr lang="en-US" altLang="bg-BG" sz="1100" b="0"/>
            </a:p>
            <a:p>
              <a:r>
                <a:rPr lang="en-US" altLang="bg-BG" sz="1000" b="0">
                  <a:cs typeface="Times New Roman" pitchFamily="18" charset="0"/>
                </a:rPr>
                <a:t>na</a:t>
              </a:r>
              <a:endParaRPr lang="en-US" altLang="bg-BG" sz="1800" b="0"/>
            </a:p>
          </p:txBody>
        </p:sp>
      </p:grpSp>
      <p:grpSp>
        <p:nvGrpSpPr>
          <p:cNvPr id="21507" name="Group 13"/>
          <p:cNvGrpSpPr>
            <a:grpSpLocks/>
          </p:cNvGrpSpPr>
          <p:nvPr/>
        </p:nvGrpSpPr>
        <p:grpSpPr bwMode="auto">
          <a:xfrm>
            <a:off x="3048000" y="1693863"/>
            <a:ext cx="457200" cy="571500"/>
            <a:chOff x="1320" y="3159"/>
            <a:chExt cx="288" cy="360"/>
          </a:xfrm>
        </p:grpSpPr>
        <p:sp>
          <p:nvSpPr>
            <p:cNvPr id="21572" name="Text Box 14"/>
            <p:cNvSpPr txBox="1">
              <a:spLocks noChangeArrowheads="1"/>
            </p:cNvSpPr>
            <p:nvPr/>
          </p:nvSpPr>
          <p:spPr bwMode="auto">
            <a:xfrm>
              <a:off x="1320" y="3303"/>
              <a:ext cx="288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bg-BG" altLang="bg-BG" sz="1200">
                  <a:cs typeface="Times New Roman" pitchFamily="18" charset="0"/>
                </a:rPr>
                <a:t>3</a:t>
              </a:r>
              <a:endParaRPr lang="bg-BG" altLang="bg-BG" sz="1800" b="0"/>
            </a:p>
          </p:txBody>
        </p:sp>
        <p:sp>
          <p:nvSpPr>
            <p:cNvPr id="21573" name="Rectangle 15"/>
            <p:cNvSpPr>
              <a:spLocks noChangeArrowheads="1"/>
            </p:cNvSpPr>
            <p:nvPr/>
          </p:nvSpPr>
          <p:spPr bwMode="auto">
            <a:xfrm>
              <a:off x="1320" y="3159"/>
              <a:ext cx="288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1508" name="Group 16"/>
          <p:cNvGrpSpPr>
            <a:grpSpLocks/>
          </p:cNvGrpSpPr>
          <p:nvPr/>
        </p:nvGrpSpPr>
        <p:grpSpPr bwMode="auto">
          <a:xfrm>
            <a:off x="3276600" y="1693863"/>
            <a:ext cx="1028700" cy="571500"/>
            <a:chOff x="1464" y="3159"/>
            <a:chExt cx="648" cy="360"/>
          </a:xfrm>
        </p:grpSpPr>
        <p:sp>
          <p:nvSpPr>
            <p:cNvPr id="21569" name="Line 17"/>
            <p:cNvSpPr>
              <a:spLocks noChangeShapeType="1"/>
            </p:cNvSpPr>
            <p:nvPr/>
          </p:nvSpPr>
          <p:spPr bwMode="auto">
            <a:xfrm>
              <a:off x="1464" y="3231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1570" name="Text Box 18"/>
            <p:cNvSpPr txBox="1">
              <a:spLocks noChangeArrowheads="1"/>
            </p:cNvSpPr>
            <p:nvPr/>
          </p:nvSpPr>
          <p:spPr bwMode="auto">
            <a:xfrm>
              <a:off x="1824" y="3303"/>
              <a:ext cx="288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bg-BG" altLang="bg-BG" sz="1200">
                  <a:cs typeface="Times New Roman" pitchFamily="18" charset="0"/>
                </a:rPr>
                <a:t>5</a:t>
              </a:r>
              <a:endParaRPr lang="bg-BG" altLang="bg-BG" sz="1800" b="0"/>
            </a:p>
          </p:txBody>
        </p:sp>
        <p:sp>
          <p:nvSpPr>
            <p:cNvPr id="21571" name="Rectangle 19"/>
            <p:cNvSpPr>
              <a:spLocks noChangeArrowheads="1"/>
            </p:cNvSpPr>
            <p:nvPr/>
          </p:nvSpPr>
          <p:spPr bwMode="auto">
            <a:xfrm>
              <a:off x="1824" y="3159"/>
              <a:ext cx="288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1509" name="Group 20"/>
          <p:cNvGrpSpPr>
            <a:grpSpLocks/>
          </p:cNvGrpSpPr>
          <p:nvPr/>
        </p:nvGrpSpPr>
        <p:grpSpPr bwMode="auto">
          <a:xfrm>
            <a:off x="4076700" y="1693863"/>
            <a:ext cx="1028700" cy="571500"/>
            <a:chOff x="1968" y="3159"/>
            <a:chExt cx="648" cy="360"/>
          </a:xfrm>
        </p:grpSpPr>
        <p:sp>
          <p:nvSpPr>
            <p:cNvPr id="21566" name="Line 21"/>
            <p:cNvSpPr>
              <a:spLocks noChangeShapeType="1"/>
            </p:cNvSpPr>
            <p:nvPr/>
          </p:nvSpPr>
          <p:spPr bwMode="auto">
            <a:xfrm>
              <a:off x="1968" y="3231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1567" name="Text Box 22"/>
            <p:cNvSpPr txBox="1">
              <a:spLocks noChangeArrowheads="1"/>
            </p:cNvSpPr>
            <p:nvPr/>
          </p:nvSpPr>
          <p:spPr bwMode="auto">
            <a:xfrm>
              <a:off x="2328" y="3303"/>
              <a:ext cx="288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bg-BG" altLang="bg-BG" sz="1200">
                  <a:cs typeface="Times New Roman" pitchFamily="18" charset="0"/>
                </a:rPr>
                <a:t>-2</a:t>
              </a:r>
              <a:endParaRPr lang="bg-BG" altLang="bg-BG" sz="1800" b="0"/>
            </a:p>
          </p:txBody>
        </p:sp>
        <p:sp>
          <p:nvSpPr>
            <p:cNvPr id="21568" name="Rectangle 23"/>
            <p:cNvSpPr>
              <a:spLocks noChangeArrowheads="1"/>
            </p:cNvSpPr>
            <p:nvPr/>
          </p:nvSpPr>
          <p:spPr bwMode="auto">
            <a:xfrm>
              <a:off x="2328" y="3159"/>
              <a:ext cx="288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1510" name="Group 24"/>
          <p:cNvGrpSpPr>
            <a:grpSpLocks/>
          </p:cNvGrpSpPr>
          <p:nvPr/>
        </p:nvGrpSpPr>
        <p:grpSpPr bwMode="auto">
          <a:xfrm>
            <a:off x="4876800" y="1693863"/>
            <a:ext cx="1028700" cy="571500"/>
            <a:chOff x="2472" y="3159"/>
            <a:chExt cx="648" cy="360"/>
          </a:xfrm>
        </p:grpSpPr>
        <p:sp>
          <p:nvSpPr>
            <p:cNvPr id="21563" name="Line 25"/>
            <p:cNvSpPr>
              <a:spLocks noChangeShapeType="1"/>
            </p:cNvSpPr>
            <p:nvPr/>
          </p:nvSpPr>
          <p:spPr bwMode="auto">
            <a:xfrm>
              <a:off x="2472" y="3231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1564" name="Text Box 26"/>
            <p:cNvSpPr txBox="1">
              <a:spLocks noChangeArrowheads="1"/>
            </p:cNvSpPr>
            <p:nvPr/>
          </p:nvSpPr>
          <p:spPr bwMode="auto">
            <a:xfrm>
              <a:off x="2832" y="3303"/>
              <a:ext cx="288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bg-BG" altLang="bg-BG" sz="1200">
                  <a:cs typeface="Times New Roman" pitchFamily="18" charset="0"/>
                </a:rPr>
                <a:t>6</a:t>
              </a:r>
              <a:endParaRPr lang="bg-BG" altLang="bg-BG" sz="1800" b="0"/>
            </a:p>
          </p:txBody>
        </p:sp>
        <p:sp>
          <p:nvSpPr>
            <p:cNvPr id="21565" name="Rectangle 27"/>
            <p:cNvSpPr>
              <a:spLocks noChangeArrowheads="1"/>
            </p:cNvSpPr>
            <p:nvPr/>
          </p:nvSpPr>
          <p:spPr bwMode="auto">
            <a:xfrm>
              <a:off x="2832" y="3159"/>
              <a:ext cx="288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1511" name="Line 28"/>
          <p:cNvSpPr>
            <a:spLocks noChangeShapeType="1"/>
          </p:cNvSpPr>
          <p:nvPr/>
        </p:nvSpPr>
        <p:spPr bwMode="auto">
          <a:xfrm>
            <a:off x="5676900" y="1808163"/>
            <a:ext cx="57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21512" name="Group 29"/>
          <p:cNvGrpSpPr>
            <a:grpSpLocks/>
          </p:cNvGrpSpPr>
          <p:nvPr/>
        </p:nvGrpSpPr>
        <p:grpSpPr bwMode="auto">
          <a:xfrm>
            <a:off x="6248400" y="1693863"/>
            <a:ext cx="228600" cy="228600"/>
            <a:chOff x="3336" y="3159"/>
            <a:chExt cx="144" cy="144"/>
          </a:xfrm>
        </p:grpSpPr>
        <p:sp>
          <p:nvSpPr>
            <p:cNvPr id="21560" name="Oval 30"/>
            <p:cNvSpPr>
              <a:spLocks noChangeArrowheads="1"/>
            </p:cNvSpPr>
            <p:nvPr/>
          </p:nvSpPr>
          <p:spPr bwMode="auto">
            <a:xfrm>
              <a:off x="3336" y="3159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1561" name="Line 31"/>
            <p:cNvSpPr>
              <a:spLocks noChangeShapeType="1"/>
            </p:cNvSpPr>
            <p:nvPr/>
          </p:nvSpPr>
          <p:spPr bwMode="auto">
            <a:xfrm>
              <a:off x="3336" y="3159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1562" name="Line 32"/>
            <p:cNvSpPr>
              <a:spLocks noChangeShapeType="1"/>
            </p:cNvSpPr>
            <p:nvPr/>
          </p:nvSpPr>
          <p:spPr bwMode="auto">
            <a:xfrm flipV="1">
              <a:off x="3336" y="3159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1513" name="Text Box 33"/>
          <p:cNvSpPr txBox="1">
            <a:spLocks noChangeArrowheads="1"/>
          </p:cNvSpPr>
          <p:nvPr/>
        </p:nvSpPr>
        <p:spPr bwMode="auto">
          <a:xfrm>
            <a:off x="6553200" y="1624013"/>
            <a:ext cx="790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bg-BG" altLang="bg-BG" sz="1200">
                <a:solidFill>
                  <a:srgbClr val="800000"/>
                </a:solidFill>
                <a:cs typeface="Times New Roman" pitchFamily="18" charset="0"/>
              </a:rPr>
              <a:t>Nil</a:t>
            </a:r>
            <a:endParaRPr lang="bg-BG" altLang="bg-BG" sz="1200">
              <a:solidFill>
                <a:srgbClr val="800000"/>
              </a:solidFill>
            </a:endParaRPr>
          </a:p>
          <a:p>
            <a:pPr algn="l" eaLnBrk="1" hangingPunct="1"/>
            <a:r>
              <a:rPr lang="fr-FR" altLang="bg-BG" sz="1200">
                <a:solidFill>
                  <a:srgbClr val="000099"/>
                </a:solidFill>
              </a:rPr>
              <a:t>NULL</a:t>
            </a:r>
            <a:endParaRPr lang="bg-BG" altLang="bg-BG" sz="1800" b="0">
              <a:solidFill>
                <a:srgbClr val="000099"/>
              </a:solidFill>
            </a:endParaRPr>
          </a:p>
        </p:txBody>
      </p:sp>
      <p:sp>
        <p:nvSpPr>
          <p:cNvPr id="183367" name="Rectangle 71"/>
          <p:cNvSpPr>
            <a:spLocks noChangeArrowheads="1"/>
          </p:cNvSpPr>
          <p:nvPr/>
        </p:nvSpPr>
        <p:spPr bwMode="auto">
          <a:xfrm>
            <a:off x="4257675" y="3017838"/>
            <a:ext cx="1176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180975" algn="l"/>
            <a:r>
              <a:rPr lang="bg-BG" altLang="bg-BG" sz="2000" b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ahoma" pitchFamily="34" charset="0"/>
              </a:rPr>
              <a:t> достъп</a:t>
            </a:r>
            <a:endParaRPr lang="en-US" altLang="bg-BG" sz="2000" b="0">
              <a:latin typeface="Times New Roman" pitchFamily="18" charset="0"/>
              <a:ea typeface="Times New Roman" pitchFamily="18" charset="0"/>
              <a:cs typeface="Tahoma" pitchFamily="34" charset="0"/>
            </a:endParaRPr>
          </a:p>
        </p:txBody>
      </p:sp>
      <p:grpSp>
        <p:nvGrpSpPr>
          <p:cNvPr id="183392" name="Group 96"/>
          <p:cNvGrpSpPr>
            <a:grpSpLocks/>
          </p:cNvGrpSpPr>
          <p:nvPr/>
        </p:nvGrpSpPr>
        <p:grpSpPr bwMode="auto">
          <a:xfrm>
            <a:off x="2066925" y="3975100"/>
            <a:ext cx="4840288" cy="990600"/>
            <a:chOff x="480" y="2430"/>
            <a:chExt cx="2893" cy="504"/>
          </a:xfrm>
        </p:grpSpPr>
        <p:sp>
          <p:nvSpPr>
            <p:cNvPr id="21540" name="Oval 70"/>
            <p:cNvSpPr>
              <a:spLocks noChangeArrowheads="1"/>
            </p:cNvSpPr>
            <p:nvPr/>
          </p:nvSpPr>
          <p:spPr bwMode="auto">
            <a:xfrm>
              <a:off x="1087" y="2432"/>
              <a:ext cx="255" cy="4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1541" name="Group 62"/>
            <p:cNvGrpSpPr>
              <a:grpSpLocks/>
            </p:cNvGrpSpPr>
            <p:nvPr/>
          </p:nvGrpSpPr>
          <p:grpSpPr bwMode="auto">
            <a:xfrm>
              <a:off x="480" y="2543"/>
              <a:ext cx="544" cy="307"/>
              <a:chOff x="1080" y="1683"/>
              <a:chExt cx="984" cy="657"/>
            </a:xfrm>
          </p:grpSpPr>
          <p:sp>
            <p:nvSpPr>
              <p:cNvPr id="21553" name="AutoShape 69"/>
              <p:cNvSpPr>
                <a:spLocks noChangeArrowheads="1"/>
              </p:cNvSpPr>
              <p:nvPr/>
            </p:nvSpPr>
            <p:spPr bwMode="auto">
              <a:xfrm>
                <a:off x="1080" y="1800"/>
                <a:ext cx="812" cy="360"/>
              </a:xfrm>
              <a:prstGeom prst="cube">
                <a:avLst>
                  <a:gd name="adj" fmla="val 58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54" name="Line 68"/>
              <p:cNvSpPr>
                <a:spLocks noChangeShapeType="1"/>
              </p:cNvSpPr>
              <p:nvPr/>
            </p:nvSpPr>
            <p:spPr bwMode="auto">
              <a:xfrm>
                <a:off x="1432" y="1720"/>
                <a:ext cx="0" cy="1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55" name="Freeform 67"/>
              <p:cNvSpPr>
                <a:spLocks/>
              </p:cNvSpPr>
              <p:nvPr/>
            </p:nvSpPr>
            <p:spPr bwMode="auto">
              <a:xfrm>
                <a:off x="1290" y="1945"/>
                <a:ext cx="450" cy="0"/>
              </a:xfrm>
              <a:custGeom>
                <a:avLst/>
                <a:gdLst>
                  <a:gd name="T0" fmla="*/ 450 w 450"/>
                  <a:gd name="T1" fmla="*/ 0 h 1"/>
                  <a:gd name="T2" fmla="*/ 0 w 450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50" h="1">
                    <a:moveTo>
                      <a:pt x="450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56" name="Freeform 66"/>
              <p:cNvSpPr>
                <a:spLocks/>
              </p:cNvSpPr>
              <p:nvPr/>
            </p:nvSpPr>
            <p:spPr bwMode="auto">
              <a:xfrm>
                <a:off x="1220" y="1800"/>
                <a:ext cx="65" cy="200"/>
              </a:xfrm>
              <a:custGeom>
                <a:avLst/>
                <a:gdLst>
                  <a:gd name="T0" fmla="*/ 65 w 65"/>
                  <a:gd name="T1" fmla="*/ 0 h 200"/>
                  <a:gd name="T2" fmla="*/ 65 w 65"/>
                  <a:gd name="T3" fmla="*/ 145 h 200"/>
                  <a:gd name="T4" fmla="*/ 0 w 65"/>
                  <a:gd name="T5" fmla="*/ 200 h 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5" h="200">
                    <a:moveTo>
                      <a:pt x="65" y="0"/>
                    </a:moveTo>
                    <a:lnTo>
                      <a:pt x="65" y="145"/>
                    </a:lnTo>
                    <a:lnTo>
                      <a:pt x="0" y="2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57" name="Freeform 65"/>
              <p:cNvSpPr>
                <a:spLocks/>
              </p:cNvSpPr>
              <p:nvPr/>
            </p:nvSpPr>
            <p:spPr bwMode="auto">
              <a:xfrm>
                <a:off x="1432" y="1683"/>
                <a:ext cx="288" cy="191"/>
              </a:xfrm>
              <a:custGeom>
                <a:avLst/>
                <a:gdLst>
                  <a:gd name="T0" fmla="*/ 0 w 900"/>
                  <a:gd name="T1" fmla="*/ 191 h 560"/>
                  <a:gd name="T2" fmla="*/ 288 w 900"/>
                  <a:gd name="T3" fmla="*/ 191 h 560"/>
                  <a:gd name="T4" fmla="*/ 288 w 900"/>
                  <a:gd name="T5" fmla="*/ 0 h 560"/>
                  <a:gd name="T6" fmla="*/ 0 w 900"/>
                  <a:gd name="T7" fmla="*/ 0 h 560"/>
                  <a:gd name="T8" fmla="*/ 0 w 900"/>
                  <a:gd name="T9" fmla="*/ 191 h 5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58" name="Line 64"/>
              <p:cNvSpPr>
                <a:spLocks noChangeShapeType="1"/>
              </p:cNvSpPr>
              <p:nvPr/>
            </p:nvSpPr>
            <p:spPr bwMode="auto">
              <a:xfrm>
                <a:off x="1605" y="1782"/>
                <a:ext cx="45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sm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559" name="Text Box 63"/>
              <p:cNvSpPr txBox="1">
                <a:spLocks noChangeArrowheads="1"/>
              </p:cNvSpPr>
              <p:nvPr/>
            </p:nvSpPr>
            <p:spPr bwMode="auto">
              <a:xfrm>
                <a:off x="1080" y="1800"/>
                <a:ext cx="46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bg-BG" altLang="bg-BG" sz="1200" b="0"/>
              </a:p>
              <a:p>
                <a:pPr eaLnBrk="1" hangingPunct="1"/>
                <a:r>
                  <a:rPr lang="fr-FR" altLang="bg-BG" sz="1200" b="0"/>
                  <a:t>na</a:t>
                </a:r>
                <a:endParaRPr lang="en-US" altLang="bg-BG" sz="1200" b="0"/>
              </a:p>
            </p:txBody>
          </p:sp>
        </p:grpSp>
        <p:sp>
          <p:nvSpPr>
            <p:cNvPr id="21542" name="Text Box 61"/>
            <p:cNvSpPr txBox="1">
              <a:spLocks noChangeArrowheads="1"/>
            </p:cNvSpPr>
            <p:nvPr/>
          </p:nvSpPr>
          <p:spPr bwMode="auto">
            <a:xfrm>
              <a:off x="1024" y="2655"/>
              <a:ext cx="254" cy="1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bg-BG" altLang="bg-BG" sz="1200">
                  <a:cs typeface="Times New Roman" pitchFamily="18" charset="0"/>
                </a:rPr>
                <a:t>3</a:t>
              </a:r>
              <a:endParaRPr lang="bg-BG" altLang="bg-BG" sz="1800" b="0"/>
            </a:p>
          </p:txBody>
        </p:sp>
        <p:sp>
          <p:nvSpPr>
            <p:cNvPr id="21543" name="Rectangle 60"/>
            <p:cNvSpPr>
              <a:spLocks noChangeArrowheads="1"/>
            </p:cNvSpPr>
            <p:nvPr/>
          </p:nvSpPr>
          <p:spPr bwMode="auto">
            <a:xfrm>
              <a:off x="1024" y="2543"/>
              <a:ext cx="254" cy="1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1544" name="Line 59"/>
            <p:cNvSpPr>
              <a:spLocks noChangeShapeType="1"/>
            </p:cNvSpPr>
            <p:nvPr/>
          </p:nvSpPr>
          <p:spPr bwMode="auto">
            <a:xfrm>
              <a:off x="1151" y="2599"/>
              <a:ext cx="3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1545" name="Line 58"/>
            <p:cNvSpPr>
              <a:spLocks noChangeShapeType="1"/>
            </p:cNvSpPr>
            <p:nvPr/>
          </p:nvSpPr>
          <p:spPr bwMode="auto">
            <a:xfrm>
              <a:off x="2929" y="2599"/>
              <a:ext cx="3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1546" name="Oval 57"/>
            <p:cNvSpPr>
              <a:spLocks noChangeArrowheads="1"/>
            </p:cNvSpPr>
            <p:nvPr/>
          </p:nvSpPr>
          <p:spPr bwMode="auto">
            <a:xfrm>
              <a:off x="3247" y="2543"/>
              <a:ext cx="126" cy="11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1547" name="Line 56"/>
            <p:cNvSpPr>
              <a:spLocks noChangeShapeType="1"/>
            </p:cNvSpPr>
            <p:nvPr/>
          </p:nvSpPr>
          <p:spPr bwMode="auto">
            <a:xfrm>
              <a:off x="3247" y="2543"/>
              <a:ext cx="126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1548" name="Line 55"/>
            <p:cNvSpPr>
              <a:spLocks noChangeShapeType="1"/>
            </p:cNvSpPr>
            <p:nvPr/>
          </p:nvSpPr>
          <p:spPr bwMode="auto">
            <a:xfrm flipV="1">
              <a:off x="3247" y="2543"/>
              <a:ext cx="126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1549" name="Freeform 53"/>
            <p:cNvSpPr>
              <a:spLocks/>
            </p:cNvSpPr>
            <p:nvPr/>
          </p:nvSpPr>
          <p:spPr bwMode="auto">
            <a:xfrm>
              <a:off x="1215" y="2432"/>
              <a:ext cx="380" cy="55"/>
            </a:xfrm>
            <a:custGeom>
              <a:avLst/>
              <a:gdLst>
                <a:gd name="T0" fmla="*/ 0 w 4590"/>
                <a:gd name="T1" fmla="*/ 0 h 1"/>
                <a:gd name="T2" fmla="*/ 380 w 459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90" h="1">
                  <a:moveTo>
                    <a:pt x="0" y="0"/>
                  </a:moveTo>
                  <a:lnTo>
                    <a:pt x="459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1550" name="Freeform 52"/>
            <p:cNvSpPr>
              <a:spLocks/>
            </p:cNvSpPr>
            <p:nvPr/>
          </p:nvSpPr>
          <p:spPr bwMode="auto">
            <a:xfrm>
              <a:off x="1215" y="2878"/>
              <a:ext cx="380" cy="56"/>
            </a:xfrm>
            <a:custGeom>
              <a:avLst/>
              <a:gdLst>
                <a:gd name="T0" fmla="*/ 0 w 4620"/>
                <a:gd name="T1" fmla="*/ 0 h 1"/>
                <a:gd name="T2" fmla="*/ 380 w 462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20" h="1">
                  <a:moveTo>
                    <a:pt x="0" y="0"/>
                  </a:moveTo>
                  <a:lnTo>
                    <a:pt x="462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1551" name="AutoShape 51"/>
            <p:cNvSpPr>
              <a:spLocks noChangeArrowheads="1"/>
            </p:cNvSpPr>
            <p:nvPr/>
          </p:nvSpPr>
          <p:spPr bwMode="auto">
            <a:xfrm rot="-5412519">
              <a:off x="2006" y="1892"/>
              <a:ext cx="447" cy="1524"/>
            </a:xfrm>
            <a:prstGeom prst="can">
              <a:avLst>
                <a:gd name="adj" fmla="val 5324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1552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1882" y="2598"/>
              <a:ext cx="645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стек</a:t>
              </a:r>
            </a:p>
          </p:txBody>
        </p:sp>
      </p:grpSp>
      <p:sp>
        <p:nvSpPr>
          <p:cNvPr id="21516" name="Rectangle 75"/>
          <p:cNvSpPr>
            <a:spLocks noChangeArrowheads="1"/>
          </p:cNvSpPr>
          <p:nvPr/>
        </p:nvSpPr>
        <p:spPr bwMode="auto">
          <a:xfrm>
            <a:off x="3495675" y="3209925"/>
            <a:ext cx="420688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180975" algn="just"/>
            <a:endParaRPr lang="bg-BG" altLang="bg-BG" sz="1400" b="0">
              <a:solidFill>
                <a:srgbClr val="000000"/>
              </a:solidFill>
              <a:latin typeface="Tahoma" pitchFamily="34" charset="0"/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 </a:t>
            </a:r>
            <a:endParaRPr lang="en-US" altLang="bg-BG" sz="1100" b="0"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 </a:t>
            </a:r>
            <a:endParaRPr lang="en-US" altLang="bg-BG" sz="1100" b="0"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 </a:t>
            </a:r>
            <a:endParaRPr lang="en-US" altLang="bg-BG" sz="1100" b="0"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 </a:t>
            </a:r>
            <a:endParaRPr lang="en-US" altLang="bg-BG" sz="1100" b="0"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 </a:t>
            </a:r>
            <a:endParaRPr lang="bg-BG" altLang="bg-BG" sz="1800" b="0"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183372" name="AutoShape 76"/>
          <p:cNvSpPr>
            <a:spLocks noChangeArrowheads="1"/>
          </p:cNvSpPr>
          <p:nvPr/>
        </p:nvSpPr>
        <p:spPr bwMode="auto">
          <a:xfrm rot="16187481">
            <a:off x="4491038" y="-825500"/>
            <a:ext cx="768350" cy="2419350"/>
          </a:xfrm>
          <a:prstGeom prst="can">
            <a:avLst>
              <a:gd name="adj" fmla="val 49170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  <a:alpha val="49001"/>
                </a:srgbClr>
              </a:gs>
              <a:gs pos="50000">
                <a:srgbClr val="FFFFFF">
                  <a:alpha val="28999"/>
                </a:srgbClr>
              </a:gs>
              <a:gs pos="100000">
                <a:srgbClr val="FFFFFF">
                  <a:gamma/>
                  <a:shade val="46275"/>
                  <a:invGamma/>
                  <a:alpha val="49001"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grpSp>
        <p:nvGrpSpPr>
          <p:cNvPr id="183373" name="Group 77"/>
          <p:cNvGrpSpPr>
            <a:grpSpLocks/>
          </p:cNvGrpSpPr>
          <p:nvPr/>
        </p:nvGrpSpPr>
        <p:grpSpPr bwMode="auto">
          <a:xfrm>
            <a:off x="1217613" y="239713"/>
            <a:ext cx="2063750" cy="1944687"/>
            <a:chOff x="1535" y="1973"/>
            <a:chExt cx="856" cy="841"/>
          </a:xfrm>
        </p:grpSpPr>
        <p:sp>
          <p:nvSpPr>
            <p:cNvPr id="183374" name="Freeform 78"/>
            <p:cNvSpPr>
              <a:spLocks/>
            </p:cNvSpPr>
            <p:nvPr/>
          </p:nvSpPr>
          <p:spPr bwMode="auto">
            <a:xfrm flipH="1">
              <a:off x="1668" y="2202"/>
              <a:ext cx="267" cy="505"/>
            </a:xfrm>
            <a:custGeom>
              <a:avLst/>
              <a:gdLst>
                <a:gd name="T0" fmla="*/ 457 w 1564"/>
                <a:gd name="T1" fmla="*/ 45 h 2938"/>
                <a:gd name="T2" fmla="*/ 404 w 1564"/>
                <a:gd name="T3" fmla="*/ 75 h 2938"/>
                <a:gd name="T4" fmla="*/ 0 w 1564"/>
                <a:gd name="T5" fmla="*/ 343 h 2938"/>
                <a:gd name="T6" fmla="*/ 107 w 1564"/>
                <a:gd name="T7" fmla="*/ 2272 h 2938"/>
                <a:gd name="T8" fmla="*/ 107 w 1564"/>
                <a:gd name="T9" fmla="*/ 2375 h 2938"/>
                <a:gd name="T10" fmla="*/ 129 w 1564"/>
                <a:gd name="T11" fmla="*/ 2555 h 2938"/>
                <a:gd name="T12" fmla="*/ 122 w 1564"/>
                <a:gd name="T13" fmla="*/ 2757 h 2938"/>
                <a:gd name="T14" fmla="*/ 444 w 1564"/>
                <a:gd name="T15" fmla="*/ 2883 h 2938"/>
                <a:gd name="T16" fmla="*/ 784 w 1564"/>
                <a:gd name="T17" fmla="*/ 2938 h 2938"/>
                <a:gd name="T18" fmla="*/ 1194 w 1564"/>
                <a:gd name="T19" fmla="*/ 2900 h 2938"/>
                <a:gd name="T20" fmla="*/ 1534 w 1564"/>
                <a:gd name="T21" fmla="*/ 2775 h 2938"/>
                <a:gd name="T22" fmla="*/ 1564 w 1564"/>
                <a:gd name="T23" fmla="*/ 2412 h 2938"/>
                <a:gd name="T24" fmla="*/ 1534 w 1564"/>
                <a:gd name="T25" fmla="*/ 1486 h 2938"/>
                <a:gd name="T26" fmla="*/ 1281 w 1564"/>
                <a:gd name="T27" fmla="*/ 305 h 2938"/>
                <a:gd name="T28" fmla="*/ 944 w 1564"/>
                <a:gd name="T29" fmla="*/ 30 h 2938"/>
                <a:gd name="T30" fmla="*/ 847 w 1564"/>
                <a:gd name="T31" fmla="*/ 0 h 2938"/>
                <a:gd name="T32" fmla="*/ 697 w 1564"/>
                <a:gd name="T33" fmla="*/ 8 h 2938"/>
                <a:gd name="T34" fmla="*/ 592 w 1564"/>
                <a:gd name="T35" fmla="*/ 8 h 2938"/>
                <a:gd name="T36" fmla="*/ 524 w 1564"/>
                <a:gd name="T37" fmla="*/ 38 h 2938"/>
                <a:gd name="T38" fmla="*/ 457 w 1564"/>
                <a:gd name="T39" fmla="*/ 45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4" h="2938">
                  <a:moveTo>
                    <a:pt x="457" y="45"/>
                  </a:moveTo>
                  <a:lnTo>
                    <a:pt x="404" y="75"/>
                  </a:lnTo>
                  <a:lnTo>
                    <a:pt x="0" y="343"/>
                  </a:lnTo>
                  <a:lnTo>
                    <a:pt x="107" y="2272"/>
                  </a:lnTo>
                  <a:lnTo>
                    <a:pt x="107" y="2375"/>
                  </a:lnTo>
                  <a:lnTo>
                    <a:pt x="129" y="2555"/>
                  </a:lnTo>
                  <a:lnTo>
                    <a:pt x="122" y="2757"/>
                  </a:lnTo>
                  <a:lnTo>
                    <a:pt x="444" y="2883"/>
                  </a:lnTo>
                  <a:lnTo>
                    <a:pt x="784" y="2938"/>
                  </a:lnTo>
                  <a:lnTo>
                    <a:pt x="1194" y="2900"/>
                  </a:lnTo>
                  <a:lnTo>
                    <a:pt x="1534" y="2775"/>
                  </a:lnTo>
                  <a:lnTo>
                    <a:pt x="1564" y="2412"/>
                  </a:lnTo>
                  <a:lnTo>
                    <a:pt x="1534" y="1486"/>
                  </a:lnTo>
                  <a:lnTo>
                    <a:pt x="1281" y="305"/>
                  </a:lnTo>
                  <a:lnTo>
                    <a:pt x="944" y="30"/>
                  </a:lnTo>
                  <a:lnTo>
                    <a:pt x="847" y="0"/>
                  </a:lnTo>
                  <a:lnTo>
                    <a:pt x="697" y="8"/>
                  </a:lnTo>
                  <a:lnTo>
                    <a:pt x="592" y="8"/>
                  </a:lnTo>
                  <a:lnTo>
                    <a:pt x="524" y="38"/>
                  </a:lnTo>
                  <a:lnTo>
                    <a:pt x="457" y="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83375" name="Freeform 79"/>
            <p:cNvSpPr>
              <a:spLocks/>
            </p:cNvSpPr>
            <p:nvPr/>
          </p:nvSpPr>
          <p:spPr bwMode="auto">
            <a:xfrm flipH="1">
              <a:off x="1772" y="2160"/>
              <a:ext cx="100" cy="89"/>
            </a:xfrm>
            <a:custGeom>
              <a:avLst/>
              <a:gdLst>
                <a:gd name="T0" fmla="*/ 540 w 583"/>
                <a:gd name="T1" fmla="*/ 0 h 511"/>
                <a:gd name="T2" fmla="*/ 560 w 583"/>
                <a:gd name="T3" fmla="*/ 116 h 511"/>
                <a:gd name="T4" fmla="*/ 563 w 583"/>
                <a:gd name="T5" fmla="*/ 173 h 511"/>
                <a:gd name="T6" fmla="*/ 570 w 583"/>
                <a:gd name="T7" fmla="*/ 248 h 511"/>
                <a:gd name="T8" fmla="*/ 583 w 583"/>
                <a:gd name="T9" fmla="*/ 321 h 511"/>
                <a:gd name="T10" fmla="*/ 548 w 583"/>
                <a:gd name="T11" fmla="*/ 383 h 511"/>
                <a:gd name="T12" fmla="*/ 503 w 583"/>
                <a:gd name="T13" fmla="*/ 453 h 511"/>
                <a:gd name="T14" fmla="*/ 453 w 583"/>
                <a:gd name="T15" fmla="*/ 488 h 511"/>
                <a:gd name="T16" fmla="*/ 385 w 583"/>
                <a:gd name="T17" fmla="*/ 508 h 511"/>
                <a:gd name="T18" fmla="*/ 305 w 583"/>
                <a:gd name="T19" fmla="*/ 511 h 511"/>
                <a:gd name="T20" fmla="*/ 220 w 583"/>
                <a:gd name="T21" fmla="*/ 503 h 511"/>
                <a:gd name="T22" fmla="*/ 160 w 583"/>
                <a:gd name="T23" fmla="*/ 481 h 511"/>
                <a:gd name="T24" fmla="*/ 108 w 583"/>
                <a:gd name="T25" fmla="*/ 456 h 511"/>
                <a:gd name="T26" fmla="*/ 70 w 583"/>
                <a:gd name="T27" fmla="*/ 426 h 511"/>
                <a:gd name="T28" fmla="*/ 33 w 583"/>
                <a:gd name="T29" fmla="*/ 373 h 511"/>
                <a:gd name="T30" fmla="*/ 15 w 583"/>
                <a:gd name="T31" fmla="*/ 321 h 511"/>
                <a:gd name="T32" fmla="*/ 8 w 583"/>
                <a:gd name="T33" fmla="*/ 271 h 511"/>
                <a:gd name="T34" fmla="*/ 0 w 583"/>
                <a:gd name="T35" fmla="*/ 116 h 511"/>
                <a:gd name="T36" fmla="*/ 540 w 583"/>
                <a:gd name="T37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3" h="511">
                  <a:moveTo>
                    <a:pt x="540" y="0"/>
                  </a:moveTo>
                  <a:lnTo>
                    <a:pt x="560" y="116"/>
                  </a:lnTo>
                  <a:lnTo>
                    <a:pt x="563" y="173"/>
                  </a:lnTo>
                  <a:lnTo>
                    <a:pt x="570" y="248"/>
                  </a:lnTo>
                  <a:lnTo>
                    <a:pt x="583" y="321"/>
                  </a:lnTo>
                  <a:lnTo>
                    <a:pt x="548" y="383"/>
                  </a:lnTo>
                  <a:lnTo>
                    <a:pt x="503" y="453"/>
                  </a:lnTo>
                  <a:lnTo>
                    <a:pt x="453" y="488"/>
                  </a:lnTo>
                  <a:lnTo>
                    <a:pt x="385" y="508"/>
                  </a:lnTo>
                  <a:lnTo>
                    <a:pt x="305" y="511"/>
                  </a:lnTo>
                  <a:lnTo>
                    <a:pt x="220" y="503"/>
                  </a:lnTo>
                  <a:lnTo>
                    <a:pt x="160" y="481"/>
                  </a:lnTo>
                  <a:lnTo>
                    <a:pt x="108" y="456"/>
                  </a:lnTo>
                  <a:lnTo>
                    <a:pt x="70" y="426"/>
                  </a:lnTo>
                  <a:lnTo>
                    <a:pt x="33" y="373"/>
                  </a:lnTo>
                  <a:lnTo>
                    <a:pt x="15" y="321"/>
                  </a:lnTo>
                  <a:lnTo>
                    <a:pt x="8" y="271"/>
                  </a:lnTo>
                  <a:lnTo>
                    <a:pt x="0" y="116"/>
                  </a:lnTo>
                  <a:lnTo>
                    <a:pt x="5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grpSp>
          <p:nvGrpSpPr>
            <p:cNvPr id="21524" name="Group 80"/>
            <p:cNvGrpSpPr>
              <a:grpSpLocks/>
            </p:cNvGrpSpPr>
            <p:nvPr/>
          </p:nvGrpSpPr>
          <p:grpSpPr bwMode="auto">
            <a:xfrm flipH="1">
              <a:off x="1890" y="2008"/>
              <a:ext cx="29" cy="124"/>
              <a:chOff x="3858" y="5552"/>
              <a:chExt cx="167" cy="720"/>
            </a:xfrm>
          </p:grpSpPr>
          <p:sp>
            <p:nvSpPr>
              <p:cNvPr id="183377" name="Freeform 81"/>
              <p:cNvSpPr>
                <a:spLocks/>
              </p:cNvSpPr>
              <p:nvPr/>
            </p:nvSpPr>
            <p:spPr bwMode="auto">
              <a:xfrm>
                <a:off x="3859" y="5552"/>
                <a:ext cx="167" cy="502"/>
              </a:xfrm>
              <a:custGeom>
                <a:avLst/>
                <a:gdLst>
                  <a:gd name="T0" fmla="*/ 85 w 167"/>
                  <a:gd name="T1" fmla="*/ 0 h 503"/>
                  <a:gd name="T2" fmla="*/ 37 w 167"/>
                  <a:gd name="T3" fmla="*/ 55 h 503"/>
                  <a:gd name="T4" fmla="*/ 7 w 167"/>
                  <a:gd name="T5" fmla="*/ 120 h 503"/>
                  <a:gd name="T6" fmla="*/ 0 w 167"/>
                  <a:gd name="T7" fmla="*/ 195 h 503"/>
                  <a:gd name="T8" fmla="*/ 0 w 167"/>
                  <a:gd name="T9" fmla="*/ 247 h 503"/>
                  <a:gd name="T10" fmla="*/ 15 w 167"/>
                  <a:gd name="T11" fmla="*/ 345 h 503"/>
                  <a:gd name="T12" fmla="*/ 22 w 167"/>
                  <a:gd name="T13" fmla="*/ 400 h 503"/>
                  <a:gd name="T14" fmla="*/ 37 w 167"/>
                  <a:gd name="T15" fmla="*/ 428 h 503"/>
                  <a:gd name="T16" fmla="*/ 67 w 167"/>
                  <a:gd name="T17" fmla="*/ 445 h 503"/>
                  <a:gd name="T18" fmla="*/ 92 w 167"/>
                  <a:gd name="T19" fmla="*/ 503 h 503"/>
                  <a:gd name="T20" fmla="*/ 100 w 167"/>
                  <a:gd name="T21" fmla="*/ 420 h 503"/>
                  <a:gd name="T22" fmla="*/ 112 w 167"/>
                  <a:gd name="T23" fmla="*/ 360 h 503"/>
                  <a:gd name="T24" fmla="*/ 142 w 167"/>
                  <a:gd name="T25" fmla="*/ 280 h 503"/>
                  <a:gd name="T26" fmla="*/ 137 w 167"/>
                  <a:gd name="T27" fmla="*/ 217 h 503"/>
                  <a:gd name="T28" fmla="*/ 167 w 167"/>
                  <a:gd name="T29" fmla="*/ 175 h 503"/>
                  <a:gd name="T30" fmla="*/ 112 w 167"/>
                  <a:gd name="T31" fmla="*/ 142 h 503"/>
                  <a:gd name="T32" fmla="*/ 90 w 167"/>
                  <a:gd name="T33" fmla="*/ 107 h 503"/>
                  <a:gd name="T34" fmla="*/ 85 w 167"/>
                  <a:gd name="T35" fmla="*/ 0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503">
                    <a:moveTo>
                      <a:pt x="85" y="0"/>
                    </a:moveTo>
                    <a:lnTo>
                      <a:pt x="37" y="55"/>
                    </a:lnTo>
                    <a:lnTo>
                      <a:pt x="7" y="120"/>
                    </a:lnTo>
                    <a:lnTo>
                      <a:pt x="0" y="195"/>
                    </a:lnTo>
                    <a:lnTo>
                      <a:pt x="0" y="247"/>
                    </a:lnTo>
                    <a:lnTo>
                      <a:pt x="15" y="345"/>
                    </a:lnTo>
                    <a:lnTo>
                      <a:pt x="22" y="400"/>
                    </a:lnTo>
                    <a:lnTo>
                      <a:pt x="37" y="428"/>
                    </a:lnTo>
                    <a:lnTo>
                      <a:pt x="67" y="445"/>
                    </a:lnTo>
                    <a:lnTo>
                      <a:pt x="92" y="503"/>
                    </a:lnTo>
                    <a:lnTo>
                      <a:pt x="100" y="420"/>
                    </a:lnTo>
                    <a:lnTo>
                      <a:pt x="112" y="360"/>
                    </a:lnTo>
                    <a:lnTo>
                      <a:pt x="142" y="280"/>
                    </a:lnTo>
                    <a:lnTo>
                      <a:pt x="137" y="217"/>
                    </a:lnTo>
                    <a:lnTo>
                      <a:pt x="167" y="175"/>
                    </a:lnTo>
                    <a:lnTo>
                      <a:pt x="112" y="142"/>
                    </a:lnTo>
                    <a:lnTo>
                      <a:pt x="90" y="107"/>
                    </a:lnTo>
                    <a:lnTo>
                      <a:pt x="8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  <p:sp>
            <p:nvSpPr>
              <p:cNvPr id="183378" name="Freeform 82"/>
              <p:cNvSpPr>
                <a:spLocks/>
              </p:cNvSpPr>
              <p:nvPr/>
            </p:nvSpPr>
            <p:spPr bwMode="auto">
              <a:xfrm>
                <a:off x="3874" y="5979"/>
                <a:ext cx="95" cy="295"/>
              </a:xfrm>
              <a:custGeom>
                <a:avLst/>
                <a:gdLst>
                  <a:gd name="T0" fmla="*/ 68 w 93"/>
                  <a:gd name="T1" fmla="*/ 28 h 295"/>
                  <a:gd name="T2" fmla="*/ 45 w 93"/>
                  <a:gd name="T3" fmla="*/ 5 h 295"/>
                  <a:gd name="T4" fmla="*/ 25 w 93"/>
                  <a:gd name="T5" fmla="*/ 0 h 295"/>
                  <a:gd name="T6" fmla="*/ 8 w 93"/>
                  <a:gd name="T7" fmla="*/ 23 h 295"/>
                  <a:gd name="T8" fmla="*/ 0 w 93"/>
                  <a:gd name="T9" fmla="*/ 70 h 295"/>
                  <a:gd name="T10" fmla="*/ 5 w 93"/>
                  <a:gd name="T11" fmla="*/ 115 h 295"/>
                  <a:gd name="T12" fmla="*/ 8 w 93"/>
                  <a:gd name="T13" fmla="*/ 158 h 295"/>
                  <a:gd name="T14" fmla="*/ 20 w 93"/>
                  <a:gd name="T15" fmla="*/ 198 h 295"/>
                  <a:gd name="T16" fmla="*/ 30 w 93"/>
                  <a:gd name="T17" fmla="*/ 248 h 295"/>
                  <a:gd name="T18" fmla="*/ 35 w 93"/>
                  <a:gd name="T19" fmla="*/ 265 h 295"/>
                  <a:gd name="T20" fmla="*/ 45 w 93"/>
                  <a:gd name="T21" fmla="*/ 295 h 295"/>
                  <a:gd name="T22" fmla="*/ 58 w 93"/>
                  <a:gd name="T23" fmla="*/ 280 h 295"/>
                  <a:gd name="T24" fmla="*/ 68 w 93"/>
                  <a:gd name="T25" fmla="*/ 295 h 295"/>
                  <a:gd name="T26" fmla="*/ 88 w 93"/>
                  <a:gd name="T27" fmla="*/ 260 h 295"/>
                  <a:gd name="T28" fmla="*/ 93 w 93"/>
                  <a:gd name="T29" fmla="*/ 203 h 295"/>
                  <a:gd name="T30" fmla="*/ 93 w 93"/>
                  <a:gd name="T31" fmla="*/ 98 h 295"/>
                  <a:gd name="T32" fmla="*/ 68 w 93"/>
                  <a:gd name="T33" fmla="*/ 28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295">
                    <a:moveTo>
                      <a:pt x="68" y="28"/>
                    </a:moveTo>
                    <a:lnTo>
                      <a:pt x="45" y="5"/>
                    </a:lnTo>
                    <a:lnTo>
                      <a:pt x="25" y="0"/>
                    </a:lnTo>
                    <a:lnTo>
                      <a:pt x="8" y="23"/>
                    </a:lnTo>
                    <a:lnTo>
                      <a:pt x="0" y="70"/>
                    </a:lnTo>
                    <a:lnTo>
                      <a:pt x="5" y="115"/>
                    </a:lnTo>
                    <a:lnTo>
                      <a:pt x="8" y="158"/>
                    </a:lnTo>
                    <a:lnTo>
                      <a:pt x="20" y="198"/>
                    </a:lnTo>
                    <a:lnTo>
                      <a:pt x="30" y="248"/>
                    </a:lnTo>
                    <a:lnTo>
                      <a:pt x="35" y="265"/>
                    </a:lnTo>
                    <a:lnTo>
                      <a:pt x="45" y="295"/>
                    </a:lnTo>
                    <a:lnTo>
                      <a:pt x="58" y="280"/>
                    </a:lnTo>
                    <a:lnTo>
                      <a:pt x="68" y="295"/>
                    </a:lnTo>
                    <a:lnTo>
                      <a:pt x="88" y="260"/>
                    </a:lnTo>
                    <a:lnTo>
                      <a:pt x="93" y="203"/>
                    </a:lnTo>
                    <a:lnTo>
                      <a:pt x="93" y="98"/>
                    </a:lnTo>
                    <a:lnTo>
                      <a:pt x="6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</p:grpSp>
        <p:sp>
          <p:nvSpPr>
            <p:cNvPr id="183379" name="Freeform 83"/>
            <p:cNvSpPr>
              <a:spLocks/>
            </p:cNvSpPr>
            <p:nvPr/>
          </p:nvSpPr>
          <p:spPr bwMode="auto">
            <a:xfrm flipH="1">
              <a:off x="1742" y="2001"/>
              <a:ext cx="162" cy="225"/>
            </a:xfrm>
            <a:custGeom>
              <a:avLst/>
              <a:gdLst>
                <a:gd name="T0" fmla="*/ 52 w 947"/>
                <a:gd name="T1" fmla="*/ 192 h 1308"/>
                <a:gd name="T2" fmla="*/ 12 w 947"/>
                <a:gd name="T3" fmla="*/ 370 h 1308"/>
                <a:gd name="T4" fmla="*/ 15 w 947"/>
                <a:gd name="T5" fmla="*/ 523 h 1308"/>
                <a:gd name="T6" fmla="*/ 0 w 947"/>
                <a:gd name="T7" fmla="*/ 658 h 1308"/>
                <a:gd name="T8" fmla="*/ 5 w 947"/>
                <a:gd name="T9" fmla="*/ 753 h 1308"/>
                <a:gd name="T10" fmla="*/ 27 w 947"/>
                <a:gd name="T11" fmla="*/ 850 h 1308"/>
                <a:gd name="T12" fmla="*/ 87 w 947"/>
                <a:gd name="T13" fmla="*/ 998 h 1308"/>
                <a:gd name="T14" fmla="*/ 142 w 947"/>
                <a:gd name="T15" fmla="*/ 1121 h 1308"/>
                <a:gd name="T16" fmla="*/ 190 w 947"/>
                <a:gd name="T17" fmla="*/ 1226 h 1308"/>
                <a:gd name="T18" fmla="*/ 290 w 947"/>
                <a:gd name="T19" fmla="*/ 1293 h 1308"/>
                <a:gd name="T20" fmla="*/ 425 w 947"/>
                <a:gd name="T21" fmla="*/ 1308 h 1308"/>
                <a:gd name="T22" fmla="*/ 515 w 947"/>
                <a:gd name="T23" fmla="*/ 1303 h 1308"/>
                <a:gd name="T24" fmla="*/ 590 w 947"/>
                <a:gd name="T25" fmla="*/ 1273 h 1308"/>
                <a:gd name="T26" fmla="*/ 662 w 947"/>
                <a:gd name="T27" fmla="*/ 1226 h 1308"/>
                <a:gd name="T28" fmla="*/ 752 w 947"/>
                <a:gd name="T29" fmla="*/ 1121 h 1308"/>
                <a:gd name="T30" fmla="*/ 812 w 947"/>
                <a:gd name="T31" fmla="*/ 980 h 1308"/>
                <a:gd name="T32" fmla="*/ 835 w 947"/>
                <a:gd name="T33" fmla="*/ 873 h 1308"/>
                <a:gd name="T34" fmla="*/ 845 w 947"/>
                <a:gd name="T35" fmla="*/ 793 h 1308"/>
                <a:gd name="T36" fmla="*/ 880 w 947"/>
                <a:gd name="T37" fmla="*/ 768 h 1308"/>
                <a:gd name="T38" fmla="*/ 910 w 947"/>
                <a:gd name="T39" fmla="*/ 710 h 1308"/>
                <a:gd name="T40" fmla="*/ 940 w 947"/>
                <a:gd name="T41" fmla="*/ 625 h 1308"/>
                <a:gd name="T42" fmla="*/ 947 w 947"/>
                <a:gd name="T43" fmla="*/ 538 h 1308"/>
                <a:gd name="T44" fmla="*/ 925 w 947"/>
                <a:gd name="T45" fmla="*/ 478 h 1308"/>
                <a:gd name="T46" fmla="*/ 872 w 947"/>
                <a:gd name="T47" fmla="*/ 478 h 1308"/>
                <a:gd name="T48" fmla="*/ 822 w 947"/>
                <a:gd name="T49" fmla="*/ 493 h 1308"/>
                <a:gd name="T50" fmla="*/ 827 w 947"/>
                <a:gd name="T51" fmla="*/ 347 h 1308"/>
                <a:gd name="T52" fmla="*/ 807 w 947"/>
                <a:gd name="T53" fmla="*/ 205 h 1308"/>
                <a:gd name="T54" fmla="*/ 737 w 947"/>
                <a:gd name="T55" fmla="*/ 90 h 1308"/>
                <a:gd name="T56" fmla="*/ 602 w 947"/>
                <a:gd name="T57" fmla="*/ 17 h 1308"/>
                <a:gd name="T58" fmla="*/ 400 w 947"/>
                <a:gd name="T59" fmla="*/ 0 h 1308"/>
                <a:gd name="T60" fmla="*/ 200 w 947"/>
                <a:gd name="T61" fmla="*/ 32 h 1308"/>
                <a:gd name="T62" fmla="*/ 77 w 947"/>
                <a:gd name="T63" fmla="*/ 137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47" h="1308">
                  <a:moveTo>
                    <a:pt x="77" y="137"/>
                  </a:moveTo>
                  <a:lnTo>
                    <a:pt x="52" y="192"/>
                  </a:lnTo>
                  <a:lnTo>
                    <a:pt x="27" y="282"/>
                  </a:lnTo>
                  <a:lnTo>
                    <a:pt x="12" y="370"/>
                  </a:lnTo>
                  <a:lnTo>
                    <a:pt x="5" y="440"/>
                  </a:lnTo>
                  <a:lnTo>
                    <a:pt x="15" y="523"/>
                  </a:lnTo>
                  <a:lnTo>
                    <a:pt x="10" y="578"/>
                  </a:lnTo>
                  <a:lnTo>
                    <a:pt x="0" y="658"/>
                  </a:lnTo>
                  <a:lnTo>
                    <a:pt x="0" y="708"/>
                  </a:lnTo>
                  <a:lnTo>
                    <a:pt x="5" y="753"/>
                  </a:lnTo>
                  <a:lnTo>
                    <a:pt x="12" y="805"/>
                  </a:lnTo>
                  <a:lnTo>
                    <a:pt x="27" y="850"/>
                  </a:lnTo>
                  <a:lnTo>
                    <a:pt x="60" y="933"/>
                  </a:lnTo>
                  <a:lnTo>
                    <a:pt x="87" y="998"/>
                  </a:lnTo>
                  <a:lnTo>
                    <a:pt x="117" y="1066"/>
                  </a:lnTo>
                  <a:lnTo>
                    <a:pt x="142" y="1121"/>
                  </a:lnTo>
                  <a:lnTo>
                    <a:pt x="160" y="1171"/>
                  </a:lnTo>
                  <a:lnTo>
                    <a:pt x="190" y="1226"/>
                  </a:lnTo>
                  <a:lnTo>
                    <a:pt x="235" y="1271"/>
                  </a:lnTo>
                  <a:lnTo>
                    <a:pt x="290" y="1293"/>
                  </a:lnTo>
                  <a:lnTo>
                    <a:pt x="362" y="1308"/>
                  </a:lnTo>
                  <a:lnTo>
                    <a:pt x="425" y="1308"/>
                  </a:lnTo>
                  <a:lnTo>
                    <a:pt x="475" y="1308"/>
                  </a:lnTo>
                  <a:lnTo>
                    <a:pt x="515" y="1303"/>
                  </a:lnTo>
                  <a:lnTo>
                    <a:pt x="552" y="1293"/>
                  </a:lnTo>
                  <a:lnTo>
                    <a:pt x="590" y="1273"/>
                  </a:lnTo>
                  <a:lnTo>
                    <a:pt x="625" y="1256"/>
                  </a:lnTo>
                  <a:lnTo>
                    <a:pt x="662" y="1226"/>
                  </a:lnTo>
                  <a:lnTo>
                    <a:pt x="700" y="1183"/>
                  </a:lnTo>
                  <a:lnTo>
                    <a:pt x="752" y="1121"/>
                  </a:lnTo>
                  <a:lnTo>
                    <a:pt x="782" y="1063"/>
                  </a:lnTo>
                  <a:lnTo>
                    <a:pt x="812" y="980"/>
                  </a:lnTo>
                  <a:lnTo>
                    <a:pt x="827" y="925"/>
                  </a:lnTo>
                  <a:lnTo>
                    <a:pt x="835" y="873"/>
                  </a:lnTo>
                  <a:lnTo>
                    <a:pt x="842" y="830"/>
                  </a:lnTo>
                  <a:lnTo>
                    <a:pt x="845" y="793"/>
                  </a:lnTo>
                  <a:lnTo>
                    <a:pt x="860" y="783"/>
                  </a:lnTo>
                  <a:lnTo>
                    <a:pt x="880" y="768"/>
                  </a:lnTo>
                  <a:lnTo>
                    <a:pt x="895" y="738"/>
                  </a:lnTo>
                  <a:lnTo>
                    <a:pt x="910" y="710"/>
                  </a:lnTo>
                  <a:lnTo>
                    <a:pt x="925" y="678"/>
                  </a:lnTo>
                  <a:lnTo>
                    <a:pt x="940" y="625"/>
                  </a:lnTo>
                  <a:lnTo>
                    <a:pt x="942" y="583"/>
                  </a:lnTo>
                  <a:lnTo>
                    <a:pt x="947" y="538"/>
                  </a:lnTo>
                  <a:lnTo>
                    <a:pt x="940" y="510"/>
                  </a:lnTo>
                  <a:lnTo>
                    <a:pt x="925" y="478"/>
                  </a:lnTo>
                  <a:lnTo>
                    <a:pt x="890" y="478"/>
                  </a:lnTo>
                  <a:lnTo>
                    <a:pt x="872" y="478"/>
                  </a:lnTo>
                  <a:lnTo>
                    <a:pt x="850" y="500"/>
                  </a:lnTo>
                  <a:lnTo>
                    <a:pt x="822" y="493"/>
                  </a:lnTo>
                  <a:lnTo>
                    <a:pt x="827" y="420"/>
                  </a:lnTo>
                  <a:lnTo>
                    <a:pt x="827" y="347"/>
                  </a:lnTo>
                  <a:lnTo>
                    <a:pt x="822" y="290"/>
                  </a:lnTo>
                  <a:lnTo>
                    <a:pt x="807" y="205"/>
                  </a:lnTo>
                  <a:lnTo>
                    <a:pt x="777" y="140"/>
                  </a:lnTo>
                  <a:lnTo>
                    <a:pt x="737" y="90"/>
                  </a:lnTo>
                  <a:lnTo>
                    <a:pt x="672" y="45"/>
                  </a:lnTo>
                  <a:lnTo>
                    <a:pt x="602" y="17"/>
                  </a:lnTo>
                  <a:lnTo>
                    <a:pt x="502" y="0"/>
                  </a:lnTo>
                  <a:lnTo>
                    <a:pt x="400" y="0"/>
                  </a:lnTo>
                  <a:lnTo>
                    <a:pt x="297" y="7"/>
                  </a:lnTo>
                  <a:lnTo>
                    <a:pt x="200" y="32"/>
                  </a:lnTo>
                  <a:lnTo>
                    <a:pt x="135" y="80"/>
                  </a:lnTo>
                  <a:lnTo>
                    <a:pt x="77" y="137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83380" name="Freeform 84"/>
            <p:cNvSpPr>
              <a:spLocks/>
            </p:cNvSpPr>
            <p:nvPr/>
          </p:nvSpPr>
          <p:spPr bwMode="auto">
            <a:xfrm flipH="1">
              <a:off x="1737" y="1973"/>
              <a:ext cx="166" cy="125"/>
            </a:xfrm>
            <a:custGeom>
              <a:avLst/>
              <a:gdLst>
                <a:gd name="T0" fmla="*/ 60 w 970"/>
                <a:gd name="T1" fmla="*/ 373 h 728"/>
                <a:gd name="T2" fmla="*/ 42 w 970"/>
                <a:gd name="T3" fmla="*/ 345 h 728"/>
                <a:gd name="T4" fmla="*/ 25 w 970"/>
                <a:gd name="T5" fmla="*/ 295 h 728"/>
                <a:gd name="T6" fmla="*/ 25 w 970"/>
                <a:gd name="T7" fmla="*/ 235 h 728"/>
                <a:gd name="T8" fmla="*/ 15 w 970"/>
                <a:gd name="T9" fmla="*/ 205 h 728"/>
                <a:gd name="T10" fmla="*/ 0 w 970"/>
                <a:gd name="T11" fmla="*/ 178 h 728"/>
                <a:gd name="T12" fmla="*/ 42 w 970"/>
                <a:gd name="T13" fmla="*/ 130 h 728"/>
                <a:gd name="T14" fmla="*/ 97 w 970"/>
                <a:gd name="T15" fmla="*/ 100 h 728"/>
                <a:gd name="T16" fmla="*/ 160 w 970"/>
                <a:gd name="T17" fmla="*/ 45 h 728"/>
                <a:gd name="T18" fmla="*/ 272 w 970"/>
                <a:gd name="T19" fmla="*/ 18 h 728"/>
                <a:gd name="T20" fmla="*/ 355 w 970"/>
                <a:gd name="T21" fmla="*/ 8 h 728"/>
                <a:gd name="T22" fmla="*/ 477 w 970"/>
                <a:gd name="T23" fmla="*/ 0 h 728"/>
                <a:gd name="T24" fmla="*/ 612 w 970"/>
                <a:gd name="T25" fmla="*/ 3 h 728"/>
                <a:gd name="T26" fmla="*/ 577 w 970"/>
                <a:gd name="T27" fmla="*/ 65 h 728"/>
                <a:gd name="T28" fmla="*/ 650 w 970"/>
                <a:gd name="T29" fmla="*/ 60 h 728"/>
                <a:gd name="T30" fmla="*/ 707 w 970"/>
                <a:gd name="T31" fmla="*/ 60 h 728"/>
                <a:gd name="T32" fmla="*/ 775 w 970"/>
                <a:gd name="T33" fmla="*/ 75 h 728"/>
                <a:gd name="T34" fmla="*/ 850 w 970"/>
                <a:gd name="T35" fmla="*/ 105 h 728"/>
                <a:gd name="T36" fmla="*/ 897 w 970"/>
                <a:gd name="T37" fmla="*/ 143 h 728"/>
                <a:gd name="T38" fmla="*/ 910 w 970"/>
                <a:gd name="T39" fmla="*/ 195 h 728"/>
                <a:gd name="T40" fmla="*/ 882 w 970"/>
                <a:gd name="T41" fmla="*/ 240 h 728"/>
                <a:gd name="T42" fmla="*/ 917 w 970"/>
                <a:gd name="T43" fmla="*/ 288 h 728"/>
                <a:gd name="T44" fmla="*/ 950 w 970"/>
                <a:gd name="T45" fmla="*/ 368 h 728"/>
                <a:gd name="T46" fmla="*/ 962 w 970"/>
                <a:gd name="T47" fmla="*/ 443 h 728"/>
                <a:gd name="T48" fmla="*/ 970 w 970"/>
                <a:gd name="T49" fmla="*/ 503 h 728"/>
                <a:gd name="T50" fmla="*/ 965 w 970"/>
                <a:gd name="T51" fmla="*/ 601 h 728"/>
                <a:gd name="T52" fmla="*/ 950 w 970"/>
                <a:gd name="T53" fmla="*/ 686 h 728"/>
                <a:gd name="T54" fmla="*/ 890 w 970"/>
                <a:gd name="T55" fmla="*/ 631 h 728"/>
                <a:gd name="T56" fmla="*/ 860 w 970"/>
                <a:gd name="T57" fmla="*/ 653 h 728"/>
                <a:gd name="T58" fmla="*/ 852 w 970"/>
                <a:gd name="T59" fmla="*/ 671 h 728"/>
                <a:gd name="T60" fmla="*/ 835 w 970"/>
                <a:gd name="T61" fmla="*/ 706 h 728"/>
                <a:gd name="T62" fmla="*/ 827 w 970"/>
                <a:gd name="T63" fmla="*/ 728 h 728"/>
                <a:gd name="T64" fmla="*/ 785 w 970"/>
                <a:gd name="T65" fmla="*/ 713 h 728"/>
                <a:gd name="T66" fmla="*/ 797 w 970"/>
                <a:gd name="T67" fmla="*/ 616 h 728"/>
                <a:gd name="T68" fmla="*/ 797 w 970"/>
                <a:gd name="T69" fmla="*/ 525 h 728"/>
                <a:gd name="T70" fmla="*/ 740 w 970"/>
                <a:gd name="T71" fmla="*/ 475 h 728"/>
                <a:gd name="T72" fmla="*/ 720 w 970"/>
                <a:gd name="T73" fmla="*/ 388 h 728"/>
                <a:gd name="T74" fmla="*/ 707 w 970"/>
                <a:gd name="T75" fmla="*/ 303 h 728"/>
                <a:gd name="T76" fmla="*/ 622 w 970"/>
                <a:gd name="T77" fmla="*/ 335 h 728"/>
                <a:gd name="T78" fmla="*/ 535 w 970"/>
                <a:gd name="T79" fmla="*/ 353 h 728"/>
                <a:gd name="T80" fmla="*/ 590 w 970"/>
                <a:gd name="T81" fmla="*/ 373 h 728"/>
                <a:gd name="T82" fmla="*/ 487 w 970"/>
                <a:gd name="T83" fmla="*/ 378 h 728"/>
                <a:gd name="T84" fmla="*/ 392 w 970"/>
                <a:gd name="T85" fmla="*/ 373 h 728"/>
                <a:gd name="T86" fmla="*/ 357 w 970"/>
                <a:gd name="T87" fmla="*/ 373 h 728"/>
                <a:gd name="T88" fmla="*/ 302 w 970"/>
                <a:gd name="T89" fmla="*/ 385 h 728"/>
                <a:gd name="T90" fmla="*/ 235 w 970"/>
                <a:gd name="T91" fmla="*/ 360 h 728"/>
                <a:gd name="T92" fmla="*/ 190 w 970"/>
                <a:gd name="T93" fmla="*/ 358 h 728"/>
                <a:gd name="T94" fmla="*/ 142 w 970"/>
                <a:gd name="T95" fmla="*/ 353 h 728"/>
                <a:gd name="T96" fmla="*/ 100 w 970"/>
                <a:gd name="T97" fmla="*/ 365 h 728"/>
                <a:gd name="T98" fmla="*/ 60 w 970"/>
                <a:gd name="T99" fmla="*/ 373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0" h="728">
                  <a:moveTo>
                    <a:pt x="60" y="373"/>
                  </a:moveTo>
                  <a:lnTo>
                    <a:pt x="42" y="345"/>
                  </a:lnTo>
                  <a:lnTo>
                    <a:pt x="25" y="295"/>
                  </a:lnTo>
                  <a:lnTo>
                    <a:pt x="25" y="235"/>
                  </a:lnTo>
                  <a:lnTo>
                    <a:pt x="15" y="205"/>
                  </a:lnTo>
                  <a:lnTo>
                    <a:pt x="0" y="178"/>
                  </a:lnTo>
                  <a:lnTo>
                    <a:pt x="42" y="130"/>
                  </a:lnTo>
                  <a:lnTo>
                    <a:pt x="97" y="100"/>
                  </a:lnTo>
                  <a:lnTo>
                    <a:pt x="160" y="45"/>
                  </a:lnTo>
                  <a:lnTo>
                    <a:pt x="272" y="18"/>
                  </a:lnTo>
                  <a:lnTo>
                    <a:pt x="355" y="8"/>
                  </a:lnTo>
                  <a:lnTo>
                    <a:pt x="477" y="0"/>
                  </a:lnTo>
                  <a:lnTo>
                    <a:pt x="612" y="3"/>
                  </a:lnTo>
                  <a:lnTo>
                    <a:pt x="577" y="65"/>
                  </a:lnTo>
                  <a:lnTo>
                    <a:pt x="650" y="60"/>
                  </a:lnTo>
                  <a:lnTo>
                    <a:pt x="707" y="60"/>
                  </a:lnTo>
                  <a:lnTo>
                    <a:pt x="775" y="75"/>
                  </a:lnTo>
                  <a:lnTo>
                    <a:pt x="850" y="105"/>
                  </a:lnTo>
                  <a:lnTo>
                    <a:pt x="897" y="143"/>
                  </a:lnTo>
                  <a:lnTo>
                    <a:pt x="910" y="195"/>
                  </a:lnTo>
                  <a:lnTo>
                    <a:pt x="882" y="240"/>
                  </a:lnTo>
                  <a:lnTo>
                    <a:pt x="917" y="288"/>
                  </a:lnTo>
                  <a:lnTo>
                    <a:pt x="950" y="368"/>
                  </a:lnTo>
                  <a:lnTo>
                    <a:pt x="962" y="443"/>
                  </a:lnTo>
                  <a:lnTo>
                    <a:pt x="970" y="503"/>
                  </a:lnTo>
                  <a:lnTo>
                    <a:pt x="965" y="601"/>
                  </a:lnTo>
                  <a:lnTo>
                    <a:pt x="950" y="686"/>
                  </a:lnTo>
                  <a:lnTo>
                    <a:pt x="890" y="631"/>
                  </a:lnTo>
                  <a:lnTo>
                    <a:pt x="860" y="653"/>
                  </a:lnTo>
                  <a:lnTo>
                    <a:pt x="852" y="671"/>
                  </a:lnTo>
                  <a:lnTo>
                    <a:pt x="835" y="706"/>
                  </a:lnTo>
                  <a:lnTo>
                    <a:pt x="827" y="728"/>
                  </a:lnTo>
                  <a:lnTo>
                    <a:pt x="785" y="713"/>
                  </a:lnTo>
                  <a:lnTo>
                    <a:pt x="797" y="616"/>
                  </a:lnTo>
                  <a:lnTo>
                    <a:pt x="797" y="525"/>
                  </a:lnTo>
                  <a:lnTo>
                    <a:pt x="740" y="475"/>
                  </a:lnTo>
                  <a:lnTo>
                    <a:pt x="720" y="388"/>
                  </a:lnTo>
                  <a:lnTo>
                    <a:pt x="707" y="303"/>
                  </a:lnTo>
                  <a:lnTo>
                    <a:pt x="622" y="335"/>
                  </a:lnTo>
                  <a:lnTo>
                    <a:pt x="535" y="353"/>
                  </a:lnTo>
                  <a:lnTo>
                    <a:pt x="590" y="373"/>
                  </a:lnTo>
                  <a:lnTo>
                    <a:pt x="487" y="378"/>
                  </a:lnTo>
                  <a:lnTo>
                    <a:pt x="392" y="373"/>
                  </a:lnTo>
                  <a:lnTo>
                    <a:pt x="357" y="373"/>
                  </a:lnTo>
                  <a:lnTo>
                    <a:pt x="302" y="385"/>
                  </a:lnTo>
                  <a:lnTo>
                    <a:pt x="235" y="360"/>
                  </a:lnTo>
                  <a:lnTo>
                    <a:pt x="190" y="358"/>
                  </a:lnTo>
                  <a:lnTo>
                    <a:pt x="142" y="353"/>
                  </a:lnTo>
                  <a:lnTo>
                    <a:pt x="100" y="365"/>
                  </a:lnTo>
                  <a:lnTo>
                    <a:pt x="60" y="37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83381" name="Freeform 85"/>
            <p:cNvSpPr>
              <a:spLocks/>
            </p:cNvSpPr>
            <p:nvPr/>
          </p:nvSpPr>
          <p:spPr bwMode="auto">
            <a:xfrm flipH="1">
              <a:off x="1576" y="2187"/>
              <a:ext cx="196" cy="603"/>
            </a:xfrm>
            <a:custGeom>
              <a:avLst/>
              <a:gdLst>
                <a:gd name="T0" fmla="*/ 95 w 1285"/>
                <a:gd name="T1" fmla="*/ 0 h 3853"/>
                <a:gd name="T2" fmla="*/ 143 w 1285"/>
                <a:gd name="T3" fmla="*/ 32 h 3853"/>
                <a:gd name="T4" fmla="*/ 180 w 1285"/>
                <a:gd name="T5" fmla="*/ 55 h 3853"/>
                <a:gd name="T6" fmla="*/ 238 w 1285"/>
                <a:gd name="T7" fmla="*/ 82 h 3853"/>
                <a:gd name="T8" fmla="*/ 305 w 1285"/>
                <a:gd name="T9" fmla="*/ 110 h 3853"/>
                <a:gd name="T10" fmla="*/ 383 w 1285"/>
                <a:gd name="T11" fmla="*/ 135 h 3853"/>
                <a:gd name="T12" fmla="*/ 525 w 1285"/>
                <a:gd name="T13" fmla="*/ 167 h 3853"/>
                <a:gd name="T14" fmla="*/ 855 w 1285"/>
                <a:gd name="T15" fmla="*/ 220 h 3853"/>
                <a:gd name="T16" fmla="*/ 895 w 1285"/>
                <a:gd name="T17" fmla="*/ 365 h 3853"/>
                <a:gd name="T18" fmla="*/ 945 w 1285"/>
                <a:gd name="T19" fmla="*/ 460 h 3853"/>
                <a:gd name="T20" fmla="*/ 1105 w 1285"/>
                <a:gd name="T21" fmla="*/ 873 h 3853"/>
                <a:gd name="T22" fmla="*/ 1265 w 1285"/>
                <a:gd name="T23" fmla="*/ 1478 h 3853"/>
                <a:gd name="T24" fmla="*/ 1285 w 1285"/>
                <a:gd name="T25" fmla="*/ 1809 h 3853"/>
                <a:gd name="T26" fmla="*/ 1270 w 1285"/>
                <a:gd name="T27" fmla="*/ 2116 h 3853"/>
                <a:gd name="T28" fmla="*/ 1247 w 1285"/>
                <a:gd name="T29" fmla="*/ 2347 h 3853"/>
                <a:gd name="T30" fmla="*/ 1200 w 1285"/>
                <a:gd name="T31" fmla="*/ 2704 h 3853"/>
                <a:gd name="T32" fmla="*/ 1187 w 1285"/>
                <a:gd name="T33" fmla="*/ 2880 h 3853"/>
                <a:gd name="T34" fmla="*/ 1165 w 1285"/>
                <a:gd name="T35" fmla="*/ 3062 h 3853"/>
                <a:gd name="T36" fmla="*/ 1165 w 1285"/>
                <a:gd name="T37" fmla="*/ 3277 h 3853"/>
                <a:gd name="T38" fmla="*/ 1232 w 1285"/>
                <a:gd name="T39" fmla="*/ 3615 h 3853"/>
                <a:gd name="T40" fmla="*/ 1115 w 1285"/>
                <a:gd name="T41" fmla="*/ 3705 h 3853"/>
                <a:gd name="T42" fmla="*/ 912 w 1285"/>
                <a:gd name="T43" fmla="*/ 3800 h 3853"/>
                <a:gd name="T44" fmla="*/ 740 w 1285"/>
                <a:gd name="T45" fmla="*/ 3845 h 3853"/>
                <a:gd name="T46" fmla="*/ 575 w 1285"/>
                <a:gd name="T47" fmla="*/ 3853 h 3853"/>
                <a:gd name="T48" fmla="*/ 440 w 1285"/>
                <a:gd name="T49" fmla="*/ 3845 h 3853"/>
                <a:gd name="T50" fmla="*/ 350 w 1285"/>
                <a:gd name="T51" fmla="*/ 3830 h 3853"/>
                <a:gd name="T52" fmla="*/ 278 w 1285"/>
                <a:gd name="T53" fmla="*/ 3758 h 3853"/>
                <a:gd name="T54" fmla="*/ 263 w 1285"/>
                <a:gd name="T55" fmla="*/ 3638 h 3853"/>
                <a:gd name="T56" fmla="*/ 258 w 1285"/>
                <a:gd name="T57" fmla="*/ 3493 h 3853"/>
                <a:gd name="T58" fmla="*/ 248 w 1285"/>
                <a:gd name="T59" fmla="*/ 3292 h 3853"/>
                <a:gd name="T60" fmla="*/ 225 w 1285"/>
                <a:gd name="T61" fmla="*/ 3052 h 3853"/>
                <a:gd name="T62" fmla="*/ 210 w 1285"/>
                <a:gd name="T63" fmla="*/ 2752 h 3853"/>
                <a:gd name="T64" fmla="*/ 190 w 1285"/>
                <a:gd name="T65" fmla="*/ 2334 h 3853"/>
                <a:gd name="T66" fmla="*/ 153 w 1285"/>
                <a:gd name="T67" fmla="*/ 1856 h 3853"/>
                <a:gd name="T68" fmla="*/ 70 w 1285"/>
                <a:gd name="T69" fmla="*/ 1241 h 3853"/>
                <a:gd name="T70" fmla="*/ 15 w 1285"/>
                <a:gd name="T71" fmla="*/ 905 h 3853"/>
                <a:gd name="T72" fmla="*/ 8 w 1285"/>
                <a:gd name="T73" fmla="*/ 793 h 3853"/>
                <a:gd name="T74" fmla="*/ 8 w 1285"/>
                <a:gd name="T75" fmla="*/ 665 h 3853"/>
                <a:gd name="T76" fmla="*/ 8 w 1285"/>
                <a:gd name="T77" fmla="*/ 553 h 3853"/>
                <a:gd name="T78" fmla="*/ 0 w 1285"/>
                <a:gd name="T79" fmla="*/ 420 h 3853"/>
                <a:gd name="T80" fmla="*/ 15 w 1285"/>
                <a:gd name="T81" fmla="*/ 297 h 3853"/>
                <a:gd name="T82" fmla="*/ 35 w 1285"/>
                <a:gd name="T83" fmla="*/ 227 h 3853"/>
                <a:gd name="T84" fmla="*/ 63 w 1285"/>
                <a:gd name="T85" fmla="*/ 140 h 3853"/>
                <a:gd name="T86" fmla="*/ 83 w 1285"/>
                <a:gd name="T87" fmla="*/ 67 h 3853"/>
                <a:gd name="T88" fmla="*/ 95 w 1285"/>
                <a:gd name="T89" fmla="*/ 0 h 3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5" h="3853">
                  <a:moveTo>
                    <a:pt x="95" y="0"/>
                  </a:moveTo>
                  <a:lnTo>
                    <a:pt x="143" y="32"/>
                  </a:lnTo>
                  <a:lnTo>
                    <a:pt x="180" y="55"/>
                  </a:lnTo>
                  <a:lnTo>
                    <a:pt x="238" y="82"/>
                  </a:lnTo>
                  <a:lnTo>
                    <a:pt x="305" y="110"/>
                  </a:lnTo>
                  <a:lnTo>
                    <a:pt x="383" y="135"/>
                  </a:lnTo>
                  <a:lnTo>
                    <a:pt x="525" y="167"/>
                  </a:lnTo>
                  <a:lnTo>
                    <a:pt x="855" y="220"/>
                  </a:lnTo>
                  <a:lnTo>
                    <a:pt x="895" y="365"/>
                  </a:lnTo>
                  <a:lnTo>
                    <a:pt x="945" y="460"/>
                  </a:lnTo>
                  <a:lnTo>
                    <a:pt x="1105" y="873"/>
                  </a:lnTo>
                  <a:lnTo>
                    <a:pt x="1265" y="1478"/>
                  </a:lnTo>
                  <a:lnTo>
                    <a:pt x="1285" y="1809"/>
                  </a:lnTo>
                  <a:lnTo>
                    <a:pt x="1270" y="2116"/>
                  </a:lnTo>
                  <a:lnTo>
                    <a:pt x="1247" y="2347"/>
                  </a:lnTo>
                  <a:lnTo>
                    <a:pt x="1200" y="2704"/>
                  </a:lnTo>
                  <a:lnTo>
                    <a:pt x="1187" y="2880"/>
                  </a:lnTo>
                  <a:lnTo>
                    <a:pt x="1165" y="3062"/>
                  </a:lnTo>
                  <a:lnTo>
                    <a:pt x="1165" y="3277"/>
                  </a:lnTo>
                  <a:lnTo>
                    <a:pt x="1232" y="3615"/>
                  </a:lnTo>
                  <a:lnTo>
                    <a:pt x="1115" y="3705"/>
                  </a:lnTo>
                  <a:lnTo>
                    <a:pt x="912" y="3800"/>
                  </a:lnTo>
                  <a:lnTo>
                    <a:pt x="740" y="3845"/>
                  </a:lnTo>
                  <a:lnTo>
                    <a:pt x="575" y="3853"/>
                  </a:lnTo>
                  <a:lnTo>
                    <a:pt x="440" y="3845"/>
                  </a:lnTo>
                  <a:lnTo>
                    <a:pt x="350" y="3830"/>
                  </a:lnTo>
                  <a:lnTo>
                    <a:pt x="278" y="3758"/>
                  </a:lnTo>
                  <a:lnTo>
                    <a:pt x="263" y="3638"/>
                  </a:lnTo>
                  <a:lnTo>
                    <a:pt x="258" y="3493"/>
                  </a:lnTo>
                  <a:lnTo>
                    <a:pt x="248" y="3292"/>
                  </a:lnTo>
                  <a:lnTo>
                    <a:pt x="225" y="3052"/>
                  </a:lnTo>
                  <a:lnTo>
                    <a:pt x="210" y="2752"/>
                  </a:lnTo>
                  <a:lnTo>
                    <a:pt x="190" y="2334"/>
                  </a:lnTo>
                  <a:lnTo>
                    <a:pt x="153" y="1856"/>
                  </a:lnTo>
                  <a:lnTo>
                    <a:pt x="70" y="1241"/>
                  </a:lnTo>
                  <a:lnTo>
                    <a:pt x="15" y="905"/>
                  </a:lnTo>
                  <a:lnTo>
                    <a:pt x="8" y="793"/>
                  </a:lnTo>
                  <a:lnTo>
                    <a:pt x="8" y="665"/>
                  </a:lnTo>
                  <a:lnTo>
                    <a:pt x="8" y="553"/>
                  </a:lnTo>
                  <a:lnTo>
                    <a:pt x="0" y="420"/>
                  </a:lnTo>
                  <a:lnTo>
                    <a:pt x="15" y="297"/>
                  </a:lnTo>
                  <a:lnTo>
                    <a:pt x="35" y="227"/>
                  </a:lnTo>
                  <a:lnTo>
                    <a:pt x="63" y="140"/>
                  </a:lnTo>
                  <a:lnTo>
                    <a:pt x="83" y="67"/>
                  </a:lnTo>
                  <a:lnTo>
                    <a:pt x="9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83382" name="Freeform 86"/>
            <p:cNvSpPr>
              <a:spLocks/>
            </p:cNvSpPr>
            <p:nvPr/>
          </p:nvSpPr>
          <p:spPr bwMode="auto">
            <a:xfrm flipH="1">
              <a:off x="1619" y="2412"/>
              <a:ext cx="45" cy="256"/>
            </a:xfrm>
            <a:custGeom>
              <a:avLst/>
              <a:gdLst>
                <a:gd name="T0" fmla="*/ 40 w 260"/>
                <a:gd name="T1" fmla="*/ 0 h 1486"/>
                <a:gd name="T2" fmla="*/ 77 w 260"/>
                <a:gd name="T3" fmla="*/ 456 h 1486"/>
                <a:gd name="T4" fmla="*/ 65 w 260"/>
                <a:gd name="T5" fmla="*/ 616 h 1486"/>
                <a:gd name="T6" fmla="*/ 0 w 260"/>
                <a:gd name="T7" fmla="*/ 818 h 1486"/>
                <a:gd name="T8" fmla="*/ 27 w 260"/>
                <a:gd name="T9" fmla="*/ 966 h 1486"/>
                <a:gd name="T10" fmla="*/ 92 w 260"/>
                <a:gd name="T11" fmla="*/ 1086 h 1486"/>
                <a:gd name="T12" fmla="*/ 117 w 260"/>
                <a:gd name="T13" fmla="*/ 1351 h 1486"/>
                <a:gd name="T14" fmla="*/ 127 w 260"/>
                <a:gd name="T15" fmla="*/ 1486 h 1486"/>
                <a:gd name="T16" fmla="*/ 237 w 260"/>
                <a:gd name="T17" fmla="*/ 928 h 1486"/>
                <a:gd name="T18" fmla="*/ 260 w 260"/>
                <a:gd name="T19" fmla="*/ 623 h 1486"/>
                <a:gd name="T20" fmla="*/ 40 w 260"/>
                <a:gd name="T21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1486">
                  <a:moveTo>
                    <a:pt x="40" y="0"/>
                  </a:moveTo>
                  <a:lnTo>
                    <a:pt x="77" y="456"/>
                  </a:lnTo>
                  <a:lnTo>
                    <a:pt x="65" y="616"/>
                  </a:lnTo>
                  <a:lnTo>
                    <a:pt x="0" y="818"/>
                  </a:lnTo>
                  <a:lnTo>
                    <a:pt x="27" y="966"/>
                  </a:lnTo>
                  <a:lnTo>
                    <a:pt x="92" y="1086"/>
                  </a:lnTo>
                  <a:lnTo>
                    <a:pt x="117" y="1351"/>
                  </a:lnTo>
                  <a:lnTo>
                    <a:pt x="127" y="1486"/>
                  </a:lnTo>
                  <a:lnTo>
                    <a:pt x="237" y="928"/>
                  </a:lnTo>
                  <a:lnTo>
                    <a:pt x="260" y="623"/>
                  </a:lnTo>
                  <a:lnTo>
                    <a:pt x="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grpSp>
          <p:nvGrpSpPr>
            <p:cNvPr id="21529" name="Group 87"/>
            <p:cNvGrpSpPr>
              <a:grpSpLocks/>
            </p:cNvGrpSpPr>
            <p:nvPr/>
          </p:nvGrpSpPr>
          <p:grpSpPr bwMode="auto">
            <a:xfrm flipH="1">
              <a:off x="1576" y="2620"/>
              <a:ext cx="113" cy="127"/>
              <a:chOff x="5182" y="9758"/>
              <a:chExt cx="658" cy="738"/>
            </a:xfrm>
          </p:grpSpPr>
          <p:sp>
            <p:nvSpPr>
              <p:cNvPr id="183384" name="Freeform 88"/>
              <p:cNvSpPr>
                <a:spLocks/>
              </p:cNvSpPr>
              <p:nvPr/>
            </p:nvSpPr>
            <p:spPr bwMode="auto">
              <a:xfrm>
                <a:off x="5182" y="9840"/>
                <a:ext cx="579" cy="654"/>
              </a:xfrm>
              <a:custGeom>
                <a:avLst/>
                <a:gdLst>
                  <a:gd name="T0" fmla="*/ 563 w 578"/>
                  <a:gd name="T1" fmla="*/ 195 h 656"/>
                  <a:gd name="T2" fmla="*/ 558 w 578"/>
                  <a:gd name="T3" fmla="*/ 361 h 656"/>
                  <a:gd name="T4" fmla="*/ 550 w 578"/>
                  <a:gd name="T5" fmla="*/ 448 h 656"/>
                  <a:gd name="T6" fmla="*/ 543 w 578"/>
                  <a:gd name="T7" fmla="*/ 503 h 656"/>
                  <a:gd name="T8" fmla="*/ 528 w 578"/>
                  <a:gd name="T9" fmla="*/ 563 h 656"/>
                  <a:gd name="T10" fmla="*/ 505 w 578"/>
                  <a:gd name="T11" fmla="*/ 588 h 656"/>
                  <a:gd name="T12" fmla="*/ 480 w 578"/>
                  <a:gd name="T13" fmla="*/ 596 h 656"/>
                  <a:gd name="T14" fmla="*/ 455 w 578"/>
                  <a:gd name="T15" fmla="*/ 606 h 656"/>
                  <a:gd name="T16" fmla="*/ 438 w 578"/>
                  <a:gd name="T17" fmla="*/ 621 h 656"/>
                  <a:gd name="T18" fmla="*/ 410 w 578"/>
                  <a:gd name="T19" fmla="*/ 636 h 656"/>
                  <a:gd name="T20" fmla="*/ 383 w 578"/>
                  <a:gd name="T21" fmla="*/ 648 h 656"/>
                  <a:gd name="T22" fmla="*/ 345 w 578"/>
                  <a:gd name="T23" fmla="*/ 656 h 656"/>
                  <a:gd name="T24" fmla="*/ 318 w 578"/>
                  <a:gd name="T25" fmla="*/ 653 h 656"/>
                  <a:gd name="T26" fmla="*/ 290 w 578"/>
                  <a:gd name="T27" fmla="*/ 638 h 656"/>
                  <a:gd name="T28" fmla="*/ 263 w 578"/>
                  <a:gd name="T29" fmla="*/ 638 h 656"/>
                  <a:gd name="T30" fmla="*/ 223 w 578"/>
                  <a:gd name="T31" fmla="*/ 633 h 656"/>
                  <a:gd name="T32" fmla="*/ 185 w 578"/>
                  <a:gd name="T33" fmla="*/ 631 h 656"/>
                  <a:gd name="T34" fmla="*/ 143 w 578"/>
                  <a:gd name="T35" fmla="*/ 613 h 656"/>
                  <a:gd name="T36" fmla="*/ 113 w 578"/>
                  <a:gd name="T37" fmla="*/ 608 h 656"/>
                  <a:gd name="T38" fmla="*/ 78 w 578"/>
                  <a:gd name="T39" fmla="*/ 556 h 656"/>
                  <a:gd name="T40" fmla="*/ 70 w 578"/>
                  <a:gd name="T41" fmla="*/ 526 h 656"/>
                  <a:gd name="T42" fmla="*/ 60 w 578"/>
                  <a:gd name="T43" fmla="*/ 478 h 656"/>
                  <a:gd name="T44" fmla="*/ 60 w 578"/>
                  <a:gd name="T45" fmla="*/ 391 h 656"/>
                  <a:gd name="T46" fmla="*/ 45 w 578"/>
                  <a:gd name="T47" fmla="*/ 396 h 656"/>
                  <a:gd name="T48" fmla="*/ 30 w 578"/>
                  <a:gd name="T49" fmla="*/ 388 h 656"/>
                  <a:gd name="T50" fmla="*/ 23 w 578"/>
                  <a:gd name="T51" fmla="*/ 371 h 656"/>
                  <a:gd name="T52" fmla="*/ 5 w 578"/>
                  <a:gd name="T53" fmla="*/ 316 h 656"/>
                  <a:gd name="T54" fmla="*/ 0 w 578"/>
                  <a:gd name="T55" fmla="*/ 268 h 656"/>
                  <a:gd name="T56" fmla="*/ 30 w 578"/>
                  <a:gd name="T57" fmla="*/ 205 h 656"/>
                  <a:gd name="T58" fmla="*/ 65 w 578"/>
                  <a:gd name="T59" fmla="*/ 163 h 656"/>
                  <a:gd name="T60" fmla="*/ 120 w 578"/>
                  <a:gd name="T61" fmla="*/ 95 h 656"/>
                  <a:gd name="T62" fmla="*/ 148 w 578"/>
                  <a:gd name="T63" fmla="*/ 78 h 656"/>
                  <a:gd name="T64" fmla="*/ 183 w 578"/>
                  <a:gd name="T65" fmla="*/ 65 h 656"/>
                  <a:gd name="T66" fmla="*/ 220 w 578"/>
                  <a:gd name="T67" fmla="*/ 60 h 656"/>
                  <a:gd name="T68" fmla="*/ 268 w 578"/>
                  <a:gd name="T69" fmla="*/ 45 h 656"/>
                  <a:gd name="T70" fmla="*/ 330 w 578"/>
                  <a:gd name="T71" fmla="*/ 0 h 656"/>
                  <a:gd name="T72" fmla="*/ 578 w 578"/>
                  <a:gd name="T73" fmla="*/ 88 h 656"/>
                  <a:gd name="T74" fmla="*/ 563 w 578"/>
                  <a:gd name="T75" fmla="*/ 195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8" h="656">
                    <a:moveTo>
                      <a:pt x="563" y="195"/>
                    </a:moveTo>
                    <a:lnTo>
                      <a:pt x="558" y="361"/>
                    </a:lnTo>
                    <a:lnTo>
                      <a:pt x="550" y="448"/>
                    </a:lnTo>
                    <a:lnTo>
                      <a:pt x="543" y="503"/>
                    </a:lnTo>
                    <a:lnTo>
                      <a:pt x="528" y="563"/>
                    </a:lnTo>
                    <a:lnTo>
                      <a:pt x="505" y="588"/>
                    </a:lnTo>
                    <a:lnTo>
                      <a:pt x="480" y="596"/>
                    </a:lnTo>
                    <a:lnTo>
                      <a:pt x="455" y="606"/>
                    </a:lnTo>
                    <a:lnTo>
                      <a:pt x="438" y="621"/>
                    </a:lnTo>
                    <a:lnTo>
                      <a:pt x="410" y="636"/>
                    </a:lnTo>
                    <a:lnTo>
                      <a:pt x="383" y="648"/>
                    </a:lnTo>
                    <a:lnTo>
                      <a:pt x="345" y="656"/>
                    </a:lnTo>
                    <a:lnTo>
                      <a:pt x="318" y="653"/>
                    </a:lnTo>
                    <a:lnTo>
                      <a:pt x="290" y="638"/>
                    </a:lnTo>
                    <a:lnTo>
                      <a:pt x="263" y="638"/>
                    </a:lnTo>
                    <a:lnTo>
                      <a:pt x="223" y="633"/>
                    </a:lnTo>
                    <a:lnTo>
                      <a:pt x="185" y="631"/>
                    </a:lnTo>
                    <a:lnTo>
                      <a:pt x="143" y="613"/>
                    </a:lnTo>
                    <a:lnTo>
                      <a:pt x="113" y="608"/>
                    </a:lnTo>
                    <a:lnTo>
                      <a:pt x="78" y="556"/>
                    </a:lnTo>
                    <a:lnTo>
                      <a:pt x="70" y="526"/>
                    </a:lnTo>
                    <a:lnTo>
                      <a:pt x="60" y="478"/>
                    </a:lnTo>
                    <a:lnTo>
                      <a:pt x="60" y="391"/>
                    </a:lnTo>
                    <a:lnTo>
                      <a:pt x="45" y="396"/>
                    </a:lnTo>
                    <a:lnTo>
                      <a:pt x="30" y="388"/>
                    </a:lnTo>
                    <a:lnTo>
                      <a:pt x="23" y="371"/>
                    </a:lnTo>
                    <a:lnTo>
                      <a:pt x="5" y="316"/>
                    </a:lnTo>
                    <a:lnTo>
                      <a:pt x="0" y="268"/>
                    </a:lnTo>
                    <a:lnTo>
                      <a:pt x="30" y="205"/>
                    </a:lnTo>
                    <a:lnTo>
                      <a:pt x="65" y="163"/>
                    </a:lnTo>
                    <a:lnTo>
                      <a:pt x="120" y="95"/>
                    </a:lnTo>
                    <a:lnTo>
                      <a:pt x="148" y="78"/>
                    </a:lnTo>
                    <a:lnTo>
                      <a:pt x="183" y="65"/>
                    </a:lnTo>
                    <a:lnTo>
                      <a:pt x="220" y="60"/>
                    </a:lnTo>
                    <a:lnTo>
                      <a:pt x="268" y="45"/>
                    </a:lnTo>
                    <a:lnTo>
                      <a:pt x="330" y="0"/>
                    </a:lnTo>
                    <a:lnTo>
                      <a:pt x="578" y="88"/>
                    </a:lnTo>
                    <a:lnTo>
                      <a:pt x="563" y="19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  <p:sp>
            <p:nvSpPr>
              <p:cNvPr id="183385" name="Freeform 89"/>
              <p:cNvSpPr>
                <a:spLocks/>
              </p:cNvSpPr>
              <p:nvPr/>
            </p:nvSpPr>
            <p:spPr bwMode="auto">
              <a:xfrm>
                <a:off x="5381" y="9756"/>
                <a:ext cx="460" cy="275"/>
              </a:xfrm>
              <a:custGeom>
                <a:avLst/>
                <a:gdLst>
                  <a:gd name="T0" fmla="*/ 0 w 460"/>
                  <a:gd name="T1" fmla="*/ 92 h 275"/>
                  <a:gd name="T2" fmla="*/ 22 w 460"/>
                  <a:gd name="T3" fmla="*/ 120 h 275"/>
                  <a:gd name="T4" fmla="*/ 42 w 460"/>
                  <a:gd name="T5" fmla="*/ 137 h 275"/>
                  <a:gd name="T6" fmla="*/ 90 w 460"/>
                  <a:gd name="T7" fmla="*/ 157 h 275"/>
                  <a:gd name="T8" fmla="*/ 137 w 460"/>
                  <a:gd name="T9" fmla="*/ 187 h 275"/>
                  <a:gd name="T10" fmla="*/ 217 w 460"/>
                  <a:gd name="T11" fmla="*/ 220 h 275"/>
                  <a:gd name="T12" fmla="*/ 285 w 460"/>
                  <a:gd name="T13" fmla="*/ 245 h 275"/>
                  <a:gd name="T14" fmla="*/ 360 w 460"/>
                  <a:gd name="T15" fmla="*/ 265 h 275"/>
                  <a:gd name="T16" fmla="*/ 432 w 460"/>
                  <a:gd name="T17" fmla="*/ 275 h 275"/>
                  <a:gd name="T18" fmla="*/ 460 w 460"/>
                  <a:gd name="T19" fmla="*/ 195 h 275"/>
                  <a:gd name="T20" fmla="*/ 42 w 460"/>
                  <a:gd name="T21" fmla="*/ 0 h 275"/>
                  <a:gd name="T22" fmla="*/ 0 w 460"/>
                  <a:gd name="T23" fmla="*/ 9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0" h="275">
                    <a:moveTo>
                      <a:pt x="0" y="92"/>
                    </a:moveTo>
                    <a:lnTo>
                      <a:pt x="22" y="120"/>
                    </a:lnTo>
                    <a:lnTo>
                      <a:pt x="42" y="137"/>
                    </a:lnTo>
                    <a:lnTo>
                      <a:pt x="90" y="157"/>
                    </a:lnTo>
                    <a:lnTo>
                      <a:pt x="137" y="187"/>
                    </a:lnTo>
                    <a:lnTo>
                      <a:pt x="217" y="220"/>
                    </a:lnTo>
                    <a:lnTo>
                      <a:pt x="285" y="245"/>
                    </a:lnTo>
                    <a:lnTo>
                      <a:pt x="360" y="265"/>
                    </a:lnTo>
                    <a:lnTo>
                      <a:pt x="432" y="275"/>
                    </a:lnTo>
                    <a:lnTo>
                      <a:pt x="460" y="195"/>
                    </a:lnTo>
                    <a:lnTo>
                      <a:pt x="42" y="0"/>
                    </a:lnTo>
                    <a:lnTo>
                      <a:pt x="0" y="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</p:grpSp>
        <p:sp>
          <p:nvSpPr>
            <p:cNvPr id="183386" name="Freeform 90"/>
            <p:cNvSpPr>
              <a:spLocks/>
            </p:cNvSpPr>
            <p:nvPr/>
          </p:nvSpPr>
          <p:spPr bwMode="auto">
            <a:xfrm flipH="1">
              <a:off x="1535" y="2219"/>
              <a:ext cx="149" cy="441"/>
            </a:xfrm>
            <a:custGeom>
              <a:avLst/>
              <a:gdLst>
                <a:gd name="T0" fmla="*/ 95 w 802"/>
                <a:gd name="T1" fmla="*/ 5 h 3017"/>
                <a:gd name="T2" fmla="*/ 150 w 802"/>
                <a:gd name="T3" fmla="*/ 0 h 3017"/>
                <a:gd name="T4" fmla="*/ 217 w 802"/>
                <a:gd name="T5" fmla="*/ 52 h 3017"/>
                <a:gd name="T6" fmla="*/ 262 w 802"/>
                <a:gd name="T7" fmla="*/ 97 h 3017"/>
                <a:gd name="T8" fmla="*/ 305 w 802"/>
                <a:gd name="T9" fmla="*/ 160 h 3017"/>
                <a:gd name="T10" fmla="*/ 355 w 802"/>
                <a:gd name="T11" fmla="*/ 255 h 3017"/>
                <a:gd name="T12" fmla="*/ 400 w 802"/>
                <a:gd name="T13" fmla="*/ 318 h 3017"/>
                <a:gd name="T14" fmla="*/ 442 w 802"/>
                <a:gd name="T15" fmla="*/ 423 h 3017"/>
                <a:gd name="T16" fmla="*/ 480 w 802"/>
                <a:gd name="T17" fmla="*/ 535 h 3017"/>
                <a:gd name="T18" fmla="*/ 512 w 802"/>
                <a:gd name="T19" fmla="*/ 668 h 3017"/>
                <a:gd name="T20" fmla="*/ 675 w 802"/>
                <a:gd name="T21" fmla="*/ 1273 h 3017"/>
                <a:gd name="T22" fmla="*/ 780 w 802"/>
                <a:gd name="T23" fmla="*/ 1609 h 3017"/>
                <a:gd name="T24" fmla="*/ 802 w 802"/>
                <a:gd name="T25" fmla="*/ 1769 h 3017"/>
                <a:gd name="T26" fmla="*/ 780 w 802"/>
                <a:gd name="T27" fmla="*/ 1919 h 3017"/>
                <a:gd name="T28" fmla="*/ 780 w 802"/>
                <a:gd name="T29" fmla="*/ 1987 h 3017"/>
                <a:gd name="T30" fmla="*/ 632 w 802"/>
                <a:gd name="T31" fmla="*/ 2682 h 3017"/>
                <a:gd name="T32" fmla="*/ 552 w 802"/>
                <a:gd name="T33" fmla="*/ 3017 h 3017"/>
                <a:gd name="T34" fmla="*/ 425 w 802"/>
                <a:gd name="T35" fmla="*/ 2992 h 3017"/>
                <a:gd name="T36" fmla="*/ 345 w 802"/>
                <a:gd name="T37" fmla="*/ 2970 h 3017"/>
                <a:gd name="T38" fmla="*/ 250 w 802"/>
                <a:gd name="T39" fmla="*/ 2932 h 3017"/>
                <a:gd name="T40" fmla="*/ 55 w 802"/>
                <a:gd name="T41" fmla="*/ 2837 h 3017"/>
                <a:gd name="T42" fmla="*/ 260 w 802"/>
                <a:gd name="T43" fmla="*/ 1919 h 3017"/>
                <a:gd name="T44" fmla="*/ 272 w 802"/>
                <a:gd name="T45" fmla="*/ 1596 h 3017"/>
                <a:gd name="T46" fmla="*/ 57 w 802"/>
                <a:gd name="T47" fmla="*/ 963 h 3017"/>
                <a:gd name="T48" fmla="*/ 5 w 802"/>
                <a:gd name="T49" fmla="*/ 603 h 3017"/>
                <a:gd name="T50" fmla="*/ 0 w 802"/>
                <a:gd name="T51" fmla="*/ 435 h 3017"/>
                <a:gd name="T52" fmla="*/ 25 w 802"/>
                <a:gd name="T53" fmla="*/ 303 h 3017"/>
                <a:gd name="T54" fmla="*/ 52 w 802"/>
                <a:gd name="T55" fmla="*/ 135 h 3017"/>
                <a:gd name="T56" fmla="*/ 95 w 802"/>
                <a:gd name="T57" fmla="*/ 5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02" h="3017">
                  <a:moveTo>
                    <a:pt x="95" y="5"/>
                  </a:moveTo>
                  <a:lnTo>
                    <a:pt x="150" y="0"/>
                  </a:lnTo>
                  <a:lnTo>
                    <a:pt x="217" y="52"/>
                  </a:lnTo>
                  <a:lnTo>
                    <a:pt x="262" y="97"/>
                  </a:lnTo>
                  <a:lnTo>
                    <a:pt x="305" y="160"/>
                  </a:lnTo>
                  <a:lnTo>
                    <a:pt x="355" y="255"/>
                  </a:lnTo>
                  <a:lnTo>
                    <a:pt x="400" y="318"/>
                  </a:lnTo>
                  <a:lnTo>
                    <a:pt x="442" y="423"/>
                  </a:lnTo>
                  <a:lnTo>
                    <a:pt x="480" y="535"/>
                  </a:lnTo>
                  <a:lnTo>
                    <a:pt x="512" y="668"/>
                  </a:lnTo>
                  <a:lnTo>
                    <a:pt x="675" y="1273"/>
                  </a:lnTo>
                  <a:lnTo>
                    <a:pt x="780" y="1609"/>
                  </a:lnTo>
                  <a:lnTo>
                    <a:pt x="802" y="1769"/>
                  </a:lnTo>
                  <a:lnTo>
                    <a:pt x="780" y="1919"/>
                  </a:lnTo>
                  <a:lnTo>
                    <a:pt x="780" y="1987"/>
                  </a:lnTo>
                  <a:lnTo>
                    <a:pt x="632" y="2682"/>
                  </a:lnTo>
                  <a:lnTo>
                    <a:pt x="552" y="3017"/>
                  </a:lnTo>
                  <a:lnTo>
                    <a:pt x="425" y="2992"/>
                  </a:lnTo>
                  <a:lnTo>
                    <a:pt x="345" y="2970"/>
                  </a:lnTo>
                  <a:lnTo>
                    <a:pt x="250" y="2932"/>
                  </a:lnTo>
                  <a:lnTo>
                    <a:pt x="55" y="2837"/>
                  </a:lnTo>
                  <a:lnTo>
                    <a:pt x="260" y="1919"/>
                  </a:lnTo>
                  <a:lnTo>
                    <a:pt x="272" y="1596"/>
                  </a:lnTo>
                  <a:lnTo>
                    <a:pt x="57" y="963"/>
                  </a:lnTo>
                  <a:lnTo>
                    <a:pt x="5" y="603"/>
                  </a:lnTo>
                  <a:lnTo>
                    <a:pt x="0" y="435"/>
                  </a:lnTo>
                  <a:lnTo>
                    <a:pt x="25" y="303"/>
                  </a:lnTo>
                  <a:lnTo>
                    <a:pt x="52" y="135"/>
                  </a:lnTo>
                  <a:lnTo>
                    <a:pt x="95" y="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grpSp>
          <p:nvGrpSpPr>
            <p:cNvPr id="21531" name="Group 91"/>
            <p:cNvGrpSpPr>
              <a:grpSpLocks/>
            </p:cNvGrpSpPr>
            <p:nvPr/>
          </p:nvGrpSpPr>
          <p:grpSpPr bwMode="auto">
            <a:xfrm flipH="1" flipV="1">
              <a:off x="2167" y="2528"/>
              <a:ext cx="224" cy="101"/>
              <a:chOff x="1177" y="8699"/>
              <a:chExt cx="1312" cy="586"/>
            </a:xfrm>
          </p:grpSpPr>
          <p:sp>
            <p:nvSpPr>
              <p:cNvPr id="183388" name="Freeform 92"/>
              <p:cNvSpPr>
                <a:spLocks/>
              </p:cNvSpPr>
              <p:nvPr/>
            </p:nvSpPr>
            <p:spPr bwMode="auto">
              <a:xfrm>
                <a:off x="1177" y="8697"/>
                <a:ext cx="1311" cy="590"/>
              </a:xfrm>
              <a:custGeom>
                <a:avLst/>
                <a:gdLst>
                  <a:gd name="T0" fmla="*/ 1112 w 1312"/>
                  <a:gd name="T1" fmla="*/ 168 h 586"/>
                  <a:gd name="T2" fmla="*/ 972 w 1312"/>
                  <a:gd name="T3" fmla="*/ 168 h 586"/>
                  <a:gd name="T4" fmla="*/ 907 w 1312"/>
                  <a:gd name="T5" fmla="*/ 140 h 586"/>
                  <a:gd name="T6" fmla="*/ 849 w 1312"/>
                  <a:gd name="T7" fmla="*/ 118 h 586"/>
                  <a:gd name="T8" fmla="*/ 769 w 1312"/>
                  <a:gd name="T9" fmla="*/ 103 h 586"/>
                  <a:gd name="T10" fmla="*/ 722 w 1312"/>
                  <a:gd name="T11" fmla="*/ 103 h 586"/>
                  <a:gd name="T12" fmla="*/ 654 w 1312"/>
                  <a:gd name="T13" fmla="*/ 103 h 586"/>
                  <a:gd name="T14" fmla="*/ 579 w 1312"/>
                  <a:gd name="T15" fmla="*/ 75 h 586"/>
                  <a:gd name="T16" fmla="*/ 479 w 1312"/>
                  <a:gd name="T17" fmla="*/ 38 h 586"/>
                  <a:gd name="T18" fmla="*/ 449 w 1312"/>
                  <a:gd name="T19" fmla="*/ 23 h 586"/>
                  <a:gd name="T20" fmla="*/ 412 w 1312"/>
                  <a:gd name="T21" fmla="*/ 0 h 586"/>
                  <a:gd name="T22" fmla="*/ 389 w 1312"/>
                  <a:gd name="T23" fmla="*/ 0 h 586"/>
                  <a:gd name="T24" fmla="*/ 379 w 1312"/>
                  <a:gd name="T25" fmla="*/ 15 h 586"/>
                  <a:gd name="T26" fmla="*/ 379 w 1312"/>
                  <a:gd name="T27" fmla="*/ 38 h 586"/>
                  <a:gd name="T28" fmla="*/ 394 w 1312"/>
                  <a:gd name="T29" fmla="*/ 65 h 586"/>
                  <a:gd name="T30" fmla="*/ 429 w 1312"/>
                  <a:gd name="T31" fmla="*/ 103 h 586"/>
                  <a:gd name="T32" fmla="*/ 469 w 1312"/>
                  <a:gd name="T33" fmla="*/ 135 h 586"/>
                  <a:gd name="T34" fmla="*/ 519 w 1312"/>
                  <a:gd name="T35" fmla="*/ 175 h 586"/>
                  <a:gd name="T36" fmla="*/ 497 w 1312"/>
                  <a:gd name="T37" fmla="*/ 213 h 586"/>
                  <a:gd name="T38" fmla="*/ 469 w 1312"/>
                  <a:gd name="T39" fmla="*/ 233 h 586"/>
                  <a:gd name="T40" fmla="*/ 422 w 1312"/>
                  <a:gd name="T41" fmla="*/ 263 h 586"/>
                  <a:gd name="T42" fmla="*/ 322 w 1312"/>
                  <a:gd name="T43" fmla="*/ 296 h 586"/>
                  <a:gd name="T44" fmla="*/ 135 w 1312"/>
                  <a:gd name="T45" fmla="*/ 296 h 586"/>
                  <a:gd name="T46" fmla="*/ 97 w 1312"/>
                  <a:gd name="T47" fmla="*/ 291 h 586"/>
                  <a:gd name="T48" fmla="*/ 47 w 1312"/>
                  <a:gd name="T49" fmla="*/ 281 h 586"/>
                  <a:gd name="T50" fmla="*/ 27 w 1312"/>
                  <a:gd name="T51" fmla="*/ 278 h 586"/>
                  <a:gd name="T52" fmla="*/ 10 w 1312"/>
                  <a:gd name="T53" fmla="*/ 283 h 586"/>
                  <a:gd name="T54" fmla="*/ 0 w 1312"/>
                  <a:gd name="T55" fmla="*/ 308 h 586"/>
                  <a:gd name="T56" fmla="*/ 15 w 1312"/>
                  <a:gd name="T57" fmla="*/ 333 h 586"/>
                  <a:gd name="T58" fmla="*/ 42 w 1312"/>
                  <a:gd name="T59" fmla="*/ 371 h 586"/>
                  <a:gd name="T60" fmla="*/ 80 w 1312"/>
                  <a:gd name="T61" fmla="*/ 446 h 586"/>
                  <a:gd name="T62" fmla="*/ 180 w 1312"/>
                  <a:gd name="T63" fmla="*/ 511 h 586"/>
                  <a:gd name="T64" fmla="*/ 417 w 1312"/>
                  <a:gd name="T65" fmla="*/ 576 h 586"/>
                  <a:gd name="T66" fmla="*/ 529 w 1312"/>
                  <a:gd name="T67" fmla="*/ 586 h 586"/>
                  <a:gd name="T68" fmla="*/ 657 w 1312"/>
                  <a:gd name="T69" fmla="*/ 583 h 586"/>
                  <a:gd name="T70" fmla="*/ 982 w 1312"/>
                  <a:gd name="T71" fmla="*/ 498 h 586"/>
                  <a:gd name="T72" fmla="*/ 1149 w 1312"/>
                  <a:gd name="T73" fmla="*/ 411 h 586"/>
                  <a:gd name="T74" fmla="*/ 1312 w 1312"/>
                  <a:gd name="T75" fmla="*/ 336 h 586"/>
                  <a:gd name="T76" fmla="*/ 1297 w 1312"/>
                  <a:gd name="T77" fmla="*/ 143 h 586"/>
                  <a:gd name="T78" fmla="*/ 1112 w 1312"/>
                  <a:gd name="T79" fmla="*/ 168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12" h="586">
                    <a:moveTo>
                      <a:pt x="1112" y="168"/>
                    </a:moveTo>
                    <a:lnTo>
                      <a:pt x="972" y="168"/>
                    </a:lnTo>
                    <a:lnTo>
                      <a:pt x="907" y="140"/>
                    </a:lnTo>
                    <a:lnTo>
                      <a:pt x="849" y="118"/>
                    </a:lnTo>
                    <a:lnTo>
                      <a:pt x="769" y="103"/>
                    </a:lnTo>
                    <a:lnTo>
                      <a:pt x="722" y="103"/>
                    </a:lnTo>
                    <a:lnTo>
                      <a:pt x="654" y="103"/>
                    </a:lnTo>
                    <a:lnTo>
                      <a:pt x="579" y="75"/>
                    </a:lnTo>
                    <a:lnTo>
                      <a:pt x="479" y="38"/>
                    </a:lnTo>
                    <a:lnTo>
                      <a:pt x="449" y="23"/>
                    </a:lnTo>
                    <a:lnTo>
                      <a:pt x="412" y="0"/>
                    </a:lnTo>
                    <a:lnTo>
                      <a:pt x="389" y="0"/>
                    </a:lnTo>
                    <a:lnTo>
                      <a:pt x="379" y="15"/>
                    </a:lnTo>
                    <a:lnTo>
                      <a:pt x="379" y="38"/>
                    </a:lnTo>
                    <a:lnTo>
                      <a:pt x="394" y="65"/>
                    </a:lnTo>
                    <a:lnTo>
                      <a:pt x="429" y="103"/>
                    </a:lnTo>
                    <a:lnTo>
                      <a:pt x="469" y="135"/>
                    </a:lnTo>
                    <a:lnTo>
                      <a:pt x="519" y="175"/>
                    </a:lnTo>
                    <a:lnTo>
                      <a:pt x="497" y="213"/>
                    </a:lnTo>
                    <a:lnTo>
                      <a:pt x="469" y="233"/>
                    </a:lnTo>
                    <a:lnTo>
                      <a:pt x="422" y="263"/>
                    </a:lnTo>
                    <a:lnTo>
                      <a:pt x="322" y="296"/>
                    </a:lnTo>
                    <a:lnTo>
                      <a:pt x="135" y="296"/>
                    </a:lnTo>
                    <a:lnTo>
                      <a:pt x="97" y="291"/>
                    </a:lnTo>
                    <a:lnTo>
                      <a:pt x="47" y="281"/>
                    </a:lnTo>
                    <a:lnTo>
                      <a:pt x="27" y="278"/>
                    </a:lnTo>
                    <a:lnTo>
                      <a:pt x="10" y="283"/>
                    </a:lnTo>
                    <a:lnTo>
                      <a:pt x="0" y="308"/>
                    </a:lnTo>
                    <a:lnTo>
                      <a:pt x="15" y="333"/>
                    </a:lnTo>
                    <a:lnTo>
                      <a:pt x="42" y="371"/>
                    </a:lnTo>
                    <a:lnTo>
                      <a:pt x="80" y="446"/>
                    </a:lnTo>
                    <a:lnTo>
                      <a:pt x="180" y="511"/>
                    </a:lnTo>
                    <a:lnTo>
                      <a:pt x="417" y="576"/>
                    </a:lnTo>
                    <a:lnTo>
                      <a:pt x="529" y="586"/>
                    </a:lnTo>
                    <a:lnTo>
                      <a:pt x="657" y="583"/>
                    </a:lnTo>
                    <a:lnTo>
                      <a:pt x="982" y="498"/>
                    </a:lnTo>
                    <a:lnTo>
                      <a:pt x="1149" y="411"/>
                    </a:lnTo>
                    <a:lnTo>
                      <a:pt x="1312" y="336"/>
                    </a:lnTo>
                    <a:lnTo>
                      <a:pt x="1297" y="143"/>
                    </a:lnTo>
                    <a:lnTo>
                      <a:pt x="1112" y="16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  <p:sp>
            <p:nvSpPr>
              <p:cNvPr id="183389" name="Freeform 93"/>
              <p:cNvSpPr>
                <a:spLocks/>
              </p:cNvSpPr>
              <p:nvPr/>
            </p:nvSpPr>
            <p:spPr bwMode="auto">
              <a:xfrm>
                <a:off x="2145" y="8721"/>
                <a:ext cx="216" cy="554"/>
              </a:xfrm>
              <a:custGeom>
                <a:avLst/>
                <a:gdLst>
                  <a:gd name="T0" fmla="*/ 8 w 215"/>
                  <a:gd name="T1" fmla="*/ 3 h 551"/>
                  <a:gd name="T2" fmla="*/ 0 w 215"/>
                  <a:gd name="T3" fmla="*/ 258 h 551"/>
                  <a:gd name="T4" fmla="*/ 5 w 215"/>
                  <a:gd name="T5" fmla="*/ 396 h 551"/>
                  <a:gd name="T6" fmla="*/ 18 w 215"/>
                  <a:gd name="T7" fmla="*/ 471 h 551"/>
                  <a:gd name="T8" fmla="*/ 38 w 215"/>
                  <a:gd name="T9" fmla="*/ 551 h 551"/>
                  <a:gd name="T10" fmla="*/ 215 w 215"/>
                  <a:gd name="T11" fmla="*/ 481 h 551"/>
                  <a:gd name="T12" fmla="*/ 155 w 215"/>
                  <a:gd name="T13" fmla="*/ 0 h 551"/>
                  <a:gd name="T14" fmla="*/ 8 w 215"/>
                  <a:gd name="T15" fmla="*/ 3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551">
                    <a:moveTo>
                      <a:pt x="8" y="3"/>
                    </a:moveTo>
                    <a:lnTo>
                      <a:pt x="0" y="258"/>
                    </a:lnTo>
                    <a:lnTo>
                      <a:pt x="5" y="396"/>
                    </a:lnTo>
                    <a:lnTo>
                      <a:pt x="18" y="471"/>
                    </a:lnTo>
                    <a:lnTo>
                      <a:pt x="38" y="551"/>
                    </a:lnTo>
                    <a:lnTo>
                      <a:pt x="215" y="481"/>
                    </a:lnTo>
                    <a:lnTo>
                      <a:pt x="155" y="0"/>
                    </a:lnTo>
                    <a:lnTo>
                      <a:pt x="8" y="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</p:grpSp>
        <p:sp>
          <p:nvSpPr>
            <p:cNvPr id="183390" name="Freeform 94"/>
            <p:cNvSpPr>
              <a:spLocks/>
            </p:cNvSpPr>
            <p:nvPr/>
          </p:nvSpPr>
          <p:spPr bwMode="auto">
            <a:xfrm flipH="1">
              <a:off x="1859" y="2215"/>
              <a:ext cx="338" cy="599"/>
            </a:xfrm>
            <a:custGeom>
              <a:avLst/>
              <a:gdLst>
                <a:gd name="T0" fmla="*/ 1722 w 1982"/>
                <a:gd name="T1" fmla="*/ 85 h 3798"/>
                <a:gd name="T2" fmla="*/ 1620 w 1982"/>
                <a:gd name="T3" fmla="*/ 140 h 3798"/>
                <a:gd name="T4" fmla="*/ 1537 w 1982"/>
                <a:gd name="T5" fmla="*/ 182 h 3798"/>
                <a:gd name="T6" fmla="*/ 1447 w 1982"/>
                <a:gd name="T7" fmla="*/ 232 h 3798"/>
                <a:gd name="T8" fmla="*/ 1362 w 1982"/>
                <a:gd name="T9" fmla="*/ 282 h 3798"/>
                <a:gd name="T10" fmla="*/ 1287 w 1982"/>
                <a:gd name="T11" fmla="*/ 327 h 3798"/>
                <a:gd name="T12" fmla="*/ 1220 w 1982"/>
                <a:gd name="T13" fmla="*/ 380 h 3798"/>
                <a:gd name="T14" fmla="*/ 1175 w 1982"/>
                <a:gd name="T15" fmla="*/ 425 h 3798"/>
                <a:gd name="T16" fmla="*/ 1142 w 1982"/>
                <a:gd name="T17" fmla="*/ 463 h 3798"/>
                <a:gd name="T18" fmla="*/ 1115 w 1982"/>
                <a:gd name="T19" fmla="*/ 508 h 3798"/>
                <a:gd name="T20" fmla="*/ 1092 w 1982"/>
                <a:gd name="T21" fmla="*/ 568 h 3798"/>
                <a:gd name="T22" fmla="*/ 1077 w 1982"/>
                <a:gd name="T23" fmla="*/ 658 h 3798"/>
                <a:gd name="T24" fmla="*/ 955 w 1982"/>
                <a:gd name="T25" fmla="*/ 1348 h 3798"/>
                <a:gd name="T26" fmla="*/ 852 w 1982"/>
                <a:gd name="T27" fmla="*/ 1641 h 3798"/>
                <a:gd name="T28" fmla="*/ 807 w 1982"/>
                <a:gd name="T29" fmla="*/ 1699 h 3798"/>
                <a:gd name="T30" fmla="*/ 780 w 1982"/>
                <a:gd name="T31" fmla="*/ 1721 h 3798"/>
                <a:gd name="T32" fmla="*/ 700 w 1982"/>
                <a:gd name="T33" fmla="*/ 1759 h 3798"/>
                <a:gd name="T34" fmla="*/ 565 w 1982"/>
                <a:gd name="T35" fmla="*/ 1809 h 3798"/>
                <a:gd name="T36" fmla="*/ 403 w 1982"/>
                <a:gd name="T37" fmla="*/ 1861 h 3798"/>
                <a:gd name="T38" fmla="*/ 235 w 1982"/>
                <a:gd name="T39" fmla="*/ 1901 h 3798"/>
                <a:gd name="T40" fmla="*/ 105 w 1982"/>
                <a:gd name="T41" fmla="*/ 1929 h 3798"/>
                <a:gd name="T42" fmla="*/ 0 w 1982"/>
                <a:gd name="T43" fmla="*/ 1944 h 3798"/>
                <a:gd name="T44" fmla="*/ 0 w 1982"/>
                <a:gd name="T45" fmla="*/ 2054 h 3798"/>
                <a:gd name="T46" fmla="*/ 0 w 1982"/>
                <a:gd name="T47" fmla="*/ 2182 h 3798"/>
                <a:gd name="T48" fmla="*/ 5 w 1982"/>
                <a:gd name="T49" fmla="*/ 2264 h 3798"/>
                <a:gd name="T50" fmla="*/ 20 w 1982"/>
                <a:gd name="T51" fmla="*/ 2362 h 3798"/>
                <a:gd name="T52" fmla="*/ 63 w 1982"/>
                <a:gd name="T53" fmla="*/ 2517 h 3798"/>
                <a:gd name="T54" fmla="*/ 268 w 1982"/>
                <a:gd name="T55" fmla="*/ 2472 h 3798"/>
                <a:gd name="T56" fmla="*/ 612 w 1982"/>
                <a:gd name="T57" fmla="*/ 2382 h 3798"/>
                <a:gd name="T58" fmla="*/ 1032 w 1982"/>
                <a:gd name="T59" fmla="*/ 2249 h 3798"/>
                <a:gd name="T60" fmla="*/ 1135 w 1982"/>
                <a:gd name="T61" fmla="*/ 2189 h 3798"/>
                <a:gd name="T62" fmla="*/ 1240 w 1982"/>
                <a:gd name="T63" fmla="*/ 2129 h 3798"/>
                <a:gd name="T64" fmla="*/ 1305 w 1982"/>
                <a:gd name="T65" fmla="*/ 2036 h 3798"/>
                <a:gd name="T66" fmla="*/ 1327 w 1982"/>
                <a:gd name="T67" fmla="*/ 2006 h 3798"/>
                <a:gd name="T68" fmla="*/ 1400 w 1982"/>
                <a:gd name="T69" fmla="*/ 1814 h 3798"/>
                <a:gd name="T70" fmla="*/ 1430 w 1982"/>
                <a:gd name="T71" fmla="*/ 1529 h 3798"/>
                <a:gd name="T72" fmla="*/ 1375 w 1982"/>
                <a:gd name="T73" fmla="*/ 1931 h 3798"/>
                <a:gd name="T74" fmla="*/ 1375 w 1982"/>
                <a:gd name="T75" fmla="*/ 2091 h 3798"/>
                <a:gd name="T76" fmla="*/ 1355 w 1982"/>
                <a:gd name="T77" fmla="*/ 2309 h 3798"/>
                <a:gd name="T78" fmla="*/ 1330 w 1982"/>
                <a:gd name="T79" fmla="*/ 2607 h 3798"/>
                <a:gd name="T80" fmla="*/ 1285 w 1982"/>
                <a:gd name="T81" fmla="*/ 2907 h 3798"/>
                <a:gd name="T82" fmla="*/ 1255 w 1982"/>
                <a:gd name="T83" fmla="*/ 3260 h 3798"/>
                <a:gd name="T84" fmla="*/ 1225 w 1982"/>
                <a:gd name="T85" fmla="*/ 3798 h 3798"/>
                <a:gd name="T86" fmla="*/ 1352 w 1982"/>
                <a:gd name="T87" fmla="*/ 3783 h 3798"/>
                <a:gd name="T88" fmla="*/ 1465 w 1982"/>
                <a:gd name="T89" fmla="*/ 3768 h 3798"/>
                <a:gd name="T90" fmla="*/ 1622 w 1982"/>
                <a:gd name="T91" fmla="*/ 3718 h 3798"/>
                <a:gd name="T92" fmla="*/ 1719 w 1982"/>
                <a:gd name="T93" fmla="*/ 3658 h 3798"/>
                <a:gd name="T94" fmla="*/ 1779 w 1982"/>
                <a:gd name="T95" fmla="*/ 3598 h 3798"/>
                <a:gd name="T96" fmla="*/ 1839 w 1982"/>
                <a:gd name="T97" fmla="*/ 3388 h 3798"/>
                <a:gd name="T98" fmla="*/ 1867 w 1982"/>
                <a:gd name="T99" fmla="*/ 2997 h 3798"/>
                <a:gd name="T100" fmla="*/ 1897 w 1982"/>
                <a:gd name="T101" fmla="*/ 2622 h 3798"/>
                <a:gd name="T102" fmla="*/ 1897 w 1982"/>
                <a:gd name="T103" fmla="*/ 2322 h 3798"/>
                <a:gd name="T104" fmla="*/ 1854 w 1982"/>
                <a:gd name="T105" fmla="*/ 1769 h 3798"/>
                <a:gd name="T106" fmla="*/ 1889 w 1982"/>
                <a:gd name="T107" fmla="*/ 1251 h 3798"/>
                <a:gd name="T108" fmla="*/ 1952 w 1982"/>
                <a:gd name="T109" fmla="*/ 900 h 3798"/>
                <a:gd name="T110" fmla="*/ 1982 w 1982"/>
                <a:gd name="T111" fmla="*/ 453 h 3798"/>
                <a:gd name="T112" fmla="*/ 1944 w 1982"/>
                <a:gd name="T113" fmla="*/ 205 h 3798"/>
                <a:gd name="T114" fmla="*/ 1907 w 1982"/>
                <a:gd name="T115" fmla="*/ 0 h 3798"/>
                <a:gd name="T116" fmla="*/ 1722 w 1982"/>
                <a:gd name="T117" fmla="*/ 85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2" h="3798">
                  <a:moveTo>
                    <a:pt x="1722" y="85"/>
                  </a:moveTo>
                  <a:lnTo>
                    <a:pt x="1620" y="140"/>
                  </a:lnTo>
                  <a:lnTo>
                    <a:pt x="1537" y="182"/>
                  </a:lnTo>
                  <a:lnTo>
                    <a:pt x="1447" y="232"/>
                  </a:lnTo>
                  <a:lnTo>
                    <a:pt x="1362" y="282"/>
                  </a:lnTo>
                  <a:lnTo>
                    <a:pt x="1287" y="327"/>
                  </a:lnTo>
                  <a:lnTo>
                    <a:pt x="1220" y="380"/>
                  </a:lnTo>
                  <a:lnTo>
                    <a:pt x="1175" y="425"/>
                  </a:lnTo>
                  <a:lnTo>
                    <a:pt x="1142" y="463"/>
                  </a:lnTo>
                  <a:lnTo>
                    <a:pt x="1115" y="508"/>
                  </a:lnTo>
                  <a:lnTo>
                    <a:pt x="1092" y="568"/>
                  </a:lnTo>
                  <a:lnTo>
                    <a:pt x="1077" y="658"/>
                  </a:lnTo>
                  <a:lnTo>
                    <a:pt x="955" y="1348"/>
                  </a:lnTo>
                  <a:lnTo>
                    <a:pt x="852" y="1641"/>
                  </a:lnTo>
                  <a:lnTo>
                    <a:pt x="807" y="1699"/>
                  </a:lnTo>
                  <a:lnTo>
                    <a:pt x="780" y="1721"/>
                  </a:lnTo>
                  <a:lnTo>
                    <a:pt x="700" y="1759"/>
                  </a:lnTo>
                  <a:lnTo>
                    <a:pt x="565" y="1809"/>
                  </a:lnTo>
                  <a:lnTo>
                    <a:pt x="403" y="1861"/>
                  </a:lnTo>
                  <a:lnTo>
                    <a:pt x="235" y="1901"/>
                  </a:lnTo>
                  <a:lnTo>
                    <a:pt x="105" y="1929"/>
                  </a:lnTo>
                  <a:lnTo>
                    <a:pt x="0" y="1944"/>
                  </a:lnTo>
                  <a:lnTo>
                    <a:pt x="0" y="2054"/>
                  </a:lnTo>
                  <a:lnTo>
                    <a:pt x="0" y="2182"/>
                  </a:lnTo>
                  <a:lnTo>
                    <a:pt x="5" y="2264"/>
                  </a:lnTo>
                  <a:lnTo>
                    <a:pt x="20" y="2362"/>
                  </a:lnTo>
                  <a:lnTo>
                    <a:pt x="63" y="2517"/>
                  </a:lnTo>
                  <a:lnTo>
                    <a:pt x="268" y="2472"/>
                  </a:lnTo>
                  <a:lnTo>
                    <a:pt x="612" y="2382"/>
                  </a:lnTo>
                  <a:lnTo>
                    <a:pt x="1032" y="2249"/>
                  </a:lnTo>
                  <a:lnTo>
                    <a:pt x="1135" y="2189"/>
                  </a:lnTo>
                  <a:lnTo>
                    <a:pt x="1240" y="2129"/>
                  </a:lnTo>
                  <a:lnTo>
                    <a:pt x="1305" y="2036"/>
                  </a:lnTo>
                  <a:lnTo>
                    <a:pt x="1327" y="2006"/>
                  </a:lnTo>
                  <a:lnTo>
                    <a:pt x="1400" y="1814"/>
                  </a:lnTo>
                  <a:lnTo>
                    <a:pt x="1430" y="1529"/>
                  </a:lnTo>
                  <a:lnTo>
                    <a:pt x="1375" y="1931"/>
                  </a:lnTo>
                  <a:lnTo>
                    <a:pt x="1375" y="2091"/>
                  </a:lnTo>
                  <a:lnTo>
                    <a:pt x="1355" y="2309"/>
                  </a:lnTo>
                  <a:lnTo>
                    <a:pt x="1330" y="2607"/>
                  </a:lnTo>
                  <a:lnTo>
                    <a:pt x="1285" y="2907"/>
                  </a:lnTo>
                  <a:lnTo>
                    <a:pt x="1255" y="3260"/>
                  </a:lnTo>
                  <a:lnTo>
                    <a:pt x="1225" y="3798"/>
                  </a:lnTo>
                  <a:lnTo>
                    <a:pt x="1352" y="3783"/>
                  </a:lnTo>
                  <a:lnTo>
                    <a:pt x="1465" y="3768"/>
                  </a:lnTo>
                  <a:lnTo>
                    <a:pt x="1622" y="3718"/>
                  </a:lnTo>
                  <a:lnTo>
                    <a:pt x="1719" y="3658"/>
                  </a:lnTo>
                  <a:lnTo>
                    <a:pt x="1779" y="3598"/>
                  </a:lnTo>
                  <a:lnTo>
                    <a:pt x="1839" y="3388"/>
                  </a:lnTo>
                  <a:lnTo>
                    <a:pt x="1867" y="2997"/>
                  </a:lnTo>
                  <a:lnTo>
                    <a:pt x="1897" y="2622"/>
                  </a:lnTo>
                  <a:lnTo>
                    <a:pt x="1897" y="2322"/>
                  </a:lnTo>
                  <a:lnTo>
                    <a:pt x="1854" y="1769"/>
                  </a:lnTo>
                  <a:lnTo>
                    <a:pt x="1889" y="1251"/>
                  </a:lnTo>
                  <a:lnTo>
                    <a:pt x="1952" y="900"/>
                  </a:lnTo>
                  <a:lnTo>
                    <a:pt x="1982" y="453"/>
                  </a:lnTo>
                  <a:lnTo>
                    <a:pt x="1944" y="205"/>
                  </a:lnTo>
                  <a:lnTo>
                    <a:pt x="1907" y="0"/>
                  </a:lnTo>
                  <a:lnTo>
                    <a:pt x="1722" y="8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83391" name="Freeform 95"/>
            <p:cNvSpPr>
              <a:spLocks/>
            </p:cNvSpPr>
            <p:nvPr/>
          </p:nvSpPr>
          <p:spPr bwMode="auto">
            <a:xfrm flipH="1">
              <a:off x="1999" y="2497"/>
              <a:ext cx="61" cy="51"/>
            </a:xfrm>
            <a:custGeom>
              <a:avLst/>
              <a:gdLst>
                <a:gd name="T0" fmla="*/ 45 w 355"/>
                <a:gd name="T1" fmla="*/ 2 h 297"/>
                <a:gd name="T2" fmla="*/ 68 w 355"/>
                <a:gd name="T3" fmla="*/ 0 h 297"/>
                <a:gd name="T4" fmla="*/ 90 w 355"/>
                <a:gd name="T5" fmla="*/ 2 h 297"/>
                <a:gd name="T6" fmla="*/ 115 w 355"/>
                <a:gd name="T7" fmla="*/ 7 h 297"/>
                <a:gd name="T8" fmla="*/ 153 w 355"/>
                <a:gd name="T9" fmla="*/ 27 h 297"/>
                <a:gd name="T10" fmla="*/ 355 w 355"/>
                <a:gd name="T11" fmla="*/ 165 h 297"/>
                <a:gd name="T12" fmla="*/ 155 w 355"/>
                <a:gd name="T13" fmla="*/ 62 h 297"/>
                <a:gd name="T14" fmla="*/ 108 w 355"/>
                <a:gd name="T15" fmla="*/ 47 h 297"/>
                <a:gd name="T16" fmla="*/ 75 w 355"/>
                <a:gd name="T17" fmla="*/ 45 h 297"/>
                <a:gd name="T18" fmla="*/ 48 w 355"/>
                <a:gd name="T19" fmla="*/ 45 h 297"/>
                <a:gd name="T20" fmla="*/ 83 w 355"/>
                <a:gd name="T21" fmla="*/ 85 h 297"/>
                <a:gd name="T22" fmla="*/ 110 w 355"/>
                <a:gd name="T23" fmla="*/ 112 h 297"/>
                <a:gd name="T24" fmla="*/ 125 w 355"/>
                <a:gd name="T25" fmla="*/ 142 h 297"/>
                <a:gd name="T26" fmla="*/ 170 w 355"/>
                <a:gd name="T27" fmla="*/ 297 h 297"/>
                <a:gd name="T28" fmla="*/ 103 w 355"/>
                <a:gd name="T29" fmla="*/ 152 h 297"/>
                <a:gd name="T30" fmla="*/ 73 w 355"/>
                <a:gd name="T31" fmla="*/ 112 h 297"/>
                <a:gd name="T32" fmla="*/ 35 w 355"/>
                <a:gd name="T33" fmla="*/ 75 h 297"/>
                <a:gd name="T34" fmla="*/ 0 w 355"/>
                <a:gd name="T35" fmla="*/ 60 h 297"/>
                <a:gd name="T36" fmla="*/ 45 w 355"/>
                <a:gd name="T37" fmla="*/ 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5" h="297">
                  <a:moveTo>
                    <a:pt x="45" y="2"/>
                  </a:moveTo>
                  <a:lnTo>
                    <a:pt x="68" y="0"/>
                  </a:lnTo>
                  <a:lnTo>
                    <a:pt x="90" y="2"/>
                  </a:lnTo>
                  <a:lnTo>
                    <a:pt x="115" y="7"/>
                  </a:lnTo>
                  <a:lnTo>
                    <a:pt x="153" y="27"/>
                  </a:lnTo>
                  <a:lnTo>
                    <a:pt x="355" y="165"/>
                  </a:lnTo>
                  <a:lnTo>
                    <a:pt x="155" y="62"/>
                  </a:lnTo>
                  <a:lnTo>
                    <a:pt x="108" y="47"/>
                  </a:lnTo>
                  <a:lnTo>
                    <a:pt x="75" y="45"/>
                  </a:lnTo>
                  <a:lnTo>
                    <a:pt x="48" y="45"/>
                  </a:lnTo>
                  <a:lnTo>
                    <a:pt x="83" y="85"/>
                  </a:lnTo>
                  <a:lnTo>
                    <a:pt x="110" y="112"/>
                  </a:lnTo>
                  <a:lnTo>
                    <a:pt x="125" y="142"/>
                  </a:lnTo>
                  <a:lnTo>
                    <a:pt x="170" y="297"/>
                  </a:lnTo>
                  <a:lnTo>
                    <a:pt x="103" y="152"/>
                  </a:lnTo>
                  <a:lnTo>
                    <a:pt x="73" y="112"/>
                  </a:lnTo>
                  <a:lnTo>
                    <a:pt x="35" y="75"/>
                  </a:lnTo>
                  <a:lnTo>
                    <a:pt x="0" y="60"/>
                  </a:lnTo>
                  <a:lnTo>
                    <a:pt x="45" y="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</p:grpSp>
      <p:sp>
        <p:nvSpPr>
          <p:cNvPr id="183393" name="Freeform 97"/>
          <p:cNvSpPr>
            <a:spLocks/>
          </p:cNvSpPr>
          <p:nvPr/>
        </p:nvSpPr>
        <p:spPr bwMode="auto">
          <a:xfrm rot="20747189" flipH="1">
            <a:off x="1517650" y="2566988"/>
            <a:ext cx="1738313" cy="1966912"/>
          </a:xfrm>
          <a:custGeom>
            <a:avLst/>
            <a:gdLst>
              <a:gd name="T0" fmla="*/ 799844 w 1580"/>
              <a:gd name="T1" fmla="*/ 357620 h 1540"/>
              <a:gd name="T2" fmla="*/ 359765 w 1580"/>
              <a:gd name="T3" fmla="*/ 561975 h 1540"/>
              <a:gd name="T4" fmla="*/ 139725 w 1580"/>
              <a:gd name="T5" fmla="*/ 919595 h 1540"/>
              <a:gd name="T6" fmla="*/ 7701 w 1580"/>
              <a:gd name="T7" fmla="*/ 1532659 h 1540"/>
              <a:gd name="T8" fmla="*/ 95717 w 1580"/>
              <a:gd name="T9" fmla="*/ 1379393 h 1540"/>
              <a:gd name="T10" fmla="*/ 205737 w 1580"/>
              <a:gd name="T11" fmla="*/ 1047317 h 1540"/>
              <a:gd name="T12" fmla="*/ 293753 w 1580"/>
              <a:gd name="T13" fmla="*/ 868507 h 1540"/>
              <a:gd name="T14" fmla="*/ 73713 w 1580"/>
              <a:gd name="T15" fmla="*/ 1481570 h 1540"/>
              <a:gd name="T16" fmla="*/ 51709 w 1580"/>
              <a:gd name="T17" fmla="*/ 1737013 h 1540"/>
              <a:gd name="T18" fmla="*/ 161729 w 1580"/>
              <a:gd name="T19" fmla="*/ 1660380 h 1540"/>
              <a:gd name="T20" fmla="*/ 227741 w 1580"/>
              <a:gd name="T21" fmla="*/ 1481570 h 1540"/>
              <a:gd name="T22" fmla="*/ 315757 w 1580"/>
              <a:gd name="T23" fmla="*/ 1226127 h 1540"/>
              <a:gd name="T24" fmla="*/ 447781 w 1580"/>
              <a:gd name="T25" fmla="*/ 945140 h 1540"/>
              <a:gd name="T26" fmla="*/ 337761 w 1580"/>
              <a:gd name="T27" fmla="*/ 1328304 h 1540"/>
              <a:gd name="T28" fmla="*/ 249745 w 1580"/>
              <a:gd name="T29" fmla="*/ 1711469 h 1540"/>
              <a:gd name="T30" fmla="*/ 227741 w 1580"/>
              <a:gd name="T31" fmla="*/ 1966912 h 1540"/>
              <a:gd name="T32" fmla="*/ 425777 w 1580"/>
              <a:gd name="T33" fmla="*/ 1711469 h 1540"/>
              <a:gd name="T34" fmla="*/ 513793 w 1580"/>
              <a:gd name="T35" fmla="*/ 1379393 h 1540"/>
              <a:gd name="T36" fmla="*/ 667820 w 1580"/>
              <a:gd name="T37" fmla="*/ 1021772 h 1540"/>
              <a:gd name="T38" fmla="*/ 601808 w 1580"/>
              <a:gd name="T39" fmla="*/ 1353849 h 1540"/>
              <a:gd name="T40" fmla="*/ 579804 w 1580"/>
              <a:gd name="T41" fmla="*/ 1813646 h 1540"/>
              <a:gd name="T42" fmla="*/ 777840 w 1580"/>
              <a:gd name="T43" fmla="*/ 1864735 h 1540"/>
              <a:gd name="T44" fmla="*/ 777840 w 1580"/>
              <a:gd name="T45" fmla="*/ 1481570 h 1540"/>
              <a:gd name="T46" fmla="*/ 909864 w 1580"/>
              <a:gd name="T47" fmla="*/ 1123950 h 1540"/>
              <a:gd name="T48" fmla="*/ 1085896 w 1580"/>
              <a:gd name="T49" fmla="*/ 1072861 h 1540"/>
              <a:gd name="T50" fmla="*/ 1129903 w 1580"/>
              <a:gd name="T51" fmla="*/ 1251671 h 1540"/>
              <a:gd name="T52" fmla="*/ 1129903 w 1580"/>
              <a:gd name="T53" fmla="*/ 1532659 h 1540"/>
              <a:gd name="T54" fmla="*/ 975876 w 1580"/>
              <a:gd name="T55" fmla="*/ 1685925 h 1540"/>
              <a:gd name="T56" fmla="*/ 1063892 w 1580"/>
              <a:gd name="T57" fmla="*/ 1839190 h 1540"/>
              <a:gd name="T58" fmla="*/ 1283931 w 1580"/>
              <a:gd name="T59" fmla="*/ 1685925 h 1540"/>
              <a:gd name="T60" fmla="*/ 1437959 w 1580"/>
              <a:gd name="T61" fmla="*/ 1379393 h 1540"/>
              <a:gd name="T62" fmla="*/ 1503971 w 1580"/>
              <a:gd name="T63" fmla="*/ 1021772 h 1540"/>
              <a:gd name="T64" fmla="*/ 1481967 w 1580"/>
              <a:gd name="T65" fmla="*/ 715241 h 1540"/>
              <a:gd name="T66" fmla="*/ 1680003 w 1580"/>
              <a:gd name="T67" fmla="*/ 408709 h 1540"/>
              <a:gd name="T68" fmla="*/ 1129903 w 1580"/>
              <a:gd name="T69" fmla="*/ 51089 h 1540"/>
              <a:gd name="T70" fmla="*/ 997880 w 1580"/>
              <a:gd name="T71" fmla="*/ 102177 h 1540"/>
              <a:gd name="T72" fmla="*/ 909864 w 1580"/>
              <a:gd name="T73" fmla="*/ 280987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534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1833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833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-0.00139 0.22592 " pathEditMode="relative" ptsTypes="AA">
                                      <p:cBhvr>
                                        <p:cTn id="16" dur="2000" fill="hold"/>
                                        <p:tgtEl>
                                          <p:spTgt spid="183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83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83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8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3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3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3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3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833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833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67" grpId="0"/>
      <p:bldP spid="183367" grpId="1"/>
      <p:bldP spid="1833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490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/>
          </a:p>
        </p:txBody>
      </p:sp>
      <p:sp>
        <p:nvSpPr>
          <p:cNvPr id="22531" name="AutoShape 3"/>
          <p:cNvSpPr>
            <a:spLocks noChangeArrowheads="1"/>
          </p:cNvSpPr>
          <p:nvPr/>
        </p:nvSpPr>
        <p:spPr bwMode="auto">
          <a:xfrm>
            <a:off x="3430588" y="571500"/>
            <a:ext cx="1039812" cy="628650"/>
          </a:xfrm>
          <a:prstGeom prst="cube">
            <a:avLst>
              <a:gd name="adj" fmla="val 361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3435350" y="571500"/>
            <a:ext cx="252413" cy="223838"/>
          </a:xfrm>
          <a:custGeom>
            <a:avLst/>
            <a:gdLst>
              <a:gd name="T0" fmla="*/ 0 w 235"/>
              <a:gd name="T1" fmla="*/ 223838 h 220"/>
              <a:gd name="T2" fmla="*/ 252413 w 235"/>
              <a:gd name="T3" fmla="*/ 223838 h 220"/>
              <a:gd name="T4" fmla="*/ 245968 w 235"/>
              <a:gd name="T5" fmla="*/ 0 h 220"/>
              <a:gd name="T6" fmla="*/ 0 w 235"/>
              <a:gd name="T7" fmla="*/ 223838 h 2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5" h="220">
                <a:moveTo>
                  <a:pt x="0" y="220"/>
                </a:moveTo>
                <a:lnTo>
                  <a:pt x="235" y="220"/>
                </a:lnTo>
                <a:lnTo>
                  <a:pt x="229" y="0"/>
                </a:lnTo>
                <a:lnTo>
                  <a:pt x="0" y="22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4124325" y="571500"/>
            <a:ext cx="1039813" cy="628650"/>
          </a:xfrm>
          <a:prstGeom prst="cube">
            <a:avLst>
              <a:gd name="adj" fmla="val 361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534" name="Freeform 6"/>
          <p:cNvSpPr>
            <a:spLocks/>
          </p:cNvSpPr>
          <p:nvPr/>
        </p:nvSpPr>
        <p:spPr bwMode="auto">
          <a:xfrm>
            <a:off x="4124325" y="571500"/>
            <a:ext cx="249238" cy="220663"/>
          </a:xfrm>
          <a:custGeom>
            <a:avLst/>
            <a:gdLst>
              <a:gd name="T0" fmla="*/ 0 w 390"/>
              <a:gd name="T1" fmla="*/ 220663 h 380"/>
              <a:gd name="T2" fmla="*/ 249238 w 390"/>
              <a:gd name="T3" fmla="*/ 220663 h 380"/>
              <a:gd name="T4" fmla="*/ 249238 w 390"/>
              <a:gd name="T5" fmla="*/ 0 h 380"/>
              <a:gd name="T6" fmla="*/ 0 w 390"/>
              <a:gd name="T7" fmla="*/ 220663 h 3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0" h="380">
                <a:moveTo>
                  <a:pt x="0" y="380"/>
                </a:moveTo>
                <a:lnTo>
                  <a:pt x="390" y="380"/>
                </a:lnTo>
                <a:lnTo>
                  <a:pt x="390" y="0"/>
                </a:lnTo>
                <a:lnTo>
                  <a:pt x="0" y="38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rot="8608922" flipH="1">
            <a:off x="3870325" y="649288"/>
            <a:ext cx="0" cy="74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2536" name="Freeform 8"/>
          <p:cNvSpPr>
            <a:spLocks/>
          </p:cNvSpPr>
          <p:nvPr/>
        </p:nvSpPr>
        <p:spPr bwMode="auto">
          <a:xfrm rot="8608922" flipH="1">
            <a:off x="3844925" y="555625"/>
            <a:ext cx="263525" cy="117475"/>
          </a:xfrm>
          <a:custGeom>
            <a:avLst/>
            <a:gdLst>
              <a:gd name="T0" fmla="*/ 0 w 900"/>
              <a:gd name="T1" fmla="*/ 117475 h 560"/>
              <a:gd name="T2" fmla="*/ 263525 w 900"/>
              <a:gd name="T3" fmla="*/ 117475 h 560"/>
              <a:gd name="T4" fmla="*/ 263525 w 900"/>
              <a:gd name="T5" fmla="*/ 0 h 560"/>
              <a:gd name="T6" fmla="*/ 0 w 900"/>
              <a:gd name="T7" fmla="*/ 0 h 560"/>
              <a:gd name="T8" fmla="*/ 0 w 900"/>
              <a:gd name="T9" fmla="*/ 117475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rot="8608922" flipH="1">
            <a:off x="3954463" y="474663"/>
            <a:ext cx="4206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4344988" y="481013"/>
            <a:ext cx="449262" cy="40163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10101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 sz="1200"/>
              <a:t>-2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3622675" y="833438"/>
            <a:ext cx="1155700" cy="366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bg-BG" altLang="bg-BG" sz="1800" b="0">
                <a:cs typeface="Times New Roman" pitchFamily="18" charset="0"/>
              </a:rPr>
              <a:t>запис</a:t>
            </a:r>
            <a:endParaRPr lang="bg-BG" altLang="bg-BG" sz="1800" b="0"/>
          </a:p>
        </p:txBody>
      </p:sp>
      <p:sp>
        <p:nvSpPr>
          <p:cNvPr id="22540" name="AutoShape 12"/>
          <p:cNvSpPr>
            <a:spLocks noChangeArrowheads="1"/>
          </p:cNvSpPr>
          <p:nvPr/>
        </p:nvSpPr>
        <p:spPr bwMode="auto">
          <a:xfrm>
            <a:off x="2649538" y="1336675"/>
            <a:ext cx="1039812" cy="628650"/>
          </a:xfrm>
          <a:prstGeom prst="cube">
            <a:avLst>
              <a:gd name="adj" fmla="val 361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541" name="Freeform 13"/>
          <p:cNvSpPr>
            <a:spLocks/>
          </p:cNvSpPr>
          <p:nvPr/>
        </p:nvSpPr>
        <p:spPr bwMode="auto">
          <a:xfrm>
            <a:off x="2654300" y="1336675"/>
            <a:ext cx="246063" cy="219075"/>
          </a:xfrm>
          <a:custGeom>
            <a:avLst/>
            <a:gdLst>
              <a:gd name="T0" fmla="*/ 0 w 230"/>
              <a:gd name="T1" fmla="*/ 219075 h 215"/>
              <a:gd name="T2" fmla="*/ 246063 w 230"/>
              <a:gd name="T3" fmla="*/ 219075 h 215"/>
              <a:gd name="T4" fmla="*/ 240714 w 230"/>
              <a:gd name="T5" fmla="*/ 0 h 215"/>
              <a:gd name="T6" fmla="*/ 0 w 230"/>
              <a:gd name="T7" fmla="*/ 219075 h 2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0" h="215">
                <a:moveTo>
                  <a:pt x="0" y="215"/>
                </a:moveTo>
                <a:lnTo>
                  <a:pt x="230" y="215"/>
                </a:lnTo>
                <a:lnTo>
                  <a:pt x="225" y="0"/>
                </a:lnTo>
                <a:lnTo>
                  <a:pt x="0" y="215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542" name="AutoShape 14"/>
          <p:cNvSpPr>
            <a:spLocks noChangeArrowheads="1"/>
          </p:cNvSpPr>
          <p:nvPr/>
        </p:nvSpPr>
        <p:spPr bwMode="auto">
          <a:xfrm>
            <a:off x="3343275" y="1336675"/>
            <a:ext cx="1039813" cy="628650"/>
          </a:xfrm>
          <a:prstGeom prst="cube">
            <a:avLst>
              <a:gd name="adj" fmla="val 361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543" name="Freeform 15"/>
          <p:cNvSpPr>
            <a:spLocks/>
          </p:cNvSpPr>
          <p:nvPr/>
        </p:nvSpPr>
        <p:spPr bwMode="auto">
          <a:xfrm>
            <a:off x="3349625" y="1336675"/>
            <a:ext cx="236538" cy="230188"/>
          </a:xfrm>
          <a:custGeom>
            <a:avLst/>
            <a:gdLst>
              <a:gd name="T0" fmla="*/ 0 w 220"/>
              <a:gd name="T1" fmla="*/ 230188 h 225"/>
              <a:gd name="T2" fmla="*/ 236538 w 220"/>
              <a:gd name="T3" fmla="*/ 225073 h 225"/>
              <a:gd name="T4" fmla="*/ 236538 w 220"/>
              <a:gd name="T5" fmla="*/ 0 h 225"/>
              <a:gd name="T6" fmla="*/ 0 w 220"/>
              <a:gd name="T7" fmla="*/ 230188 h 2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0" h="225">
                <a:moveTo>
                  <a:pt x="0" y="225"/>
                </a:moveTo>
                <a:lnTo>
                  <a:pt x="220" y="220"/>
                </a:lnTo>
                <a:lnTo>
                  <a:pt x="220" y="0"/>
                </a:lnTo>
                <a:lnTo>
                  <a:pt x="0" y="225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544" name="AutoShape 16"/>
          <p:cNvSpPr>
            <a:spLocks noChangeArrowheads="1"/>
          </p:cNvSpPr>
          <p:nvPr/>
        </p:nvSpPr>
        <p:spPr bwMode="auto">
          <a:xfrm>
            <a:off x="1906588" y="2154238"/>
            <a:ext cx="1039812" cy="627062"/>
          </a:xfrm>
          <a:prstGeom prst="cube">
            <a:avLst>
              <a:gd name="adj" fmla="val 361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545" name="Freeform 17"/>
          <p:cNvSpPr>
            <a:spLocks/>
          </p:cNvSpPr>
          <p:nvPr/>
        </p:nvSpPr>
        <p:spPr bwMode="auto">
          <a:xfrm>
            <a:off x="1917700" y="2128838"/>
            <a:ext cx="222250" cy="249237"/>
          </a:xfrm>
          <a:custGeom>
            <a:avLst/>
            <a:gdLst>
              <a:gd name="T0" fmla="*/ 0 w 220"/>
              <a:gd name="T1" fmla="*/ 249237 h 220"/>
              <a:gd name="T2" fmla="*/ 222250 w 220"/>
              <a:gd name="T3" fmla="*/ 249237 h 220"/>
              <a:gd name="T4" fmla="*/ 222250 w 220"/>
              <a:gd name="T5" fmla="*/ 0 h 220"/>
              <a:gd name="T6" fmla="*/ 0 w 220"/>
              <a:gd name="T7" fmla="*/ 249237 h 2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0" h="220">
                <a:moveTo>
                  <a:pt x="0" y="220"/>
                </a:moveTo>
                <a:lnTo>
                  <a:pt x="220" y="220"/>
                </a:lnTo>
                <a:lnTo>
                  <a:pt x="220" y="0"/>
                </a:lnTo>
                <a:lnTo>
                  <a:pt x="0" y="22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546" name="AutoShape 18"/>
          <p:cNvSpPr>
            <a:spLocks noChangeArrowheads="1"/>
          </p:cNvSpPr>
          <p:nvPr/>
        </p:nvSpPr>
        <p:spPr bwMode="auto">
          <a:xfrm>
            <a:off x="2600325" y="2154238"/>
            <a:ext cx="1039813" cy="627062"/>
          </a:xfrm>
          <a:prstGeom prst="cube">
            <a:avLst>
              <a:gd name="adj" fmla="val 361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547" name="Freeform 19"/>
          <p:cNvSpPr>
            <a:spLocks/>
          </p:cNvSpPr>
          <p:nvPr/>
        </p:nvSpPr>
        <p:spPr bwMode="auto">
          <a:xfrm>
            <a:off x="2608263" y="2141538"/>
            <a:ext cx="242887" cy="223837"/>
          </a:xfrm>
          <a:custGeom>
            <a:avLst/>
            <a:gdLst>
              <a:gd name="T0" fmla="*/ 0 w 227"/>
              <a:gd name="T1" fmla="*/ 223837 h 220"/>
              <a:gd name="T2" fmla="*/ 240747 w 227"/>
              <a:gd name="T3" fmla="*/ 223837 h 220"/>
              <a:gd name="T4" fmla="*/ 242887 w 227"/>
              <a:gd name="T5" fmla="*/ 0 h 220"/>
              <a:gd name="T6" fmla="*/ 0 w 227"/>
              <a:gd name="T7" fmla="*/ 223837 h 2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7" h="220">
                <a:moveTo>
                  <a:pt x="0" y="220"/>
                </a:moveTo>
                <a:lnTo>
                  <a:pt x="225" y="220"/>
                </a:lnTo>
                <a:lnTo>
                  <a:pt x="227" y="0"/>
                </a:lnTo>
                <a:lnTo>
                  <a:pt x="0" y="22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2895600" y="2044700"/>
            <a:ext cx="447675" cy="4460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10101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/>
              <a:t>3</a:t>
            </a:r>
          </a:p>
        </p:txBody>
      </p:sp>
      <p:sp>
        <p:nvSpPr>
          <p:cNvPr id="22549" name="Freeform 21"/>
          <p:cNvSpPr>
            <a:spLocks/>
          </p:cNvSpPr>
          <p:nvPr/>
        </p:nvSpPr>
        <p:spPr bwMode="auto">
          <a:xfrm>
            <a:off x="3965575" y="825500"/>
            <a:ext cx="406400" cy="0"/>
          </a:xfrm>
          <a:custGeom>
            <a:avLst/>
            <a:gdLst>
              <a:gd name="T0" fmla="*/ 0 w 380"/>
              <a:gd name="T1" fmla="*/ 0 h 1"/>
              <a:gd name="T2" fmla="*/ 406400 w 38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80" h="1">
                <a:moveTo>
                  <a:pt x="0" y="0"/>
                </a:moveTo>
                <a:lnTo>
                  <a:pt x="380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2550" name="Freeform 22"/>
          <p:cNvSpPr>
            <a:spLocks/>
          </p:cNvSpPr>
          <p:nvPr/>
        </p:nvSpPr>
        <p:spPr bwMode="auto">
          <a:xfrm>
            <a:off x="3184525" y="1585913"/>
            <a:ext cx="374650" cy="6350"/>
          </a:xfrm>
          <a:custGeom>
            <a:avLst/>
            <a:gdLst>
              <a:gd name="T0" fmla="*/ 0 w 350"/>
              <a:gd name="T1" fmla="*/ 0 h 5"/>
              <a:gd name="T2" fmla="*/ 374650 w 350"/>
              <a:gd name="T3" fmla="*/ 6350 h 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50" h="5">
                <a:moveTo>
                  <a:pt x="0" y="0"/>
                </a:moveTo>
                <a:lnTo>
                  <a:pt x="350" y="5"/>
                </a:lnTo>
              </a:path>
            </a:pathLst>
          </a:cu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2551" name="Freeform 23"/>
          <p:cNvSpPr>
            <a:spLocks/>
          </p:cNvSpPr>
          <p:nvPr/>
        </p:nvSpPr>
        <p:spPr bwMode="auto">
          <a:xfrm>
            <a:off x="2611438" y="2136775"/>
            <a:ext cx="273050" cy="4763"/>
          </a:xfrm>
          <a:custGeom>
            <a:avLst/>
            <a:gdLst>
              <a:gd name="T0" fmla="*/ 273050 w 255"/>
              <a:gd name="T1" fmla="*/ 4763 h 5"/>
              <a:gd name="T2" fmla="*/ 0 w 255"/>
              <a:gd name="T3" fmla="*/ 0 h 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5" h="5">
                <a:moveTo>
                  <a:pt x="255" y="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0" y="2000250"/>
            <a:ext cx="420688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180975" algn="just"/>
            <a:endParaRPr lang="bg-BG" altLang="bg-BG" sz="1400" b="0">
              <a:solidFill>
                <a:srgbClr val="000000"/>
              </a:solidFill>
              <a:latin typeface="Tahoma" pitchFamily="34" charset="0"/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 </a:t>
            </a:r>
            <a:endParaRPr lang="en-US" altLang="bg-BG" sz="1100" b="0"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FF0000"/>
                </a:solidFill>
                <a:ea typeface="Times New Roman" pitchFamily="18" charset="0"/>
                <a:cs typeface="Tahoma" pitchFamily="34" charset="0"/>
              </a:rPr>
              <a:t> </a:t>
            </a:r>
            <a:endParaRPr lang="en-US" altLang="bg-BG" sz="1100" b="0"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FF0000"/>
                </a:solidFill>
                <a:ea typeface="Times New Roman" pitchFamily="18" charset="0"/>
                <a:cs typeface="Tahoma" pitchFamily="34" charset="0"/>
              </a:rPr>
              <a:t> </a:t>
            </a:r>
            <a:endParaRPr lang="en-US" altLang="bg-BG" sz="1100" b="0"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FF0000"/>
                </a:solidFill>
                <a:ea typeface="Times New Roman" pitchFamily="18" charset="0"/>
                <a:cs typeface="Tahoma" pitchFamily="34" charset="0"/>
              </a:rPr>
              <a:t> </a:t>
            </a:r>
            <a:endParaRPr lang="en-US" altLang="bg-BG" sz="1100" b="0"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FF0000"/>
                </a:solidFill>
                <a:ea typeface="Times New Roman" pitchFamily="18" charset="0"/>
                <a:cs typeface="Tahoma" pitchFamily="34" charset="0"/>
              </a:rPr>
              <a:t> </a:t>
            </a:r>
            <a:endParaRPr lang="en-US" altLang="bg-BG" sz="1100" b="0"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FF0000"/>
                </a:solidFill>
                <a:ea typeface="Times New Roman" pitchFamily="18" charset="0"/>
                <a:cs typeface="Tahoma" pitchFamily="34" charset="0"/>
              </a:rPr>
              <a:t> </a:t>
            </a:r>
            <a:endParaRPr lang="en-US" altLang="bg-BG" sz="1100" b="0"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FF0000"/>
                </a:solidFill>
                <a:ea typeface="Times New Roman" pitchFamily="18" charset="0"/>
                <a:cs typeface="Tahoma" pitchFamily="34" charset="0"/>
              </a:rPr>
              <a:t> </a:t>
            </a:r>
            <a:endParaRPr lang="en-US" altLang="bg-BG" sz="1100" b="0"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FF0000"/>
                </a:solidFill>
                <a:ea typeface="Times New Roman" pitchFamily="18" charset="0"/>
                <a:cs typeface="Tahoma" pitchFamily="34" charset="0"/>
              </a:rPr>
              <a:t> </a:t>
            </a:r>
            <a:endParaRPr lang="en-US" altLang="bg-BG" sz="1100" b="0"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FF0000"/>
                </a:solidFill>
                <a:ea typeface="Times New Roman" pitchFamily="18" charset="0"/>
                <a:cs typeface="Tahoma" pitchFamily="34" charset="0"/>
              </a:rPr>
              <a:t> </a:t>
            </a:r>
            <a:endParaRPr lang="en-US" altLang="bg-BG" sz="1100" b="0"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FF0000"/>
                </a:solidFill>
                <a:ea typeface="Times New Roman" pitchFamily="18" charset="0"/>
                <a:cs typeface="Tahoma" pitchFamily="34" charset="0"/>
              </a:rPr>
              <a:t> </a:t>
            </a:r>
            <a:endParaRPr lang="en-US" altLang="bg-BG" sz="1100" b="0"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FF0000"/>
                </a:solidFill>
                <a:ea typeface="Times New Roman" pitchFamily="18" charset="0"/>
                <a:cs typeface="Tahoma" pitchFamily="34" charset="0"/>
              </a:rPr>
              <a:t> </a:t>
            </a:r>
            <a:endParaRPr lang="en-US" altLang="bg-BG" sz="1100" b="0">
              <a:ea typeface="Times New Roman" pitchFamily="18" charset="0"/>
              <a:cs typeface="Tahoma" pitchFamily="34" charset="0"/>
            </a:endParaRPr>
          </a:p>
          <a:p>
            <a:pPr indent="180975" algn="just" eaLnBrk="0" hangingPunct="0"/>
            <a:r>
              <a:rPr lang="bg-BG" altLang="bg-BG" sz="1400" b="0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 </a:t>
            </a:r>
            <a:endParaRPr lang="bg-BG" altLang="bg-BG" sz="1800" b="0"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974725" y="3135313"/>
            <a:ext cx="0" cy="231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H="1">
            <a:off x="974725" y="3367088"/>
            <a:ext cx="7350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2555" name="Freeform 27"/>
          <p:cNvSpPr>
            <a:spLocks/>
          </p:cNvSpPr>
          <p:nvPr/>
        </p:nvSpPr>
        <p:spPr bwMode="auto">
          <a:xfrm>
            <a:off x="857250" y="3367088"/>
            <a:ext cx="117475" cy="100012"/>
          </a:xfrm>
          <a:custGeom>
            <a:avLst/>
            <a:gdLst>
              <a:gd name="T0" fmla="*/ 117475 w 170"/>
              <a:gd name="T1" fmla="*/ 0 h 160"/>
              <a:gd name="T2" fmla="*/ 0 w 170"/>
              <a:gd name="T3" fmla="*/ 100012 h 1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" h="160">
                <a:moveTo>
                  <a:pt x="170" y="0"/>
                </a:moveTo>
                <a:lnTo>
                  <a:pt x="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592138" y="3457575"/>
            <a:ext cx="979487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sz="1800">
                <a:cs typeface="Times New Roman" pitchFamily="18" charset="0"/>
              </a:rPr>
              <a:t>na</a:t>
            </a:r>
            <a:endParaRPr lang="en-US" altLang="bg-BG" sz="1800"/>
          </a:p>
        </p:txBody>
      </p:sp>
      <p:grpSp>
        <p:nvGrpSpPr>
          <p:cNvPr id="22557" name="Group 29"/>
          <p:cNvGrpSpPr>
            <a:grpSpLocks/>
          </p:cNvGrpSpPr>
          <p:nvPr/>
        </p:nvGrpSpPr>
        <p:grpSpPr bwMode="auto">
          <a:xfrm>
            <a:off x="2932113" y="1104900"/>
            <a:ext cx="833437" cy="439738"/>
            <a:chOff x="1463" y="1298"/>
            <a:chExt cx="333" cy="155"/>
          </a:xfrm>
        </p:grpSpPr>
        <p:sp>
          <p:nvSpPr>
            <p:cNvPr id="22573" name="Line 30"/>
            <p:cNvSpPr>
              <a:spLocks noChangeShapeType="1"/>
            </p:cNvSpPr>
            <p:nvPr/>
          </p:nvSpPr>
          <p:spPr bwMode="auto">
            <a:xfrm rot="8608922" flipH="1">
              <a:off x="1478" y="1405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2574" name="Freeform 31"/>
            <p:cNvSpPr>
              <a:spLocks/>
            </p:cNvSpPr>
            <p:nvPr/>
          </p:nvSpPr>
          <p:spPr bwMode="auto">
            <a:xfrm rot="8608922" flipH="1">
              <a:off x="1463" y="1347"/>
              <a:ext cx="165" cy="73"/>
            </a:xfrm>
            <a:custGeom>
              <a:avLst/>
              <a:gdLst>
                <a:gd name="T0" fmla="*/ 0 w 900"/>
                <a:gd name="T1" fmla="*/ 73 h 560"/>
                <a:gd name="T2" fmla="*/ 165 w 900"/>
                <a:gd name="T3" fmla="*/ 73 h 560"/>
                <a:gd name="T4" fmla="*/ 165 w 900"/>
                <a:gd name="T5" fmla="*/ 0 h 560"/>
                <a:gd name="T6" fmla="*/ 0 w 900"/>
                <a:gd name="T7" fmla="*/ 0 h 560"/>
                <a:gd name="T8" fmla="*/ 0 w 900"/>
                <a:gd name="T9" fmla="*/ 73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2575" name="Line 32"/>
            <p:cNvSpPr>
              <a:spLocks noChangeShapeType="1"/>
            </p:cNvSpPr>
            <p:nvPr/>
          </p:nvSpPr>
          <p:spPr bwMode="auto">
            <a:xfrm rot="8608922" flipH="1">
              <a:off x="1531" y="1298"/>
              <a:ext cx="2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2558" name="Oval 33"/>
          <p:cNvSpPr>
            <a:spLocks noChangeArrowheads="1"/>
          </p:cNvSpPr>
          <p:nvPr/>
        </p:nvSpPr>
        <p:spPr bwMode="auto">
          <a:xfrm>
            <a:off x="3625850" y="1123950"/>
            <a:ext cx="447675" cy="4460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10101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/>
              <a:t>5</a:t>
            </a:r>
          </a:p>
        </p:txBody>
      </p:sp>
      <p:sp>
        <p:nvSpPr>
          <p:cNvPr id="22559" name="Text Box 34"/>
          <p:cNvSpPr txBox="1">
            <a:spLocks noChangeArrowheads="1"/>
          </p:cNvSpPr>
          <p:nvPr/>
        </p:nvSpPr>
        <p:spPr bwMode="auto">
          <a:xfrm>
            <a:off x="2714625" y="1585913"/>
            <a:ext cx="1435100" cy="3794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altLang="bg-BG" sz="1800" b="0">
                <a:cs typeface="Times New Roman" pitchFamily="18" charset="0"/>
              </a:rPr>
              <a:t>запис</a:t>
            </a:r>
            <a:endParaRPr lang="bg-BG" altLang="bg-BG" sz="1800" b="0"/>
          </a:p>
        </p:txBody>
      </p:sp>
      <p:grpSp>
        <p:nvGrpSpPr>
          <p:cNvPr id="22560" name="Group 35"/>
          <p:cNvGrpSpPr>
            <a:grpSpLocks/>
          </p:cNvGrpSpPr>
          <p:nvPr/>
        </p:nvGrpSpPr>
        <p:grpSpPr bwMode="auto">
          <a:xfrm>
            <a:off x="2132013" y="2032000"/>
            <a:ext cx="833437" cy="439738"/>
            <a:chOff x="1463" y="1298"/>
            <a:chExt cx="333" cy="155"/>
          </a:xfrm>
        </p:grpSpPr>
        <p:sp>
          <p:nvSpPr>
            <p:cNvPr id="22570" name="Line 36"/>
            <p:cNvSpPr>
              <a:spLocks noChangeShapeType="1"/>
            </p:cNvSpPr>
            <p:nvPr/>
          </p:nvSpPr>
          <p:spPr bwMode="auto">
            <a:xfrm rot="8608922" flipH="1">
              <a:off x="1478" y="1405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2571" name="Freeform 37"/>
            <p:cNvSpPr>
              <a:spLocks/>
            </p:cNvSpPr>
            <p:nvPr/>
          </p:nvSpPr>
          <p:spPr bwMode="auto">
            <a:xfrm rot="8608922" flipH="1">
              <a:off x="1463" y="1347"/>
              <a:ext cx="165" cy="73"/>
            </a:xfrm>
            <a:custGeom>
              <a:avLst/>
              <a:gdLst>
                <a:gd name="T0" fmla="*/ 0 w 900"/>
                <a:gd name="T1" fmla="*/ 73 h 560"/>
                <a:gd name="T2" fmla="*/ 165 w 900"/>
                <a:gd name="T3" fmla="*/ 73 h 560"/>
                <a:gd name="T4" fmla="*/ 165 w 900"/>
                <a:gd name="T5" fmla="*/ 0 h 560"/>
                <a:gd name="T6" fmla="*/ 0 w 900"/>
                <a:gd name="T7" fmla="*/ 0 h 560"/>
                <a:gd name="T8" fmla="*/ 0 w 900"/>
                <a:gd name="T9" fmla="*/ 73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2572" name="Line 38"/>
            <p:cNvSpPr>
              <a:spLocks noChangeShapeType="1"/>
            </p:cNvSpPr>
            <p:nvPr/>
          </p:nvSpPr>
          <p:spPr bwMode="auto">
            <a:xfrm rot="8608922" flipH="1">
              <a:off x="1531" y="1298"/>
              <a:ext cx="2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2561" name="Text Box 39"/>
          <p:cNvSpPr txBox="1">
            <a:spLocks noChangeArrowheads="1"/>
          </p:cNvSpPr>
          <p:nvPr/>
        </p:nvSpPr>
        <p:spPr bwMode="auto">
          <a:xfrm>
            <a:off x="1946275" y="2416175"/>
            <a:ext cx="143510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altLang="bg-BG" sz="1800" b="0">
                <a:cs typeface="Times New Roman" pitchFamily="18" charset="0"/>
              </a:rPr>
              <a:t>запис</a:t>
            </a:r>
            <a:endParaRPr lang="bg-BG" altLang="bg-BG" sz="1800" b="0"/>
          </a:p>
        </p:txBody>
      </p:sp>
      <p:sp>
        <p:nvSpPr>
          <p:cNvPr id="22562" name="AutoShape 40"/>
          <p:cNvSpPr>
            <a:spLocks noChangeArrowheads="1"/>
          </p:cNvSpPr>
          <p:nvPr/>
        </p:nvSpPr>
        <p:spPr bwMode="auto">
          <a:xfrm>
            <a:off x="592138" y="3149600"/>
            <a:ext cx="1347787" cy="574675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22563" name="Group 41"/>
          <p:cNvGrpSpPr>
            <a:grpSpLocks/>
          </p:cNvGrpSpPr>
          <p:nvPr/>
        </p:nvGrpSpPr>
        <p:grpSpPr bwMode="auto">
          <a:xfrm>
            <a:off x="985838" y="2860675"/>
            <a:ext cx="1212850" cy="592138"/>
            <a:chOff x="1463" y="1298"/>
            <a:chExt cx="333" cy="155"/>
          </a:xfrm>
        </p:grpSpPr>
        <p:sp>
          <p:nvSpPr>
            <p:cNvPr id="22567" name="Line 42"/>
            <p:cNvSpPr>
              <a:spLocks noChangeShapeType="1"/>
            </p:cNvSpPr>
            <p:nvPr/>
          </p:nvSpPr>
          <p:spPr bwMode="auto">
            <a:xfrm rot="8608922" flipH="1">
              <a:off x="1478" y="1405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2568" name="Freeform 43"/>
            <p:cNvSpPr>
              <a:spLocks/>
            </p:cNvSpPr>
            <p:nvPr/>
          </p:nvSpPr>
          <p:spPr bwMode="auto">
            <a:xfrm rot="8608922" flipH="1">
              <a:off x="1463" y="1347"/>
              <a:ext cx="165" cy="73"/>
            </a:xfrm>
            <a:custGeom>
              <a:avLst/>
              <a:gdLst>
                <a:gd name="T0" fmla="*/ 0 w 900"/>
                <a:gd name="T1" fmla="*/ 73 h 560"/>
                <a:gd name="T2" fmla="*/ 165 w 900"/>
                <a:gd name="T3" fmla="*/ 73 h 560"/>
                <a:gd name="T4" fmla="*/ 165 w 900"/>
                <a:gd name="T5" fmla="*/ 0 h 560"/>
                <a:gd name="T6" fmla="*/ 0 w 900"/>
                <a:gd name="T7" fmla="*/ 0 h 560"/>
                <a:gd name="T8" fmla="*/ 0 w 900"/>
                <a:gd name="T9" fmla="*/ 73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2569" name="Line 44"/>
            <p:cNvSpPr>
              <a:spLocks noChangeShapeType="1"/>
            </p:cNvSpPr>
            <p:nvPr/>
          </p:nvSpPr>
          <p:spPr bwMode="auto">
            <a:xfrm rot="8608922" flipH="1">
              <a:off x="1531" y="1298"/>
              <a:ext cx="26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23277" name="Freeform 45"/>
          <p:cNvSpPr>
            <a:spLocks/>
          </p:cNvSpPr>
          <p:nvPr/>
        </p:nvSpPr>
        <p:spPr bwMode="auto">
          <a:xfrm rot="20747189" flipH="1">
            <a:off x="-176213" y="0"/>
            <a:ext cx="1738313" cy="1966913"/>
          </a:xfrm>
          <a:custGeom>
            <a:avLst/>
            <a:gdLst>
              <a:gd name="T0" fmla="*/ 799844 w 1580"/>
              <a:gd name="T1" fmla="*/ 357621 h 1540"/>
              <a:gd name="T2" fmla="*/ 359765 w 1580"/>
              <a:gd name="T3" fmla="*/ 561975 h 1540"/>
              <a:gd name="T4" fmla="*/ 139725 w 1580"/>
              <a:gd name="T5" fmla="*/ 919596 h 1540"/>
              <a:gd name="T6" fmla="*/ 7701 w 1580"/>
              <a:gd name="T7" fmla="*/ 1532659 h 1540"/>
              <a:gd name="T8" fmla="*/ 95717 w 1580"/>
              <a:gd name="T9" fmla="*/ 1379394 h 1540"/>
              <a:gd name="T10" fmla="*/ 205737 w 1580"/>
              <a:gd name="T11" fmla="*/ 1047317 h 1540"/>
              <a:gd name="T12" fmla="*/ 293753 w 1580"/>
              <a:gd name="T13" fmla="*/ 868507 h 1540"/>
              <a:gd name="T14" fmla="*/ 73713 w 1580"/>
              <a:gd name="T15" fmla="*/ 1481571 h 1540"/>
              <a:gd name="T16" fmla="*/ 51709 w 1580"/>
              <a:gd name="T17" fmla="*/ 1737014 h 1540"/>
              <a:gd name="T18" fmla="*/ 161729 w 1580"/>
              <a:gd name="T19" fmla="*/ 1660381 h 1540"/>
              <a:gd name="T20" fmla="*/ 227741 w 1580"/>
              <a:gd name="T21" fmla="*/ 1481571 h 1540"/>
              <a:gd name="T22" fmla="*/ 315757 w 1580"/>
              <a:gd name="T23" fmla="*/ 1226128 h 1540"/>
              <a:gd name="T24" fmla="*/ 447781 w 1580"/>
              <a:gd name="T25" fmla="*/ 945140 h 1540"/>
              <a:gd name="T26" fmla="*/ 337761 w 1580"/>
              <a:gd name="T27" fmla="*/ 1328305 h 1540"/>
              <a:gd name="T28" fmla="*/ 249745 w 1580"/>
              <a:gd name="T29" fmla="*/ 1711470 h 1540"/>
              <a:gd name="T30" fmla="*/ 227741 w 1580"/>
              <a:gd name="T31" fmla="*/ 1966913 h 1540"/>
              <a:gd name="T32" fmla="*/ 425777 w 1580"/>
              <a:gd name="T33" fmla="*/ 1711470 h 1540"/>
              <a:gd name="T34" fmla="*/ 513793 w 1580"/>
              <a:gd name="T35" fmla="*/ 1379394 h 1540"/>
              <a:gd name="T36" fmla="*/ 667820 w 1580"/>
              <a:gd name="T37" fmla="*/ 1021773 h 1540"/>
              <a:gd name="T38" fmla="*/ 601808 w 1580"/>
              <a:gd name="T39" fmla="*/ 1353849 h 1540"/>
              <a:gd name="T40" fmla="*/ 579804 w 1580"/>
              <a:gd name="T41" fmla="*/ 1813647 h 1540"/>
              <a:gd name="T42" fmla="*/ 777840 w 1580"/>
              <a:gd name="T43" fmla="*/ 1864736 h 1540"/>
              <a:gd name="T44" fmla="*/ 777840 w 1580"/>
              <a:gd name="T45" fmla="*/ 1481571 h 1540"/>
              <a:gd name="T46" fmla="*/ 909864 w 1580"/>
              <a:gd name="T47" fmla="*/ 1123950 h 1540"/>
              <a:gd name="T48" fmla="*/ 1085896 w 1580"/>
              <a:gd name="T49" fmla="*/ 1072862 h 1540"/>
              <a:gd name="T50" fmla="*/ 1129903 w 1580"/>
              <a:gd name="T51" fmla="*/ 1251672 h 1540"/>
              <a:gd name="T52" fmla="*/ 1129903 w 1580"/>
              <a:gd name="T53" fmla="*/ 1532659 h 1540"/>
              <a:gd name="T54" fmla="*/ 975876 w 1580"/>
              <a:gd name="T55" fmla="*/ 1685925 h 1540"/>
              <a:gd name="T56" fmla="*/ 1063892 w 1580"/>
              <a:gd name="T57" fmla="*/ 1839191 h 1540"/>
              <a:gd name="T58" fmla="*/ 1283931 w 1580"/>
              <a:gd name="T59" fmla="*/ 1685925 h 1540"/>
              <a:gd name="T60" fmla="*/ 1437959 w 1580"/>
              <a:gd name="T61" fmla="*/ 1379394 h 1540"/>
              <a:gd name="T62" fmla="*/ 1503971 w 1580"/>
              <a:gd name="T63" fmla="*/ 1021773 h 1540"/>
              <a:gd name="T64" fmla="*/ 1481967 w 1580"/>
              <a:gd name="T65" fmla="*/ 715241 h 1540"/>
              <a:gd name="T66" fmla="*/ 1680003 w 1580"/>
              <a:gd name="T67" fmla="*/ 408709 h 1540"/>
              <a:gd name="T68" fmla="*/ 1129903 w 1580"/>
              <a:gd name="T69" fmla="*/ 51089 h 1540"/>
              <a:gd name="T70" fmla="*/ 997880 w 1580"/>
              <a:gd name="T71" fmla="*/ 102177 h 1540"/>
              <a:gd name="T72" fmla="*/ 909864 w 1580"/>
              <a:gd name="T73" fmla="*/ 280988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278" name="Freeform 46"/>
          <p:cNvSpPr>
            <a:spLocks/>
          </p:cNvSpPr>
          <p:nvPr/>
        </p:nvSpPr>
        <p:spPr bwMode="auto">
          <a:xfrm rot="6252811" flipH="1" flipV="1">
            <a:off x="-49212" y="2087562"/>
            <a:ext cx="1738312" cy="1966913"/>
          </a:xfrm>
          <a:custGeom>
            <a:avLst/>
            <a:gdLst>
              <a:gd name="T0" fmla="*/ 799844 w 1580"/>
              <a:gd name="T1" fmla="*/ 357621 h 1540"/>
              <a:gd name="T2" fmla="*/ 359765 w 1580"/>
              <a:gd name="T3" fmla="*/ 561975 h 1540"/>
              <a:gd name="T4" fmla="*/ 139725 w 1580"/>
              <a:gd name="T5" fmla="*/ 919596 h 1540"/>
              <a:gd name="T6" fmla="*/ 7701 w 1580"/>
              <a:gd name="T7" fmla="*/ 1532659 h 1540"/>
              <a:gd name="T8" fmla="*/ 95717 w 1580"/>
              <a:gd name="T9" fmla="*/ 1379394 h 1540"/>
              <a:gd name="T10" fmla="*/ 205737 w 1580"/>
              <a:gd name="T11" fmla="*/ 1047317 h 1540"/>
              <a:gd name="T12" fmla="*/ 293753 w 1580"/>
              <a:gd name="T13" fmla="*/ 868507 h 1540"/>
              <a:gd name="T14" fmla="*/ 73713 w 1580"/>
              <a:gd name="T15" fmla="*/ 1481571 h 1540"/>
              <a:gd name="T16" fmla="*/ 51709 w 1580"/>
              <a:gd name="T17" fmla="*/ 1737014 h 1540"/>
              <a:gd name="T18" fmla="*/ 161729 w 1580"/>
              <a:gd name="T19" fmla="*/ 1660381 h 1540"/>
              <a:gd name="T20" fmla="*/ 227741 w 1580"/>
              <a:gd name="T21" fmla="*/ 1481571 h 1540"/>
              <a:gd name="T22" fmla="*/ 315757 w 1580"/>
              <a:gd name="T23" fmla="*/ 1226128 h 1540"/>
              <a:gd name="T24" fmla="*/ 447780 w 1580"/>
              <a:gd name="T25" fmla="*/ 945140 h 1540"/>
              <a:gd name="T26" fmla="*/ 337761 w 1580"/>
              <a:gd name="T27" fmla="*/ 1328305 h 1540"/>
              <a:gd name="T28" fmla="*/ 249745 w 1580"/>
              <a:gd name="T29" fmla="*/ 1711470 h 1540"/>
              <a:gd name="T30" fmla="*/ 227741 w 1580"/>
              <a:gd name="T31" fmla="*/ 1966913 h 1540"/>
              <a:gd name="T32" fmla="*/ 425776 w 1580"/>
              <a:gd name="T33" fmla="*/ 1711470 h 1540"/>
              <a:gd name="T34" fmla="*/ 513792 w 1580"/>
              <a:gd name="T35" fmla="*/ 1379394 h 1540"/>
              <a:gd name="T36" fmla="*/ 667820 w 1580"/>
              <a:gd name="T37" fmla="*/ 1021773 h 1540"/>
              <a:gd name="T38" fmla="*/ 601808 w 1580"/>
              <a:gd name="T39" fmla="*/ 1353849 h 1540"/>
              <a:gd name="T40" fmla="*/ 579804 w 1580"/>
              <a:gd name="T41" fmla="*/ 1813647 h 1540"/>
              <a:gd name="T42" fmla="*/ 777840 w 1580"/>
              <a:gd name="T43" fmla="*/ 1864736 h 1540"/>
              <a:gd name="T44" fmla="*/ 777840 w 1580"/>
              <a:gd name="T45" fmla="*/ 1481571 h 1540"/>
              <a:gd name="T46" fmla="*/ 909863 w 1580"/>
              <a:gd name="T47" fmla="*/ 1123950 h 1540"/>
              <a:gd name="T48" fmla="*/ 1085895 w 1580"/>
              <a:gd name="T49" fmla="*/ 1072862 h 1540"/>
              <a:gd name="T50" fmla="*/ 1129903 w 1580"/>
              <a:gd name="T51" fmla="*/ 1251672 h 1540"/>
              <a:gd name="T52" fmla="*/ 1129903 w 1580"/>
              <a:gd name="T53" fmla="*/ 1532659 h 1540"/>
              <a:gd name="T54" fmla="*/ 975875 w 1580"/>
              <a:gd name="T55" fmla="*/ 1685925 h 1540"/>
              <a:gd name="T56" fmla="*/ 1063891 w 1580"/>
              <a:gd name="T57" fmla="*/ 1839191 h 1540"/>
              <a:gd name="T58" fmla="*/ 1283930 w 1580"/>
              <a:gd name="T59" fmla="*/ 1685925 h 1540"/>
              <a:gd name="T60" fmla="*/ 1437958 w 1580"/>
              <a:gd name="T61" fmla="*/ 1379394 h 1540"/>
              <a:gd name="T62" fmla="*/ 1503970 w 1580"/>
              <a:gd name="T63" fmla="*/ 1021773 h 1540"/>
              <a:gd name="T64" fmla="*/ 1481966 w 1580"/>
              <a:gd name="T65" fmla="*/ 715241 h 1540"/>
              <a:gd name="T66" fmla="*/ 1680002 w 1580"/>
              <a:gd name="T67" fmla="*/ 408709 h 1540"/>
              <a:gd name="T68" fmla="*/ 1129903 w 1580"/>
              <a:gd name="T69" fmla="*/ 51089 h 1540"/>
              <a:gd name="T70" fmla="*/ 997879 w 1580"/>
              <a:gd name="T71" fmla="*/ 102177 h 1540"/>
              <a:gd name="T72" fmla="*/ 909863 w 1580"/>
              <a:gd name="T73" fmla="*/ 280988 h 15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476163"/>
              </a:gs>
              <a:gs pos="100000">
                <a:srgbClr val="9AD2D6">
                  <a:alpha val="29999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279" name="AutoShape 47"/>
          <p:cNvSpPr>
            <a:spLocks noChangeArrowheads="1"/>
          </p:cNvSpPr>
          <p:nvPr/>
        </p:nvSpPr>
        <p:spPr bwMode="auto">
          <a:xfrm rot="13250123" flipH="1">
            <a:off x="2216150" y="-1831975"/>
            <a:ext cx="3213100" cy="5532438"/>
          </a:xfrm>
          <a:prstGeom prst="can">
            <a:avLst>
              <a:gd name="adj" fmla="val 86092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  <a:alpha val="32001"/>
                </a:schemeClr>
              </a:gs>
              <a:gs pos="50000">
                <a:schemeClr val="bg1">
                  <a:alpha val="28999"/>
                </a:schemeClr>
              </a:gs>
              <a:gs pos="100000">
                <a:schemeClr val="bg1">
                  <a:gamma/>
                  <a:shade val="46275"/>
                  <a:invGamma/>
                  <a:alpha val="32001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bg-BG">
              <a:latin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3" name="TextBox 2"/>
          <p:cNvSpPr txBox="1"/>
          <p:nvPr/>
        </p:nvSpPr>
        <p:spPr>
          <a:xfrm>
            <a:off x="6791307" y="2598737"/>
            <a:ext cx="88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Достъп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884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037E-6 C 0.00399 0.00231 0.00816 0.00486 0.01319 0.00926 C 0.01822 0.01365 0.02152 0.0118 0.03038 0.02592 C 0.03923 0.04004 0.05868 0.07569 0.06649 0.09444 C 0.0743 0.11319 0.07534 0.12708 0.07795 0.13889 C 0.08055 0.15069 0.07239 0.16458 0.08177 0.16481 C 0.09097 0.16504 0.121 0.14907 0.13316 0.14074 C 0.14531 0.1324 0.15052 0.11921 0.15416 0.11481 " pathEditMode="relative" rAng="0" ptsTypes="aaaaaaaA">
                                      <p:cBhvr>
                                        <p:cTn id="14" dur="2000" fill="hold"/>
                                        <p:tgtEl>
                                          <p:spTgt spid="223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77" grpId="0" animBg="1"/>
      <p:bldP spid="223277" grpId="1" animBg="1"/>
      <p:bldP spid="22327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2081</Words>
  <Application>Microsoft Office PowerPoint</Application>
  <PresentationFormat>On-screen Show (4:3)</PresentationFormat>
  <Paragraphs>531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Тема 7. Линейни динамични структури.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7. Линейни динамични структури.</dc:title>
  <dc:creator>Dell</dc:creator>
  <cp:lastModifiedBy>Dell</cp:lastModifiedBy>
  <cp:revision>3</cp:revision>
  <dcterms:created xsi:type="dcterms:W3CDTF">2019-11-25T12:23:19Z</dcterms:created>
  <dcterms:modified xsi:type="dcterms:W3CDTF">2020-11-19T17:08:51Z</dcterms:modified>
</cp:coreProperties>
</file>