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02011-37A3-49F2-BC83-9E37FEAA4488}" type="datetimeFigureOut">
              <a:rPr lang="bg-BG" smtClean="0"/>
              <a:t>19.11.2020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3DAED-EECB-4448-89FE-EB846D0F8B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843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EBE8-64B8-494F-AC7B-31C612956C9A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20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0DC6-FA83-477D-B265-0A8BA1538313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1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CCF2-6784-453F-AA1E-6AFB6891ADDD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703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710D-0A98-480B-855A-F56D322311AA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71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0131-38EC-4500-99E2-3FA08F30986B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19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1BA5-87D0-4FCF-805E-481C4843E6E1}" type="datetime1">
              <a:rPr lang="bg-BG" smtClean="0"/>
              <a:t>19.11.2020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466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D305-4A3C-4B5F-8C37-5E3EC4A6272E}" type="datetime1">
              <a:rPr lang="bg-BG" smtClean="0"/>
              <a:t>19.11.2020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3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F5DF-87E0-4BDE-A5D0-BF7DCABF7572}" type="datetime1">
              <a:rPr lang="bg-BG" smtClean="0"/>
              <a:t>19.11.2020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023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8E27-C6AC-4009-AB39-93C21E95979B}" type="datetime1">
              <a:rPr lang="bg-BG" smtClean="0"/>
              <a:t>19.11.2020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7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2F9A-E143-4550-B234-47AE2A5C5019}" type="datetime1">
              <a:rPr lang="bg-BG" smtClean="0"/>
              <a:t>19.11.2020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89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3509-5BC4-4BE5-A15D-F60E4E0C385B}" type="datetime1">
              <a:rPr lang="bg-BG" smtClean="0"/>
              <a:t>19.11.2020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97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4622-4CF8-4830-BCB2-EDCC2F857112}" type="datetime1">
              <a:rPr lang="bg-BG" smtClean="0"/>
              <a:t>19.11.2020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3930-A82A-4574-9CEF-4F4FB1D5B6A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78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bg-BG" dirty="0" smtClean="0"/>
              <a:t>бхождане </a:t>
            </a:r>
            <a:r>
              <a:rPr lang="bg-BG" dirty="0" smtClean="0"/>
              <a:t>на линеен списък, реализиран с указатели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анимация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31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301625" y="390525"/>
            <a:ext cx="797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13315" name="Freeform 5"/>
          <p:cNvSpPr>
            <a:spLocks/>
          </p:cNvSpPr>
          <p:nvPr/>
        </p:nvSpPr>
        <p:spPr bwMode="auto">
          <a:xfrm>
            <a:off x="1919288" y="4154488"/>
            <a:ext cx="193675" cy="588962"/>
          </a:xfrm>
          <a:custGeom>
            <a:avLst/>
            <a:gdLst>
              <a:gd name="T0" fmla="*/ 0 w 106"/>
              <a:gd name="T1" fmla="*/ 73012 h 242"/>
              <a:gd name="T2" fmla="*/ 10963 w 106"/>
              <a:gd name="T3" fmla="*/ 588962 h 242"/>
              <a:gd name="T4" fmla="*/ 129726 w 106"/>
              <a:gd name="T5" fmla="*/ 438071 h 242"/>
              <a:gd name="T6" fmla="*/ 193675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16" name="Freeform 6"/>
          <p:cNvSpPr>
            <a:spLocks/>
          </p:cNvSpPr>
          <p:nvPr/>
        </p:nvSpPr>
        <p:spPr bwMode="auto">
          <a:xfrm rot="-420218">
            <a:off x="1831975" y="3925888"/>
            <a:ext cx="3797300" cy="336550"/>
          </a:xfrm>
          <a:custGeom>
            <a:avLst/>
            <a:gdLst>
              <a:gd name="T0" fmla="*/ 3526942 w 309"/>
              <a:gd name="T1" fmla="*/ 246664 h 161"/>
              <a:gd name="T2" fmla="*/ 3797300 w 309"/>
              <a:gd name="T3" fmla="*/ 35536 h 161"/>
              <a:gd name="T4" fmla="*/ 528427 w 309"/>
              <a:gd name="T5" fmla="*/ 0 h 161"/>
              <a:gd name="T6" fmla="*/ 0 w 309"/>
              <a:gd name="T7" fmla="*/ 156778 h 161"/>
              <a:gd name="T8" fmla="*/ 1093721 w 309"/>
              <a:gd name="T9" fmla="*/ 186043 h 161"/>
              <a:gd name="T10" fmla="*/ 2310331 w 309"/>
              <a:gd name="T11" fmla="*/ 336550 h 161"/>
              <a:gd name="T12" fmla="*/ 3526942 w 309"/>
              <a:gd name="T13" fmla="*/ 246664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1" name="Freeform 7"/>
          <p:cNvSpPr>
            <a:spLocks/>
          </p:cNvSpPr>
          <p:nvPr/>
        </p:nvSpPr>
        <p:spPr bwMode="auto">
          <a:xfrm>
            <a:off x="5195888" y="3751263"/>
            <a:ext cx="614362" cy="838200"/>
          </a:xfrm>
          <a:custGeom>
            <a:avLst/>
            <a:gdLst>
              <a:gd name="T0" fmla="*/ 0 w 435"/>
              <a:gd name="T1" fmla="*/ 74507 h 405"/>
              <a:gd name="T2" fmla="*/ 206200 w 435"/>
              <a:gd name="T3" fmla="*/ 0 h 405"/>
              <a:gd name="T4" fmla="*/ 614362 w 435"/>
              <a:gd name="T5" fmla="*/ 53810 h 405"/>
              <a:gd name="T6" fmla="*/ 571992 w 435"/>
              <a:gd name="T7" fmla="*/ 670560 h 405"/>
              <a:gd name="T8" fmla="*/ 125697 w 435"/>
              <a:gd name="T9" fmla="*/ 838200 h 405"/>
              <a:gd name="T10" fmla="*/ 0 w 435"/>
              <a:gd name="T11" fmla="*/ 74507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2" name="Freeform 8"/>
          <p:cNvSpPr>
            <a:spLocks/>
          </p:cNvSpPr>
          <p:nvPr/>
        </p:nvSpPr>
        <p:spPr bwMode="auto">
          <a:xfrm>
            <a:off x="5338763" y="4476750"/>
            <a:ext cx="385762" cy="171450"/>
          </a:xfrm>
          <a:custGeom>
            <a:avLst/>
            <a:gdLst>
              <a:gd name="T0" fmla="*/ 0 w 295"/>
              <a:gd name="T1" fmla="*/ 5443 h 126"/>
              <a:gd name="T2" fmla="*/ 385762 w 295"/>
              <a:gd name="T3" fmla="*/ 0 h 126"/>
              <a:gd name="T4" fmla="*/ 347840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3" name="Freeform 9"/>
          <p:cNvSpPr>
            <a:spLocks/>
          </p:cNvSpPr>
          <p:nvPr/>
        </p:nvSpPr>
        <p:spPr bwMode="auto">
          <a:xfrm>
            <a:off x="5330825" y="3752850"/>
            <a:ext cx="184150" cy="923925"/>
          </a:xfrm>
          <a:custGeom>
            <a:avLst/>
            <a:gdLst>
              <a:gd name="T0" fmla="*/ 0 w 124"/>
              <a:gd name="T1" fmla="*/ 25818 h 501"/>
              <a:gd name="T2" fmla="*/ 54948 w 124"/>
              <a:gd name="T3" fmla="*/ 923925 h 501"/>
              <a:gd name="T4" fmla="*/ 184150 w 124"/>
              <a:gd name="T5" fmla="*/ 898107 h 501"/>
              <a:gd name="T6" fmla="*/ 100985 w 124"/>
              <a:gd name="T7" fmla="*/ 0 h 501"/>
              <a:gd name="T8" fmla="*/ 0 w 124"/>
              <a:gd name="T9" fmla="*/ 25818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4" name="Freeform 10"/>
          <p:cNvSpPr>
            <a:spLocks/>
          </p:cNvSpPr>
          <p:nvPr/>
        </p:nvSpPr>
        <p:spPr bwMode="auto">
          <a:xfrm>
            <a:off x="5565775" y="3870325"/>
            <a:ext cx="130175" cy="795338"/>
          </a:xfrm>
          <a:custGeom>
            <a:avLst/>
            <a:gdLst>
              <a:gd name="T0" fmla="*/ 51239 w 94"/>
              <a:gd name="T1" fmla="*/ 0 h 530"/>
              <a:gd name="T2" fmla="*/ 0 w 94"/>
              <a:gd name="T3" fmla="*/ 742816 h 530"/>
              <a:gd name="T4" fmla="*/ 113557 w 94"/>
              <a:gd name="T5" fmla="*/ 795338 h 530"/>
              <a:gd name="T6" fmla="*/ 130175 w 94"/>
              <a:gd name="T7" fmla="*/ 1501 h 530"/>
              <a:gd name="T8" fmla="*/ 51239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5" name="Freeform 11"/>
          <p:cNvSpPr>
            <a:spLocks/>
          </p:cNvSpPr>
          <p:nvPr/>
        </p:nvSpPr>
        <p:spPr bwMode="auto">
          <a:xfrm rot="445893">
            <a:off x="5405438" y="3482975"/>
            <a:ext cx="396875" cy="458788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1 h 333"/>
              <a:gd name="T10" fmla="*/ 166898 w 302"/>
              <a:gd name="T11" fmla="*/ 458788 h 333"/>
              <a:gd name="T12" fmla="*/ 161641 w 302"/>
              <a:gd name="T13" fmla="*/ 387145 h 333"/>
              <a:gd name="T14" fmla="*/ 222092 w 302"/>
              <a:gd name="T15" fmla="*/ 400923 h 333"/>
              <a:gd name="T16" fmla="*/ 261517 w 302"/>
              <a:gd name="T17" fmla="*/ 377501 h 333"/>
              <a:gd name="T18" fmla="*/ 298313 w 302"/>
              <a:gd name="T19" fmla="*/ 322392 h 333"/>
              <a:gd name="T20" fmla="*/ 335110 w 302"/>
              <a:gd name="T21" fmla="*/ 326525 h 333"/>
              <a:gd name="T22" fmla="*/ 362707 w 302"/>
              <a:gd name="T23" fmla="*/ 212172 h 333"/>
              <a:gd name="T24" fmla="*/ 396875 w 302"/>
              <a:gd name="T25" fmla="*/ 129508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6" name="Freeform 12"/>
          <p:cNvSpPr>
            <a:spLocks/>
          </p:cNvSpPr>
          <p:nvPr/>
        </p:nvSpPr>
        <p:spPr bwMode="auto">
          <a:xfrm>
            <a:off x="5437188" y="3311525"/>
            <a:ext cx="509587" cy="363538"/>
          </a:xfrm>
          <a:custGeom>
            <a:avLst/>
            <a:gdLst>
              <a:gd name="T0" fmla="*/ 369011 w 348"/>
              <a:gd name="T1" fmla="*/ 349820 h 265"/>
              <a:gd name="T2" fmla="*/ 509587 w 348"/>
              <a:gd name="T3" fmla="*/ 211264 h 265"/>
              <a:gd name="T4" fmla="*/ 480300 w 348"/>
              <a:gd name="T5" fmla="*/ 189314 h 265"/>
              <a:gd name="T6" fmla="*/ 439299 w 348"/>
              <a:gd name="T7" fmla="*/ 231841 h 265"/>
              <a:gd name="T8" fmla="*/ 474443 w 348"/>
              <a:gd name="T9" fmla="*/ 174224 h 265"/>
              <a:gd name="T10" fmla="*/ 453942 w 348"/>
              <a:gd name="T11" fmla="*/ 160505 h 265"/>
              <a:gd name="T12" fmla="*/ 402691 w 348"/>
              <a:gd name="T13" fmla="*/ 214007 h 265"/>
              <a:gd name="T14" fmla="*/ 436370 w 348"/>
              <a:gd name="T15" fmla="*/ 142672 h 265"/>
              <a:gd name="T16" fmla="*/ 115682 w 348"/>
              <a:gd name="T17" fmla="*/ 0 h 265"/>
              <a:gd name="T18" fmla="*/ 0 w 348"/>
              <a:gd name="T19" fmla="*/ 308664 h 265"/>
              <a:gd name="T20" fmla="*/ 105432 w 348"/>
              <a:gd name="T21" fmla="*/ 363538 h 265"/>
              <a:gd name="T22" fmla="*/ 115682 w 348"/>
              <a:gd name="T23" fmla="*/ 333357 h 265"/>
              <a:gd name="T24" fmla="*/ 130325 w 348"/>
              <a:gd name="T25" fmla="*/ 310036 h 265"/>
              <a:gd name="T26" fmla="*/ 146433 w 348"/>
              <a:gd name="T27" fmla="*/ 292202 h 265"/>
              <a:gd name="T28" fmla="*/ 165469 w 348"/>
              <a:gd name="T29" fmla="*/ 282599 h 265"/>
              <a:gd name="T30" fmla="*/ 183041 w 348"/>
              <a:gd name="T31" fmla="*/ 281228 h 265"/>
              <a:gd name="T32" fmla="*/ 199149 w 348"/>
              <a:gd name="T33" fmla="*/ 286715 h 265"/>
              <a:gd name="T34" fmla="*/ 212328 w 348"/>
              <a:gd name="T35" fmla="*/ 300433 h 265"/>
              <a:gd name="T36" fmla="*/ 218185 w 348"/>
              <a:gd name="T37" fmla="*/ 322383 h 265"/>
              <a:gd name="T38" fmla="*/ 246008 w 348"/>
              <a:gd name="T39" fmla="*/ 304549 h 265"/>
              <a:gd name="T40" fmla="*/ 272365 w 348"/>
              <a:gd name="T41" fmla="*/ 299061 h 265"/>
              <a:gd name="T42" fmla="*/ 298723 w 348"/>
              <a:gd name="T43" fmla="*/ 301805 h 265"/>
              <a:gd name="T44" fmla="*/ 320688 w 348"/>
              <a:gd name="T45" fmla="*/ 312780 h 265"/>
              <a:gd name="T46" fmla="*/ 339725 w 348"/>
              <a:gd name="T47" fmla="*/ 323755 h 265"/>
              <a:gd name="T48" fmla="*/ 357297 w 348"/>
              <a:gd name="T49" fmla="*/ 336101 h 265"/>
              <a:gd name="T50" fmla="*/ 364618 w 348"/>
              <a:gd name="T51" fmla="*/ 345704 h 265"/>
              <a:gd name="T52" fmla="*/ 369011 w 348"/>
              <a:gd name="T53" fmla="*/ 349820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7" name="Freeform 13"/>
          <p:cNvSpPr>
            <a:spLocks/>
          </p:cNvSpPr>
          <p:nvPr/>
        </p:nvSpPr>
        <p:spPr bwMode="auto">
          <a:xfrm>
            <a:off x="5737225" y="3810000"/>
            <a:ext cx="550863" cy="379413"/>
          </a:xfrm>
          <a:custGeom>
            <a:avLst/>
            <a:gdLst>
              <a:gd name="T0" fmla="*/ 0 w 304"/>
              <a:gd name="T1" fmla="*/ 174962 h 193"/>
              <a:gd name="T2" fmla="*/ 67046 w 304"/>
              <a:gd name="T3" fmla="*/ 0 h 193"/>
              <a:gd name="T4" fmla="*/ 532743 w 304"/>
              <a:gd name="T5" fmla="*/ 161201 h 193"/>
              <a:gd name="T6" fmla="*/ 550863 w 304"/>
              <a:gd name="T7" fmla="*/ 355823 h 193"/>
              <a:gd name="T8" fmla="*/ 360598 w 304"/>
              <a:gd name="T9" fmla="*/ 277188 h 193"/>
              <a:gd name="T10" fmla="*/ 202950 w 304"/>
              <a:gd name="T11" fmla="*/ 379413 h 193"/>
              <a:gd name="T12" fmla="*/ 0 w 304"/>
              <a:gd name="T13" fmla="*/ 174962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8" name="Freeform 14"/>
          <p:cNvSpPr>
            <a:spLocks/>
          </p:cNvSpPr>
          <p:nvPr/>
        </p:nvSpPr>
        <p:spPr bwMode="auto">
          <a:xfrm rot="1483000">
            <a:off x="5965825" y="4092575"/>
            <a:ext cx="274638" cy="428625"/>
          </a:xfrm>
          <a:custGeom>
            <a:avLst/>
            <a:gdLst>
              <a:gd name="T0" fmla="*/ 161369 w 177"/>
              <a:gd name="T1" fmla="*/ 0 h 198"/>
              <a:gd name="T2" fmla="*/ 274638 w 177"/>
              <a:gd name="T3" fmla="*/ 428625 h 198"/>
              <a:gd name="T4" fmla="*/ 181540 w 177"/>
              <a:gd name="T5" fmla="*/ 417801 h 198"/>
              <a:gd name="T6" fmla="*/ 0 w 177"/>
              <a:gd name="T7" fmla="*/ 38966 h 198"/>
              <a:gd name="T8" fmla="*/ 161369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19" name="Freeform 15"/>
          <p:cNvSpPr>
            <a:spLocks/>
          </p:cNvSpPr>
          <p:nvPr/>
        </p:nvSpPr>
        <p:spPr bwMode="auto">
          <a:xfrm>
            <a:off x="5561013" y="546100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20" name="Freeform 16"/>
          <p:cNvSpPr>
            <a:spLocks/>
          </p:cNvSpPr>
          <p:nvPr/>
        </p:nvSpPr>
        <p:spPr bwMode="auto">
          <a:xfrm>
            <a:off x="5575300" y="3638550"/>
            <a:ext cx="241300" cy="163513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4 h 118"/>
              <a:gd name="T4" fmla="*/ 207388 w 185"/>
              <a:gd name="T5" fmla="*/ 149656 h 118"/>
              <a:gd name="T6" fmla="*/ 198257 w 185"/>
              <a:gd name="T7" fmla="*/ 157970 h 118"/>
              <a:gd name="T8" fmla="*/ 191736 w 185"/>
              <a:gd name="T9" fmla="*/ 163513 h 118"/>
              <a:gd name="T10" fmla="*/ 186518 w 185"/>
              <a:gd name="T11" fmla="*/ 160742 h 118"/>
              <a:gd name="T12" fmla="*/ 185214 w 185"/>
              <a:gd name="T13" fmla="*/ 146885 h 118"/>
              <a:gd name="T14" fmla="*/ 182605 w 185"/>
              <a:gd name="T15" fmla="*/ 127485 h 118"/>
              <a:gd name="T16" fmla="*/ 182605 w 185"/>
              <a:gd name="T17" fmla="*/ 108085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8 h 118"/>
              <a:gd name="T26" fmla="*/ 146084 w 185"/>
              <a:gd name="T27" fmla="*/ 124713 h 118"/>
              <a:gd name="T28" fmla="*/ 131737 w 185"/>
              <a:gd name="T29" fmla="*/ 141342 h 118"/>
              <a:gd name="T30" fmla="*/ 126519 w 185"/>
              <a:gd name="T31" fmla="*/ 145499 h 118"/>
              <a:gd name="T32" fmla="*/ 118694 w 185"/>
              <a:gd name="T33" fmla="*/ 146885 h 118"/>
              <a:gd name="T34" fmla="*/ 112172 w 185"/>
              <a:gd name="T35" fmla="*/ 146885 h 118"/>
              <a:gd name="T36" fmla="*/ 104346 w 185"/>
              <a:gd name="T37" fmla="*/ 145499 h 118"/>
              <a:gd name="T38" fmla="*/ 95216 w 185"/>
              <a:gd name="T39" fmla="*/ 142727 h 118"/>
              <a:gd name="T40" fmla="*/ 87390 w 185"/>
              <a:gd name="T41" fmla="*/ 137185 h 118"/>
              <a:gd name="T42" fmla="*/ 79564 w 185"/>
              <a:gd name="T43" fmla="*/ 131642 h 118"/>
              <a:gd name="T44" fmla="*/ 74346 w 185"/>
              <a:gd name="T45" fmla="*/ 123328 h 118"/>
              <a:gd name="T46" fmla="*/ 70434 w 185"/>
              <a:gd name="T47" fmla="*/ 103928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21" name="Freeform 17"/>
          <p:cNvSpPr>
            <a:spLocks/>
          </p:cNvSpPr>
          <p:nvPr/>
        </p:nvSpPr>
        <p:spPr bwMode="auto">
          <a:xfrm>
            <a:off x="4873625" y="555625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22" name="Freeform 18"/>
          <p:cNvSpPr>
            <a:spLocks/>
          </p:cNvSpPr>
          <p:nvPr/>
        </p:nvSpPr>
        <p:spPr bwMode="auto">
          <a:xfrm>
            <a:off x="4959350" y="4684713"/>
            <a:ext cx="992188" cy="925512"/>
          </a:xfrm>
          <a:custGeom>
            <a:avLst/>
            <a:gdLst>
              <a:gd name="T0" fmla="*/ 350076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30 w 1077"/>
              <a:gd name="T11" fmla="*/ 0 h 673"/>
              <a:gd name="T12" fmla="*/ 992188 w 1077"/>
              <a:gd name="T13" fmla="*/ 475820 h 673"/>
              <a:gd name="T14" fmla="*/ 935992 w 1077"/>
              <a:gd name="T15" fmla="*/ 925512 h 673"/>
              <a:gd name="T16" fmla="*/ 647640 w 1077"/>
              <a:gd name="T17" fmla="*/ 761863 h 673"/>
              <a:gd name="T18" fmla="*/ 762796 w 1077"/>
              <a:gd name="T19" fmla="*/ 599589 h 673"/>
              <a:gd name="T20" fmla="*/ 567491 w 1077"/>
              <a:gd name="T21" fmla="*/ 275041 h 673"/>
              <a:gd name="T22" fmla="*/ 261635 w 1077"/>
              <a:gd name="T23" fmla="*/ 543205 h 673"/>
              <a:gd name="T24" fmla="*/ 350076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5476875" y="3648075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24" name="Freeform 20"/>
          <p:cNvSpPr>
            <a:spLocks/>
          </p:cNvSpPr>
          <p:nvPr/>
        </p:nvSpPr>
        <p:spPr bwMode="auto">
          <a:xfrm>
            <a:off x="5486400" y="3495675"/>
            <a:ext cx="92075" cy="207963"/>
          </a:xfrm>
          <a:custGeom>
            <a:avLst/>
            <a:gdLst>
              <a:gd name="T0" fmla="*/ 52614 w 70"/>
              <a:gd name="T1" fmla="*/ 202454 h 151"/>
              <a:gd name="T2" fmla="*/ 47353 w 70"/>
              <a:gd name="T3" fmla="*/ 184550 h 151"/>
              <a:gd name="T4" fmla="*/ 42091 w 70"/>
              <a:gd name="T5" fmla="*/ 161137 h 151"/>
              <a:gd name="T6" fmla="*/ 38145 w 70"/>
              <a:gd name="T7" fmla="*/ 133592 h 151"/>
              <a:gd name="T8" fmla="*/ 35515 w 70"/>
              <a:gd name="T9" fmla="*/ 103293 h 151"/>
              <a:gd name="T10" fmla="*/ 39461 w 70"/>
              <a:gd name="T11" fmla="*/ 72994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7 h 151"/>
              <a:gd name="T40" fmla="*/ 35515 w 70"/>
              <a:gd name="T41" fmla="*/ 207963 h 151"/>
              <a:gd name="T42" fmla="*/ 43407 w 70"/>
              <a:gd name="T43" fmla="*/ 206586 h 151"/>
              <a:gd name="T44" fmla="*/ 47353 w 70"/>
              <a:gd name="T45" fmla="*/ 203831 h 151"/>
              <a:gd name="T46" fmla="*/ 51299 w 70"/>
              <a:gd name="T47" fmla="*/ 202454 h 151"/>
              <a:gd name="T48" fmla="*/ 52614 w 70"/>
              <a:gd name="T49" fmla="*/ 202454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25" name="Freeform 21"/>
          <p:cNvSpPr>
            <a:spLocks/>
          </p:cNvSpPr>
          <p:nvPr/>
        </p:nvSpPr>
        <p:spPr bwMode="auto">
          <a:xfrm>
            <a:off x="5426075" y="3557588"/>
            <a:ext cx="106363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30 w 81"/>
              <a:gd name="T13" fmla="*/ 64438 h 88"/>
              <a:gd name="T14" fmla="*/ 73535 w 81"/>
              <a:gd name="T15" fmla="*/ 80890 h 88"/>
              <a:gd name="T16" fmla="*/ 82727 w 81"/>
              <a:gd name="T17" fmla="*/ 98714 h 88"/>
              <a:gd name="T18" fmla="*/ 90606 w 81"/>
              <a:gd name="T19" fmla="*/ 120650 h 88"/>
              <a:gd name="T20" fmla="*/ 106363 w 81"/>
              <a:gd name="T21" fmla="*/ 116537 h 88"/>
              <a:gd name="T22" fmla="*/ 98484 w 81"/>
              <a:gd name="T23" fmla="*/ 94601 h 88"/>
              <a:gd name="T24" fmla="*/ 89292 w 81"/>
              <a:gd name="T25" fmla="*/ 72664 h 88"/>
              <a:gd name="T26" fmla="*/ 73535 w 81"/>
              <a:gd name="T27" fmla="*/ 53470 h 88"/>
              <a:gd name="T28" fmla="*/ 59091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3332" name="Group 22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13350" name="Oval 23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3351" name="Group 24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13353" name="AutoShape 25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54" name="Oval 26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55" name="Freeform 27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3352" name="Freeform 28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5133" name="Oval 29"/>
          <p:cNvSpPr>
            <a:spLocks noChangeArrowheads="1"/>
          </p:cNvSpPr>
          <p:nvPr/>
        </p:nvSpPr>
        <p:spPr bwMode="auto">
          <a:xfrm>
            <a:off x="5773738" y="4573588"/>
            <a:ext cx="46990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5134" name="Freeform 30"/>
          <p:cNvSpPr>
            <a:spLocks/>
          </p:cNvSpPr>
          <p:nvPr/>
        </p:nvSpPr>
        <p:spPr bwMode="auto">
          <a:xfrm>
            <a:off x="5988050" y="4471988"/>
            <a:ext cx="233363" cy="365125"/>
          </a:xfrm>
          <a:custGeom>
            <a:avLst/>
            <a:gdLst>
              <a:gd name="T0" fmla="*/ 127007 w 226"/>
              <a:gd name="T1" fmla="*/ 0 h 274"/>
              <a:gd name="T2" fmla="*/ 0 w 226"/>
              <a:gd name="T3" fmla="*/ 47973 h 274"/>
              <a:gd name="T4" fmla="*/ 0 w 226"/>
              <a:gd name="T5" fmla="*/ 90615 h 274"/>
              <a:gd name="T6" fmla="*/ 58857 w 226"/>
              <a:gd name="T7" fmla="*/ 114601 h 274"/>
              <a:gd name="T8" fmla="*/ 13424 w 226"/>
              <a:gd name="T9" fmla="*/ 253189 h 274"/>
              <a:gd name="T10" fmla="*/ 35108 w 226"/>
              <a:gd name="T11" fmla="*/ 303827 h 274"/>
              <a:gd name="T12" fmla="*/ 92932 w 226"/>
              <a:gd name="T13" fmla="*/ 182563 h 274"/>
              <a:gd name="T14" fmla="*/ 68150 w 226"/>
              <a:gd name="T15" fmla="*/ 349134 h 274"/>
              <a:gd name="T16" fmla="*/ 100160 w 226"/>
              <a:gd name="T17" fmla="*/ 365125 h 274"/>
              <a:gd name="T18" fmla="*/ 127007 w 226"/>
              <a:gd name="T19" fmla="*/ 183895 h 274"/>
              <a:gd name="T20" fmla="*/ 140431 w 226"/>
              <a:gd name="T21" fmla="*/ 347802 h 274"/>
              <a:gd name="T22" fmla="*/ 182767 w 226"/>
              <a:gd name="T23" fmla="*/ 345136 h 274"/>
              <a:gd name="T24" fmla="*/ 162115 w 226"/>
              <a:gd name="T25" fmla="*/ 161241 h 274"/>
              <a:gd name="T26" fmla="*/ 205483 w 226"/>
              <a:gd name="T27" fmla="*/ 305159 h 274"/>
              <a:gd name="T28" fmla="*/ 233363 w 226"/>
              <a:gd name="T29" fmla="*/ 314487 h 274"/>
              <a:gd name="T30" fmla="*/ 182767 w 226"/>
              <a:gd name="T31" fmla="*/ 69294 h 274"/>
              <a:gd name="T32" fmla="*/ 127007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13336" name="Group 32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13338" name="Freeform 33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39" name="Freeform 34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0" name="Freeform 35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1" name="Freeform 36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2" name="Freeform 37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3" name="Freeform 38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4" name="Freeform 39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5" name="Freeform 40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6" name="Freeform 41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7" name="Freeform 42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8" name="Freeform 43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49" name="Freeform 44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3337" name="Freeform 45"/>
          <p:cNvSpPr>
            <a:spLocks/>
          </p:cNvSpPr>
          <p:nvPr/>
        </p:nvSpPr>
        <p:spPr bwMode="auto">
          <a:xfrm>
            <a:off x="1916113" y="4657725"/>
            <a:ext cx="374650" cy="207963"/>
          </a:xfrm>
          <a:custGeom>
            <a:avLst/>
            <a:gdLst>
              <a:gd name="T0" fmla="*/ 29518 w 165"/>
              <a:gd name="T1" fmla="*/ 20667 h 161"/>
              <a:gd name="T2" fmla="*/ 0 w 165"/>
              <a:gd name="T3" fmla="*/ 165337 h 161"/>
              <a:gd name="T4" fmla="*/ 231602 w 165"/>
              <a:gd name="T5" fmla="*/ 207963 h 161"/>
              <a:gd name="T6" fmla="*/ 374650 w 165"/>
              <a:gd name="T7" fmla="*/ 81377 h 161"/>
              <a:gd name="T8" fmla="*/ 277014 w 165"/>
              <a:gd name="T9" fmla="*/ 21959 h 161"/>
              <a:gd name="T10" fmla="*/ 233872 w 165"/>
              <a:gd name="T11" fmla="*/ 67168 h 161"/>
              <a:gd name="T12" fmla="*/ 279285 w 165"/>
              <a:gd name="T13" fmla="*/ 90419 h 161"/>
              <a:gd name="T14" fmla="*/ 217978 w 165"/>
              <a:gd name="T15" fmla="*/ 124003 h 161"/>
              <a:gd name="T16" fmla="*/ 195272 w 165"/>
              <a:gd name="T17" fmla="*/ 0 h 161"/>
              <a:gd name="T18" fmla="*/ 29518 w 165"/>
              <a:gd name="T19" fmla="*/ 2066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4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 animBg="1"/>
      <p:bldP spid="175112" grpId="0" animBg="1"/>
      <p:bldP spid="175113" grpId="0" animBg="1"/>
      <p:bldP spid="175114" grpId="0" animBg="1"/>
      <p:bldP spid="175115" grpId="0" animBg="1"/>
      <p:bldP spid="175116" grpId="0" animBg="1"/>
      <p:bldP spid="175117" grpId="0" animBg="1"/>
      <p:bldP spid="175118" grpId="0" animBg="1"/>
      <p:bldP spid="175119" grpId="0" animBg="1"/>
      <p:bldP spid="175120" grpId="0" animBg="1"/>
      <p:bldP spid="175121" grpId="0" animBg="1"/>
      <p:bldP spid="175122" grpId="0" animBg="1"/>
      <p:bldP spid="175123" grpId="0" animBg="1"/>
      <p:bldP spid="175124" grpId="0" animBg="1"/>
      <p:bldP spid="175125" grpId="0" animBg="1"/>
      <p:bldP spid="175133" grpId="0" animBg="1"/>
      <p:bldP spid="1751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83" name="Freeform 55"/>
          <p:cNvSpPr>
            <a:spLocks/>
          </p:cNvSpPr>
          <p:nvPr/>
        </p:nvSpPr>
        <p:spPr bwMode="auto">
          <a:xfrm>
            <a:off x="6283325" y="3771900"/>
            <a:ext cx="538163" cy="417513"/>
          </a:xfrm>
          <a:custGeom>
            <a:avLst/>
            <a:gdLst>
              <a:gd name="T0" fmla="*/ 0 w 304"/>
              <a:gd name="T1" fmla="*/ 192532 h 193"/>
              <a:gd name="T2" fmla="*/ 65500 w 304"/>
              <a:gd name="T3" fmla="*/ 0 h 193"/>
              <a:gd name="T4" fmla="*/ 520460 w 304"/>
              <a:gd name="T5" fmla="*/ 177389 h 193"/>
              <a:gd name="T6" fmla="*/ 538163 w 304"/>
              <a:gd name="T7" fmla="*/ 391554 h 193"/>
              <a:gd name="T8" fmla="*/ 352284 w 304"/>
              <a:gd name="T9" fmla="*/ 305022 h 193"/>
              <a:gd name="T10" fmla="*/ 198271 w 304"/>
              <a:gd name="T11" fmla="*/ 417513 h 193"/>
              <a:gd name="T12" fmla="*/ 0 w 304"/>
              <a:gd name="T13" fmla="*/ 192532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39" name="Rectangle 46"/>
          <p:cNvSpPr>
            <a:spLocks noChangeArrowheads="1"/>
          </p:cNvSpPr>
          <p:nvPr/>
        </p:nvSpPr>
        <p:spPr bwMode="auto">
          <a:xfrm>
            <a:off x="301625" y="390525"/>
            <a:ext cx="797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14340" name="Freeform 47"/>
          <p:cNvSpPr>
            <a:spLocks/>
          </p:cNvSpPr>
          <p:nvPr/>
        </p:nvSpPr>
        <p:spPr bwMode="auto">
          <a:xfrm>
            <a:off x="1944688" y="4129088"/>
            <a:ext cx="168275" cy="614362"/>
          </a:xfrm>
          <a:custGeom>
            <a:avLst/>
            <a:gdLst>
              <a:gd name="T0" fmla="*/ 0 w 106"/>
              <a:gd name="T1" fmla="*/ 76161 h 242"/>
              <a:gd name="T2" fmla="*/ 9525 w 106"/>
              <a:gd name="T3" fmla="*/ 614362 h 242"/>
              <a:gd name="T4" fmla="*/ 112713 w 106"/>
              <a:gd name="T5" fmla="*/ 456963 h 242"/>
              <a:gd name="T6" fmla="*/ 168275 w 106"/>
              <a:gd name="T7" fmla="*/ 0 h 242"/>
              <a:gd name="T8" fmla="*/ 0 w 106"/>
              <a:gd name="T9" fmla="*/ 76161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41" name="Freeform 48"/>
          <p:cNvSpPr>
            <a:spLocks/>
          </p:cNvSpPr>
          <p:nvPr/>
        </p:nvSpPr>
        <p:spPr bwMode="auto">
          <a:xfrm rot="-277903">
            <a:off x="1798638" y="3897313"/>
            <a:ext cx="4371975" cy="277812"/>
          </a:xfrm>
          <a:custGeom>
            <a:avLst/>
            <a:gdLst>
              <a:gd name="T0" fmla="*/ 4060702 w 309"/>
              <a:gd name="T1" fmla="*/ 203614 h 161"/>
              <a:gd name="T2" fmla="*/ 4371975 w 309"/>
              <a:gd name="T3" fmla="*/ 29334 h 161"/>
              <a:gd name="T4" fmla="*/ 608398 w 309"/>
              <a:gd name="T5" fmla="*/ 0 h 161"/>
              <a:gd name="T6" fmla="*/ 0 w 309"/>
              <a:gd name="T7" fmla="*/ 129416 h 161"/>
              <a:gd name="T8" fmla="*/ 1259242 w 309"/>
              <a:gd name="T9" fmla="*/ 153573 h 161"/>
              <a:gd name="T10" fmla="*/ 2659972 w 309"/>
              <a:gd name="T11" fmla="*/ 277812 h 161"/>
              <a:gd name="T12" fmla="*/ 4060702 w 309"/>
              <a:gd name="T13" fmla="*/ 203614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77" name="Freeform 49"/>
          <p:cNvSpPr>
            <a:spLocks/>
          </p:cNvSpPr>
          <p:nvPr/>
        </p:nvSpPr>
        <p:spPr bwMode="auto">
          <a:xfrm>
            <a:off x="5729288" y="3751263"/>
            <a:ext cx="614362" cy="838200"/>
          </a:xfrm>
          <a:custGeom>
            <a:avLst/>
            <a:gdLst>
              <a:gd name="T0" fmla="*/ 0 w 435"/>
              <a:gd name="T1" fmla="*/ 74507 h 405"/>
              <a:gd name="T2" fmla="*/ 206200 w 435"/>
              <a:gd name="T3" fmla="*/ 0 h 405"/>
              <a:gd name="T4" fmla="*/ 614362 w 435"/>
              <a:gd name="T5" fmla="*/ 53810 h 405"/>
              <a:gd name="T6" fmla="*/ 571992 w 435"/>
              <a:gd name="T7" fmla="*/ 670560 h 405"/>
              <a:gd name="T8" fmla="*/ 125697 w 435"/>
              <a:gd name="T9" fmla="*/ 838200 h 405"/>
              <a:gd name="T10" fmla="*/ 0 w 435"/>
              <a:gd name="T11" fmla="*/ 74507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78" name="Freeform 50"/>
          <p:cNvSpPr>
            <a:spLocks/>
          </p:cNvSpPr>
          <p:nvPr/>
        </p:nvSpPr>
        <p:spPr bwMode="auto">
          <a:xfrm>
            <a:off x="5872163" y="4476750"/>
            <a:ext cx="385762" cy="171450"/>
          </a:xfrm>
          <a:custGeom>
            <a:avLst/>
            <a:gdLst>
              <a:gd name="T0" fmla="*/ 0 w 295"/>
              <a:gd name="T1" fmla="*/ 5443 h 126"/>
              <a:gd name="T2" fmla="*/ 385762 w 295"/>
              <a:gd name="T3" fmla="*/ 0 h 126"/>
              <a:gd name="T4" fmla="*/ 347840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79" name="Freeform 51"/>
          <p:cNvSpPr>
            <a:spLocks/>
          </p:cNvSpPr>
          <p:nvPr/>
        </p:nvSpPr>
        <p:spPr bwMode="auto">
          <a:xfrm>
            <a:off x="5864225" y="3752850"/>
            <a:ext cx="184150" cy="923925"/>
          </a:xfrm>
          <a:custGeom>
            <a:avLst/>
            <a:gdLst>
              <a:gd name="T0" fmla="*/ 0 w 124"/>
              <a:gd name="T1" fmla="*/ 25818 h 501"/>
              <a:gd name="T2" fmla="*/ 54948 w 124"/>
              <a:gd name="T3" fmla="*/ 923925 h 501"/>
              <a:gd name="T4" fmla="*/ 184150 w 124"/>
              <a:gd name="T5" fmla="*/ 898107 h 501"/>
              <a:gd name="T6" fmla="*/ 100985 w 124"/>
              <a:gd name="T7" fmla="*/ 0 h 501"/>
              <a:gd name="T8" fmla="*/ 0 w 124"/>
              <a:gd name="T9" fmla="*/ 25818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0" name="Freeform 52"/>
          <p:cNvSpPr>
            <a:spLocks/>
          </p:cNvSpPr>
          <p:nvPr/>
        </p:nvSpPr>
        <p:spPr bwMode="auto">
          <a:xfrm>
            <a:off x="6099175" y="3870325"/>
            <a:ext cx="130175" cy="795338"/>
          </a:xfrm>
          <a:custGeom>
            <a:avLst/>
            <a:gdLst>
              <a:gd name="T0" fmla="*/ 51239 w 94"/>
              <a:gd name="T1" fmla="*/ 0 h 530"/>
              <a:gd name="T2" fmla="*/ 0 w 94"/>
              <a:gd name="T3" fmla="*/ 742816 h 530"/>
              <a:gd name="T4" fmla="*/ 113557 w 94"/>
              <a:gd name="T5" fmla="*/ 795338 h 530"/>
              <a:gd name="T6" fmla="*/ 130175 w 94"/>
              <a:gd name="T7" fmla="*/ 1501 h 530"/>
              <a:gd name="T8" fmla="*/ 51239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1" name="Freeform 53"/>
          <p:cNvSpPr>
            <a:spLocks/>
          </p:cNvSpPr>
          <p:nvPr/>
        </p:nvSpPr>
        <p:spPr bwMode="auto">
          <a:xfrm rot="445893">
            <a:off x="6078538" y="3470275"/>
            <a:ext cx="396875" cy="458788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1 h 333"/>
              <a:gd name="T10" fmla="*/ 166898 w 302"/>
              <a:gd name="T11" fmla="*/ 458788 h 333"/>
              <a:gd name="T12" fmla="*/ 161641 w 302"/>
              <a:gd name="T13" fmla="*/ 387145 h 333"/>
              <a:gd name="T14" fmla="*/ 222092 w 302"/>
              <a:gd name="T15" fmla="*/ 400923 h 333"/>
              <a:gd name="T16" fmla="*/ 261517 w 302"/>
              <a:gd name="T17" fmla="*/ 377501 h 333"/>
              <a:gd name="T18" fmla="*/ 298313 w 302"/>
              <a:gd name="T19" fmla="*/ 322392 h 333"/>
              <a:gd name="T20" fmla="*/ 335110 w 302"/>
              <a:gd name="T21" fmla="*/ 326525 h 333"/>
              <a:gd name="T22" fmla="*/ 362707 w 302"/>
              <a:gd name="T23" fmla="*/ 212172 h 333"/>
              <a:gd name="T24" fmla="*/ 396875 w 302"/>
              <a:gd name="T25" fmla="*/ 129508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2" name="Freeform 54"/>
          <p:cNvSpPr>
            <a:spLocks/>
          </p:cNvSpPr>
          <p:nvPr/>
        </p:nvSpPr>
        <p:spPr bwMode="auto">
          <a:xfrm>
            <a:off x="6110288" y="3298825"/>
            <a:ext cx="509587" cy="363538"/>
          </a:xfrm>
          <a:custGeom>
            <a:avLst/>
            <a:gdLst>
              <a:gd name="T0" fmla="*/ 369011 w 348"/>
              <a:gd name="T1" fmla="*/ 349820 h 265"/>
              <a:gd name="T2" fmla="*/ 509587 w 348"/>
              <a:gd name="T3" fmla="*/ 211264 h 265"/>
              <a:gd name="T4" fmla="*/ 480300 w 348"/>
              <a:gd name="T5" fmla="*/ 189314 h 265"/>
              <a:gd name="T6" fmla="*/ 439299 w 348"/>
              <a:gd name="T7" fmla="*/ 231841 h 265"/>
              <a:gd name="T8" fmla="*/ 474443 w 348"/>
              <a:gd name="T9" fmla="*/ 174224 h 265"/>
              <a:gd name="T10" fmla="*/ 453942 w 348"/>
              <a:gd name="T11" fmla="*/ 160505 h 265"/>
              <a:gd name="T12" fmla="*/ 402691 w 348"/>
              <a:gd name="T13" fmla="*/ 214007 h 265"/>
              <a:gd name="T14" fmla="*/ 436370 w 348"/>
              <a:gd name="T15" fmla="*/ 142672 h 265"/>
              <a:gd name="T16" fmla="*/ 115682 w 348"/>
              <a:gd name="T17" fmla="*/ 0 h 265"/>
              <a:gd name="T18" fmla="*/ 0 w 348"/>
              <a:gd name="T19" fmla="*/ 308664 h 265"/>
              <a:gd name="T20" fmla="*/ 105432 w 348"/>
              <a:gd name="T21" fmla="*/ 363538 h 265"/>
              <a:gd name="T22" fmla="*/ 115682 w 348"/>
              <a:gd name="T23" fmla="*/ 333357 h 265"/>
              <a:gd name="T24" fmla="*/ 130325 w 348"/>
              <a:gd name="T25" fmla="*/ 310036 h 265"/>
              <a:gd name="T26" fmla="*/ 146433 w 348"/>
              <a:gd name="T27" fmla="*/ 292202 h 265"/>
              <a:gd name="T28" fmla="*/ 165469 w 348"/>
              <a:gd name="T29" fmla="*/ 282599 h 265"/>
              <a:gd name="T30" fmla="*/ 183041 w 348"/>
              <a:gd name="T31" fmla="*/ 281228 h 265"/>
              <a:gd name="T32" fmla="*/ 199149 w 348"/>
              <a:gd name="T33" fmla="*/ 286715 h 265"/>
              <a:gd name="T34" fmla="*/ 212328 w 348"/>
              <a:gd name="T35" fmla="*/ 300433 h 265"/>
              <a:gd name="T36" fmla="*/ 218185 w 348"/>
              <a:gd name="T37" fmla="*/ 322383 h 265"/>
              <a:gd name="T38" fmla="*/ 246008 w 348"/>
              <a:gd name="T39" fmla="*/ 304549 h 265"/>
              <a:gd name="T40" fmla="*/ 272365 w 348"/>
              <a:gd name="T41" fmla="*/ 299061 h 265"/>
              <a:gd name="T42" fmla="*/ 298723 w 348"/>
              <a:gd name="T43" fmla="*/ 301805 h 265"/>
              <a:gd name="T44" fmla="*/ 320688 w 348"/>
              <a:gd name="T45" fmla="*/ 312780 h 265"/>
              <a:gd name="T46" fmla="*/ 339725 w 348"/>
              <a:gd name="T47" fmla="*/ 323755 h 265"/>
              <a:gd name="T48" fmla="*/ 357297 w 348"/>
              <a:gd name="T49" fmla="*/ 336101 h 265"/>
              <a:gd name="T50" fmla="*/ 364618 w 348"/>
              <a:gd name="T51" fmla="*/ 345704 h 265"/>
              <a:gd name="T52" fmla="*/ 369011 w 348"/>
              <a:gd name="T53" fmla="*/ 349820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4" name="Freeform 56"/>
          <p:cNvSpPr>
            <a:spLocks/>
          </p:cNvSpPr>
          <p:nvPr/>
        </p:nvSpPr>
        <p:spPr bwMode="auto">
          <a:xfrm rot="1483000">
            <a:off x="6499225" y="4092575"/>
            <a:ext cx="274638" cy="428625"/>
          </a:xfrm>
          <a:custGeom>
            <a:avLst/>
            <a:gdLst>
              <a:gd name="T0" fmla="*/ 161369 w 177"/>
              <a:gd name="T1" fmla="*/ 0 h 198"/>
              <a:gd name="T2" fmla="*/ 274638 w 177"/>
              <a:gd name="T3" fmla="*/ 428625 h 198"/>
              <a:gd name="T4" fmla="*/ 181540 w 177"/>
              <a:gd name="T5" fmla="*/ 417801 h 198"/>
              <a:gd name="T6" fmla="*/ 0 w 177"/>
              <a:gd name="T7" fmla="*/ 38966 h 198"/>
              <a:gd name="T8" fmla="*/ 161369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5" name="Freeform 57"/>
          <p:cNvSpPr>
            <a:spLocks/>
          </p:cNvSpPr>
          <p:nvPr/>
        </p:nvSpPr>
        <p:spPr bwMode="auto">
          <a:xfrm>
            <a:off x="6094413" y="546100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6" name="Freeform 58"/>
          <p:cNvSpPr>
            <a:spLocks/>
          </p:cNvSpPr>
          <p:nvPr/>
        </p:nvSpPr>
        <p:spPr bwMode="auto">
          <a:xfrm>
            <a:off x="6248400" y="3625850"/>
            <a:ext cx="241300" cy="163513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4 h 118"/>
              <a:gd name="T4" fmla="*/ 207388 w 185"/>
              <a:gd name="T5" fmla="*/ 149656 h 118"/>
              <a:gd name="T6" fmla="*/ 198257 w 185"/>
              <a:gd name="T7" fmla="*/ 157970 h 118"/>
              <a:gd name="T8" fmla="*/ 191736 w 185"/>
              <a:gd name="T9" fmla="*/ 163513 h 118"/>
              <a:gd name="T10" fmla="*/ 186518 w 185"/>
              <a:gd name="T11" fmla="*/ 160742 h 118"/>
              <a:gd name="T12" fmla="*/ 185214 w 185"/>
              <a:gd name="T13" fmla="*/ 146885 h 118"/>
              <a:gd name="T14" fmla="*/ 182605 w 185"/>
              <a:gd name="T15" fmla="*/ 127485 h 118"/>
              <a:gd name="T16" fmla="*/ 182605 w 185"/>
              <a:gd name="T17" fmla="*/ 108085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8 h 118"/>
              <a:gd name="T26" fmla="*/ 146084 w 185"/>
              <a:gd name="T27" fmla="*/ 124713 h 118"/>
              <a:gd name="T28" fmla="*/ 131737 w 185"/>
              <a:gd name="T29" fmla="*/ 141342 h 118"/>
              <a:gd name="T30" fmla="*/ 126519 w 185"/>
              <a:gd name="T31" fmla="*/ 145499 h 118"/>
              <a:gd name="T32" fmla="*/ 118694 w 185"/>
              <a:gd name="T33" fmla="*/ 146885 h 118"/>
              <a:gd name="T34" fmla="*/ 112172 w 185"/>
              <a:gd name="T35" fmla="*/ 146885 h 118"/>
              <a:gd name="T36" fmla="*/ 104346 w 185"/>
              <a:gd name="T37" fmla="*/ 145499 h 118"/>
              <a:gd name="T38" fmla="*/ 95216 w 185"/>
              <a:gd name="T39" fmla="*/ 142727 h 118"/>
              <a:gd name="T40" fmla="*/ 87390 w 185"/>
              <a:gd name="T41" fmla="*/ 137185 h 118"/>
              <a:gd name="T42" fmla="*/ 79564 w 185"/>
              <a:gd name="T43" fmla="*/ 131642 h 118"/>
              <a:gd name="T44" fmla="*/ 74346 w 185"/>
              <a:gd name="T45" fmla="*/ 123328 h 118"/>
              <a:gd name="T46" fmla="*/ 70434 w 185"/>
              <a:gd name="T47" fmla="*/ 103928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7" name="Freeform 59"/>
          <p:cNvSpPr>
            <a:spLocks/>
          </p:cNvSpPr>
          <p:nvPr/>
        </p:nvSpPr>
        <p:spPr bwMode="auto">
          <a:xfrm>
            <a:off x="5407025" y="555625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8" name="Freeform 60"/>
          <p:cNvSpPr>
            <a:spLocks/>
          </p:cNvSpPr>
          <p:nvPr/>
        </p:nvSpPr>
        <p:spPr bwMode="auto">
          <a:xfrm>
            <a:off x="5492750" y="4684713"/>
            <a:ext cx="992188" cy="925512"/>
          </a:xfrm>
          <a:custGeom>
            <a:avLst/>
            <a:gdLst>
              <a:gd name="T0" fmla="*/ 350076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30 w 1077"/>
              <a:gd name="T11" fmla="*/ 0 h 673"/>
              <a:gd name="T12" fmla="*/ 992188 w 1077"/>
              <a:gd name="T13" fmla="*/ 475820 h 673"/>
              <a:gd name="T14" fmla="*/ 935992 w 1077"/>
              <a:gd name="T15" fmla="*/ 925512 h 673"/>
              <a:gd name="T16" fmla="*/ 647640 w 1077"/>
              <a:gd name="T17" fmla="*/ 761863 h 673"/>
              <a:gd name="T18" fmla="*/ 762796 w 1077"/>
              <a:gd name="T19" fmla="*/ 599589 h 673"/>
              <a:gd name="T20" fmla="*/ 567491 w 1077"/>
              <a:gd name="T21" fmla="*/ 275041 h 673"/>
              <a:gd name="T22" fmla="*/ 261635 w 1077"/>
              <a:gd name="T23" fmla="*/ 543205 h 673"/>
              <a:gd name="T24" fmla="*/ 350076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89" name="Freeform 61"/>
          <p:cNvSpPr>
            <a:spLocks/>
          </p:cNvSpPr>
          <p:nvPr/>
        </p:nvSpPr>
        <p:spPr bwMode="auto">
          <a:xfrm>
            <a:off x="6149975" y="3635375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90" name="Freeform 62"/>
          <p:cNvSpPr>
            <a:spLocks/>
          </p:cNvSpPr>
          <p:nvPr/>
        </p:nvSpPr>
        <p:spPr bwMode="auto">
          <a:xfrm>
            <a:off x="6159500" y="3482975"/>
            <a:ext cx="92075" cy="207963"/>
          </a:xfrm>
          <a:custGeom>
            <a:avLst/>
            <a:gdLst>
              <a:gd name="T0" fmla="*/ 52614 w 70"/>
              <a:gd name="T1" fmla="*/ 202454 h 151"/>
              <a:gd name="T2" fmla="*/ 47353 w 70"/>
              <a:gd name="T3" fmla="*/ 184550 h 151"/>
              <a:gd name="T4" fmla="*/ 42091 w 70"/>
              <a:gd name="T5" fmla="*/ 161137 h 151"/>
              <a:gd name="T6" fmla="*/ 38145 w 70"/>
              <a:gd name="T7" fmla="*/ 133592 h 151"/>
              <a:gd name="T8" fmla="*/ 35515 w 70"/>
              <a:gd name="T9" fmla="*/ 103293 h 151"/>
              <a:gd name="T10" fmla="*/ 39461 w 70"/>
              <a:gd name="T11" fmla="*/ 72994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7 h 151"/>
              <a:gd name="T40" fmla="*/ 35515 w 70"/>
              <a:gd name="T41" fmla="*/ 207963 h 151"/>
              <a:gd name="T42" fmla="*/ 43407 w 70"/>
              <a:gd name="T43" fmla="*/ 206586 h 151"/>
              <a:gd name="T44" fmla="*/ 47353 w 70"/>
              <a:gd name="T45" fmla="*/ 203831 h 151"/>
              <a:gd name="T46" fmla="*/ 51299 w 70"/>
              <a:gd name="T47" fmla="*/ 202454 h 151"/>
              <a:gd name="T48" fmla="*/ 52614 w 70"/>
              <a:gd name="T49" fmla="*/ 202454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191" name="Freeform 63"/>
          <p:cNvSpPr>
            <a:spLocks/>
          </p:cNvSpPr>
          <p:nvPr/>
        </p:nvSpPr>
        <p:spPr bwMode="auto">
          <a:xfrm>
            <a:off x="6099175" y="3544888"/>
            <a:ext cx="106363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30 w 81"/>
              <a:gd name="T13" fmla="*/ 64438 h 88"/>
              <a:gd name="T14" fmla="*/ 73535 w 81"/>
              <a:gd name="T15" fmla="*/ 80890 h 88"/>
              <a:gd name="T16" fmla="*/ 82727 w 81"/>
              <a:gd name="T17" fmla="*/ 98714 h 88"/>
              <a:gd name="T18" fmla="*/ 90606 w 81"/>
              <a:gd name="T19" fmla="*/ 120650 h 88"/>
              <a:gd name="T20" fmla="*/ 106363 w 81"/>
              <a:gd name="T21" fmla="*/ 116537 h 88"/>
              <a:gd name="T22" fmla="*/ 98484 w 81"/>
              <a:gd name="T23" fmla="*/ 94601 h 88"/>
              <a:gd name="T24" fmla="*/ 89292 w 81"/>
              <a:gd name="T25" fmla="*/ 72664 h 88"/>
              <a:gd name="T26" fmla="*/ 73535 w 81"/>
              <a:gd name="T27" fmla="*/ 53470 h 88"/>
              <a:gd name="T28" fmla="*/ 59091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4356" name="Group 64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14374" name="Oval 65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4375" name="Group 66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14377" name="AutoShape 67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4378" name="Oval 68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4379" name="Freeform 69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4376" name="Freeform 70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6199" name="Oval 71"/>
          <p:cNvSpPr>
            <a:spLocks noChangeArrowheads="1"/>
          </p:cNvSpPr>
          <p:nvPr/>
        </p:nvSpPr>
        <p:spPr bwMode="auto">
          <a:xfrm>
            <a:off x="6307138" y="4573588"/>
            <a:ext cx="46990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6200" name="Freeform 72"/>
          <p:cNvSpPr>
            <a:spLocks/>
          </p:cNvSpPr>
          <p:nvPr/>
        </p:nvSpPr>
        <p:spPr bwMode="auto">
          <a:xfrm>
            <a:off x="6521450" y="4471988"/>
            <a:ext cx="233363" cy="365125"/>
          </a:xfrm>
          <a:custGeom>
            <a:avLst/>
            <a:gdLst>
              <a:gd name="T0" fmla="*/ 127007 w 226"/>
              <a:gd name="T1" fmla="*/ 0 h 274"/>
              <a:gd name="T2" fmla="*/ 0 w 226"/>
              <a:gd name="T3" fmla="*/ 47973 h 274"/>
              <a:gd name="T4" fmla="*/ 0 w 226"/>
              <a:gd name="T5" fmla="*/ 90615 h 274"/>
              <a:gd name="T6" fmla="*/ 58857 w 226"/>
              <a:gd name="T7" fmla="*/ 114601 h 274"/>
              <a:gd name="T8" fmla="*/ 13424 w 226"/>
              <a:gd name="T9" fmla="*/ 253189 h 274"/>
              <a:gd name="T10" fmla="*/ 35108 w 226"/>
              <a:gd name="T11" fmla="*/ 303827 h 274"/>
              <a:gd name="T12" fmla="*/ 92932 w 226"/>
              <a:gd name="T13" fmla="*/ 182563 h 274"/>
              <a:gd name="T14" fmla="*/ 68150 w 226"/>
              <a:gd name="T15" fmla="*/ 349134 h 274"/>
              <a:gd name="T16" fmla="*/ 100160 w 226"/>
              <a:gd name="T17" fmla="*/ 365125 h 274"/>
              <a:gd name="T18" fmla="*/ 127007 w 226"/>
              <a:gd name="T19" fmla="*/ 183895 h 274"/>
              <a:gd name="T20" fmla="*/ 140431 w 226"/>
              <a:gd name="T21" fmla="*/ 347802 h 274"/>
              <a:gd name="T22" fmla="*/ 182767 w 226"/>
              <a:gd name="T23" fmla="*/ 345136 h 274"/>
              <a:gd name="T24" fmla="*/ 162115 w 226"/>
              <a:gd name="T25" fmla="*/ 161241 h 274"/>
              <a:gd name="T26" fmla="*/ 205483 w 226"/>
              <a:gd name="T27" fmla="*/ 305159 h 274"/>
              <a:gd name="T28" fmla="*/ 233363 w 226"/>
              <a:gd name="T29" fmla="*/ 314487 h 274"/>
              <a:gd name="T30" fmla="*/ 182767 w 226"/>
              <a:gd name="T31" fmla="*/ 69294 h 274"/>
              <a:gd name="T32" fmla="*/ 127007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4359" name="Text Box 73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14360" name="Group 74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14362" name="Freeform 75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63" name="Freeform 76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64" name="Freeform 77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65" name="Freeform 78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66" name="Freeform 79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67" name="Freeform 80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68" name="Freeform 81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69" name="Freeform 82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70" name="Freeform 83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71" name="Freeform 84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72" name="Freeform 85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4373" name="Freeform 86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4361" name="Freeform 87"/>
          <p:cNvSpPr>
            <a:spLocks/>
          </p:cNvSpPr>
          <p:nvPr/>
        </p:nvSpPr>
        <p:spPr bwMode="auto">
          <a:xfrm>
            <a:off x="1916113" y="4657725"/>
            <a:ext cx="374650" cy="207963"/>
          </a:xfrm>
          <a:custGeom>
            <a:avLst/>
            <a:gdLst>
              <a:gd name="T0" fmla="*/ 29518 w 165"/>
              <a:gd name="T1" fmla="*/ 20667 h 161"/>
              <a:gd name="T2" fmla="*/ 0 w 165"/>
              <a:gd name="T3" fmla="*/ 165337 h 161"/>
              <a:gd name="T4" fmla="*/ 231602 w 165"/>
              <a:gd name="T5" fmla="*/ 207963 h 161"/>
              <a:gd name="T6" fmla="*/ 374650 w 165"/>
              <a:gd name="T7" fmla="*/ 81377 h 161"/>
              <a:gd name="T8" fmla="*/ 277014 w 165"/>
              <a:gd name="T9" fmla="*/ 21959 h 161"/>
              <a:gd name="T10" fmla="*/ 233872 w 165"/>
              <a:gd name="T11" fmla="*/ 67168 h 161"/>
              <a:gd name="T12" fmla="*/ 279285 w 165"/>
              <a:gd name="T13" fmla="*/ 90419 h 161"/>
              <a:gd name="T14" fmla="*/ 217978 w 165"/>
              <a:gd name="T15" fmla="*/ 124003 h 161"/>
              <a:gd name="T16" fmla="*/ 195272 w 165"/>
              <a:gd name="T17" fmla="*/ 0 h 161"/>
              <a:gd name="T18" fmla="*/ 29518 w 165"/>
              <a:gd name="T19" fmla="*/ 2066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092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6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76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76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76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83" grpId="0" animBg="1"/>
      <p:bldP spid="176177" grpId="0" animBg="1"/>
      <p:bldP spid="176178" grpId="0" animBg="1"/>
      <p:bldP spid="176179" grpId="0" animBg="1"/>
      <p:bldP spid="176180" grpId="0" animBg="1"/>
      <p:bldP spid="176181" grpId="0" animBg="1"/>
      <p:bldP spid="176182" grpId="0" animBg="1"/>
      <p:bldP spid="176184" grpId="0" animBg="1"/>
      <p:bldP spid="176185" grpId="0" animBg="1"/>
      <p:bldP spid="176186" grpId="0" animBg="1"/>
      <p:bldP spid="176187" grpId="0" animBg="1"/>
      <p:bldP spid="176188" grpId="0" animBg="1"/>
      <p:bldP spid="176189" grpId="0" animBg="1"/>
      <p:bldP spid="176190" grpId="0" animBg="1"/>
      <p:bldP spid="176191" grpId="0" animBg="1"/>
      <p:bldP spid="176199" grpId="0" animBg="1"/>
      <p:bldP spid="1762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89805" name="Oval 13"/>
          <p:cNvSpPr>
            <a:spLocks noChangeArrowheads="1"/>
          </p:cNvSpPr>
          <p:nvPr/>
        </p:nvSpPr>
        <p:spPr bwMode="auto">
          <a:xfrm>
            <a:off x="2274888" y="2592388"/>
            <a:ext cx="258762" cy="6905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9806" name="Freeform 14"/>
          <p:cNvSpPr>
            <a:spLocks/>
          </p:cNvSpPr>
          <p:nvPr/>
        </p:nvSpPr>
        <p:spPr bwMode="auto">
          <a:xfrm>
            <a:off x="2425700" y="2606675"/>
            <a:ext cx="508000" cy="87313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9807" name="AutoShape 15"/>
          <p:cNvSpPr>
            <a:spLocks noChangeArrowheads="1"/>
          </p:cNvSpPr>
          <p:nvPr/>
        </p:nvSpPr>
        <p:spPr bwMode="auto">
          <a:xfrm rot="16187481">
            <a:off x="4548982" y="569118"/>
            <a:ext cx="692150" cy="4684713"/>
          </a:xfrm>
          <a:prstGeom prst="can">
            <a:avLst>
              <a:gd name="adj" fmla="val 44402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9809" name="Freeform 17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9812" name="Text Box 20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2190750" y="2954338"/>
            <a:ext cx="322263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89815" name="Rectangle 23"/>
          <p:cNvSpPr>
            <a:spLocks noChangeArrowheads="1"/>
          </p:cNvSpPr>
          <p:nvPr/>
        </p:nvSpPr>
        <p:spPr bwMode="auto">
          <a:xfrm>
            <a:off x="2190750" y="2784475"/>
            <a:ext cx="322263" cy="169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9816" name="Line 24"/>
          <p:cNvSpPr>
            <a:spLocks noChangeShapeType="1"/>
          </p:cNvSpPr>
          <p:nvPr/>
        </p:nvSpPr>
        <p:spPr bwMode="auto">
          <a:xfrm>
            <a:off x="2351088" y="2870200"/>
            <a:ext cx="33972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9823" name="Text Box 31"/>
          <p:cNvSpPr txBox="1">
            <a:spLocks noChangeArrowheads="1"/>
          </p:cNvSpPr>
          <p:nvPr/>
        </p:nvSpPr>
        <p:spPr bwMode="auto">
          <a:xfrm>
            <a:off x="1763713" y="2128838"/>
            <a:ext cx="717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cs typeface="Times New Roman" pitchFamily="18" charset="0"/>
              </a:rPr>
              <a:t>help</a:t>
            </a:r>
            <a:endParaRPr lang="en-US" altLang="bg-BG" sz="1400" b="1"/>
          </a:p>
        </p:txBody>
      </p:sp>
      <p:sp>
        <p:nvSpPr>
          <p:cNvPr id="289827" name="Oval 35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9832" name="Rectangle 40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9833" name="Freeform 41"/>
          <p:cNvSpPr>
            <a:spLocks/>
          </p:cNvSpPr>
          <p:nvPr/>
        </p:nvSpPr>
        <p:spPr bwMode="auto">
          <a:xfrm>
            <a:off x="2419350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289836" name="Rectangle 44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89834" name="Group 42"/>
          <p:cNvGrpSpPr>
            <a:grpSpLocks/>
          </p:cNvGrpSpPr>
          <p:nvPr/>
        </p:nvGrpSpPr>
        <p:grpSpPr bwMode="auto">
          <a:xfrm>
            <a:off x="2185988" y="1870075"/>
            <a:ext cx="184150" cy="909638"/>
            <a:chOff x="1459" y="950"/>
            <a:chExt cx="116" cy="573"/>
          </a:xfrm>
        </p:grpSpPr>
        <p:sp>
          <p:nvSpPr>
            <p:cNvPr id="289802" name="Freeform 10"/>
            <p:cNvSpPr>
              <a:spLocks/>
            </p:cNvSpPr>
            <p:nvPr/>
          </p:nvSpPr>
          <p:spPr bwMode="auto">
            <a:xfrm rot="5390406">
              <a:off x="1386" y="1023"/>
              <a:ext cx="261" cy="116"/>
            </a:xfrm>
            <a:custGeom>
              <a:avLst/>
              <a:gdLst>
                <a:gd name="T0" fmla="*/ 0 w 900"/>
                <a:gd name="T1" fmla="*/ 560 h 560"/>
                <a:gd name="T2" fmla="*/ 900 w 900"/>
                <a:gd name="T3" fmla="*/ 560 h 560"/>
                <a:gd name="T4" fmla="*/ 900 w 900"/>
                <a:gd name="T5" fmla="*/ 0 h 560"/>
                <a:gd name="T6" fmla="*/ 0 w 900"/>
                <a:gd name="T7" fmla="*/ 0 h 560"/>
                <a:gd name="T8" fmla="*/ 0 w 90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0" h="560">
                  <a:moveTo>
                    <a:pt x="0" y="560"/>
                  </a:moveTo>
                  <a:lnTo>
                    <a:pt x="900" y="560"/>
                  </a:lnTo>
                  <a:lnTo>
                    <a:pt x="900" y="0"/>
                  </a:lnTo>
                  <a:lnTo>
                    <a:pt x="0" y="0"/>
                  </a:lnTo>
                  <a:lnTo>
                    <a:pt x="0" y="56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9803" name="Line 11"/>
            <p:cNvSpPr>
              <a:spLocks noChangeShapeType="1"/>
            </p:cNvSpPr>
            <p:nvPr/>
          </p:nvSpPr>
          <p:spPr bwMode="auto">
            <a:xfrm rot="5390406">
              <a:off x="1318" y="1315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89804" name="Freeform 12"/>
          <p:cNvSpPr>
            <a:spLocks/>
          </p:cNvSpPr>
          <p:nvPr/>
        </p:nvSpPr>
        <p:spPr bwMode="auto">
          <a:xfrm rot="-11027759" flipH="1" flipV="1">
            <a:off x="1928813" y="1241425"/>
            <a:ext cx="657225" cy="954088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9811" name="Freeform 19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9837" name="Rectangle 45"/>
          <p:cNvSpPr>
            <a:spLocks noChangeArrowheads="1"/>
          </p:cNvSpPr>
          <p:nvPr/>
        </p:nvSpPr>
        <p:spPr bwMode="auto">
          <a:xfrm>
            <a:off x="2698750" y="1663700"/>
            <a:ext cx="3222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bg-BG" altLang="bg-BG"/>
              <a:t>помощна променлива-указател </a:t>
            </a:r>
          </a:p>
        </p:txBody>
      </p:sp>
      <p:sp>
        <p:nvSpPr>
          <p:cNvPr id="289839" name="Text Box 47"/>
          <p:cNvSpPr txBox="1">
            <a:spLocks noChangeArrowheads="1"/>
          </p:cNvSpPr>
          <p:nvPr/>
        </p:nvSpPr>
        <p:spPr bwMode="auto">
          <a:xfrm>
            <a:off x="2662238" y="2903538"/>
            <a:ext cx="100012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89840" name="Rectangle 48"/>
          <p:cNvSpPr>
            <a:spLocks noChangeArrowheads="1"/>
          </p:cNvSpPr>
          <p:nvPr/>
        </p:nvSpPr>
        <p:spPr bwMode="auto">
          <a:xfrm>
            <a:off x="2662238" y="2733675"/>
            <a:ext cx="100012" cy="169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89842" name="Text Box 50"/>
          <p:cNvSpPr txBox="1">
            <a:spLocks noChangeArrowheads="1"/>
          </p:cNvSpPr>
          <p:nvPr/>
        </p:nvSpPr>
        <p:spPr bwMode="auto">
          <a:xfrm>
            <a:off x="2422525" y="2282825"/>
            <a:ext cx="167481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bg-BG" sz="1400" b="1">
                <a:cs typeface="Times New Roman" pitchFamily="18" charset="0"/>
              </a:rPr>
              <a:t>help  </a:t>
            </a:r>
            <a:r>
              <a:rPr lang="fr-FR" altLang="bg-BG" sz="1400" b="1">
                <a:cs typeface="Times New Roman" pitchFamily="18" charset="0"/>
              </a:rPr>
              <a:t>next</a:t>
            </a:r>
            <a:endParaRPr lang="en-US" altLang="bg-BG" sz="14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83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898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6" grpId="0" animBg="1"/>
      <p:bldP spid="289823" grpId="0"/>
      <p:bldP spid="289832" grpId="0"/>
      <p:bldP spid="289836" grpId="0"/>
      <p:bldP spid="289804" grpId="0" animBg="1"/>
      <p:bldP spid="289837" grpId="0"/>
      <p:bldP spid="2898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90819" name="Oval 3"/>
          <p:cNvSpPr>
            <a:spLocks noChangeArrowheads="1"/>
          </p:cNvSpPr>
          <p:nvPr/>
        </p:nvSpPr>
        <p:spPr bwMode="auto">
          <a:xfrm>
            <a:off x="2274888" y="2592388"/>
            <a:ext cx="271462" cy="690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0820" name="Freeform 4"/>
          <p:cNvSpPr>
            <a:spLocks/>
          </p:cNvSpPr>
          <p:nvPr/>
        </p:nvSpPr>
        <p:spPr bwMode="auto">
          <a:xfrm>
            <a:off x="2425700" y="2592388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0821" name="AutoShape 5"/>
          <p:cNvSpPr>
            <a:spLocks noChangeArrowheads="1"/>
          </p:cNvSpPr>
          <p:nvPr/>
        </p:nvSpPr>
        <p:spPr bwMode="auto">
          <a:xfrm rot="16187481">
            <a:off x="4706938" y="741363"/>
            <a:ext cx="692150" cy="4337050"/>
          </a:xfrm>
          <a:prstGeom prst="can">
            <a:avLst>
              <a:gd name="adj" fmla="val 2967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0822" name="Freeform 6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grpSp>
        <p:nvGrpSpPr>
          <p:cNvPr id="290825" name="Group 9"/>
          <p:cNvGrpSpPr>
            <a:grpSpLocks/>
          </p:cNvGrpSpPr>
          <p:nvPr/>
        </p:nvGrpSpPr>
        <p:grpSpPr bwMode="auto">
          <a:xfrm>
            <a:off x="2190750" y="2784475"/>
            <a:ext cx="471488" cy="427038"/>
            <a:chOff x="2276" y="8902"/>
            <a:chExt cx="868" cy="697"/>
          </a:xfrm>
        </p:grpSpPr>
        <p:sp>
          <p:nvSpPr>
            <p:cNvPr id="290826" name="Text Box 10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0827" name="Rectangle 11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0828" name="Line 12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0830" name="Oval 14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0831" name="Line 15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0832" name="Rectangle 16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0833" name="Freeform 17"/>
          <p:cNvSpPr>
            <a:spLocks/>
          </p:cNvSpPr>
          <p:nvPr/>
        </p:nvSpPr>
        <p:spPr bwMode="auto">
          <a:xfrm>
            <a:off x="2462213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290835" name="Rectangle 19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90848" name="Group 32"/>
          <p:cNvGrpSpPr>
            <a:grpSpLocks/>
          </p:cNvGrpSpPr>
          <p:nvPr/>
        </p:nvGrpSpPr>
        <p:grpSpPr bwMode="auto">
          <a:xfrm>
            <a:off x="2257425" y="1255713"/>
            <a:ext cx="822325" cy="1538287"/>
            <a:chOff x="1111" y="782"/>
            <a:chExt cx="518" cy="969"/>
          </a:xfrm>
        </p:grpSpPr>
        <p:sp>
          <p:nvSpPr>
            <p:cNvPr id="290829" name="Text Box 13"/>
            <p:cNvSpPr txBox="1">
              <a:spLocks noChangeArrowheads="1"/>
            </p:cNvSpPr>
            <p:nvPr/>
          </p:nvSpPr>
          <p:spPr bwMode="auto">
            <a:xfrm>
              <a:off x="1111" y="1341"/>
              <a:ext cx="4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1">
                  <a:cs typeface="Times New Roman" pitchFamily="18" charset="0"/>
                </a:rPr>
                <a:t>help</a:t>
              </a:r>
              <a:endParaRPr lang="en-US" altLang="bg-BG" sz="1400" b="1"/>
            </a:p>
          </p:txBody>
        </p:sp>
        <p:grpSp>
          <p:nvGrpSpPr>
            <p:cNvPr id="290836" name="Group 20"/>
            <p:cNvGrpSpPr>
              <a:grpSpLocks/>
            </p:cNvGrpSpPr>
            <p:nvPr/>
          </p:nvGrpSpPr>
          <p:grpSpPr bwMode="auto">
            <a:xfrm>
              <a:off x="1377" y="1178"/>
              <a:ext cx="116" cy="573"/>
              <a:chOff x="1459" y="950"/>
              <a:chExt cx="116" cy="573"/>
            </a:xfrm>
          </p:grpSpPr>
          <p:sp>
            <p:nvSpPr>
              <p:cNvPr id="290837" name="Freeform 21"/>
              <p:cNvSpPr>
                <a:spLocks/>
              </p:cNvSpPr>
              <p:nvPr/>
            </p:nvSpPr>
            <p:spPr bwMode="auto">
              <a:xfrm rot="5390406">
                <a:off x="1386" y="1023"/>
                <a:ext cx="261" cy="116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0838" name="Line 22"/>
              <p:cNvSpPr>
                <a:spLocks noChangeShapeType="1"/>
              </p:cNvSpPr>
              <p:nvPr/>
            </p:nvSpPr>
            <p:spPr bwMode="auto">
              <a:xfrm rot="5390406">
                <a:off x="1318" y="131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90839" name="Freeform 23"/>
            <p:cNvSpPr>
              <a:spLocks/>
            </p:cNvSpPr>
            <p:nvPr/>
          </p:nvSpPr>
          <p:spPr bwMode="auto">
            <a:xfrm rot="-11027759" flipH="1" flipV="1">
              <a:off x="1215" y="782"/>
              <a:ext cx="414" cy="601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5000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0840" name="Freeform 24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0842" name="Rectangle 26"/>
          <p:cNvSpPr>
            <a:spLocks noChangeArrowheads="1"/>
          </p:cNvSpPr>
          <p:nvPr/>
        </p:nvSpPr>
        <p:spPr bwMode="auto">
          <a:xfrm>
            <a:off x="1720850" y="43830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2)   help : = help^.next;</a:t>
            </a:r>
            <a:r>
              <a:rPr lang="en-US" altLang="bg-BG" sz="11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8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354513" y="4360863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2)   help = help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90844" name="Group 28"/>
          <p:cNvGrpSpPr>
            <a:grpSpLocks/>
          </p:cNvGrpSpPr>
          <p:nvPr/>
        </p:nvGrpSpPr>
        <p:grpSpPr bwMode="auto">
          <a:xfrm>
            <a:off x="2633663" y="2747963"/>
            <a:ext cx="471487" cy="427037"/>
            <a:chOff x="2276" y="8902"/>
            <a:chExt cx="868" cy="697"/>
          </a:xfrm>
        </p:grpSpPr>
        <p:sp>
          <p:nvSpPr>
            <p:cNvPr id="290845" name="Text Box 29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0846" name="Rectangle 30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0847" name="Line 31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92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0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08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2" grpId="0"/>
      <p:bldP spid="290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93891" name="Oval 3"/>
          <p:cNvSpPr>
            <a:spLocks noChangeArrowheads="1"/>
          </p:cNvSpPr>
          <p:nvPr/>
        </p:nvSpPr>
        <p:spPr bwMode="auto">
          <a:xfrm>
            <a:off x="2274888" y="2592388"/>
            <a:ext cx="228600" cy="690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3892" name="Freeform 4"/>
          <p:cNvSpPr>
            <a:spLocks/>
          </p:cNvSpPr>
          <p:nvPr/>
        </p:nvSpPr>
        <p:spPr bwMode="auto">
          <a:xfrm>
            <a:off x="2425700" y="2592388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3893" name="AutoShape 5"/>
          <p:cNvSpPr>
            <a:spLocks noChangeArrowheads="1"/>
          </p:cNvSpPr>
          <p:nvPr/>
        </p:nvSpPr>
        <p:spPr bwMode="auto">
          <a:xfrm rot="16187481">
            <a:off x="5145088" y="1179513"/>
            <a:ext cx="692150" cy="3454400"/>
          </a:xfrm>
          <a:prstGeom prst="can">
            <a:avLst>
              <a:gd name="adj" fmla="val 2363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3894" name="Freeform 6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sp>
        <p:nvSpPr>
          <p:cNvPr id="293901" name="Oval 13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3904" name="Freeform 16"/>
          <p:cNvSpPr>
            <a:spLocks/>
          </p:cNvSpPr>
          <p:nvPr/>
        </p:nvSpPr>
        <p:spPr bwMode="auto">
          <a:xfrm>
            <a:off x="2462213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93907" name="Group 19"/>
          <p:cNvGrpSpPr>
            <a:grpSpLocks/>
          </p:cNvGrpSpPr>
          <p:nvPr/>
        </p:nvGrpSpPr>
        <p:grpSpPr bwMode="auto">
          <a:xfrm>
            <a:off x="2954338" y="1139825"/>
            <a:ext cx="822325" cy="1538288"/>
            <a:chOff x="1111" y="782"/>
            <a:chExt cx="518" cy="969"/>
          </a:xfrm>
        </p:grpSpPr>
        <p:sp>
          <p:nvSpPr>
            <p:cNvPr id="293908" name="Text Box 20"/>
            <p:cNvSpPr txBox="1">
              <a:spLocks noChangeArrowheads="1"/>
            </p:cNvSpPr>
            <p:nvPr/>
          </p:nvSpPr>
          <p:spPr bwMode="auto">
            <a:xfrm>
              <a:off x="1111" y="1341"/>
              <a:ext cx="4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1">
                  <a:cs typeface="Times New Roman" pitchFamily="18" charset="0"/>
                </a:rPr>
                <a:t>help</a:t>
              </a:r>
              <a:endParaRPr lang="en-US" altLang="bg-BG" sz="1400" b="1"/>
            </a:p>
          </p:txBody>
        </p:sp>
        <p:grpSp>
          <p:nvGrpSpPr>
            <p:cNvPr id="293909" name="Group 21"/>
            <p:cNvGrpSpPr>
              <a:grpSpLocks/>
            </p:cNvGrpSpPr>
            <p:nvPr/>
          </p:nvGrpSpPr>
          <p:grpSpPr bwMode="auto">
            <a:xfrm>
              <a:off x="1377" y="1178"/>
              <a:ext cx="116" cy="573"/>
              <a:chOff x="1459" y="950"/>
              <a:chExt cx="116" cy="573"/>
            </a:xfrm>
          </p:grpSpPr>
          <p:sp>
            <p:nvSpPr>
              <p:cNvPr id="293910" name="Freeform 22"/>
              <p:cNvSpPr>
                <a:spLocks/>
              </p:cNvSpPr>
              <p:nvPr/>
            </p:nvSpPr>
            <p:spPr bwMode="auto">
              <a:xfrm rot="5390406">
                <a:off x="1386" y="1023"/>
                <a:ext cx="261" cy="116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3911" name="Line 23"/>
              <p:cNvSpPr>
                <a:spLocks noChangeShapeType="1"/>
              </p:cNvSpPr>
              <p:nvPr/>
            </p:nvSpPr>
            <p:spPr bwMode="auto">
              <a:xfrm rot="5390406">
                <a:off x="1318" y="131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93912" name="Freeform 24"/>
            <p:cNvSpPr>
              <a:spLocks/>
            </p:cNvSpPr>
            <p:nvPr/>
          </p:nvSpPr>
          <p:spPr bwMode="auto">
            <a:xfrm rot="-11027759" flipH="1" flipV="1">
              <a:off x="1215" y="782"/>
              <a:ext cx="414" cy="601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5000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3913" name="Freeform 25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3914" name="Rectangle 26"/>
          <p:cNvSpPr>
            <a:spLocks noChangeArrowheads="1"/>
          </p:cNvSpPr>
          <p:nvPr/>
        </p:nvSpPr>
        <p:spPr bwMode="auto">
          <a:xfrm>
            <a:off x="1720850" y="43830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2)   help : = help^.next;</a:t>
            </a:r>
            <a:r>
              <a:rPr lang="en-US" altLang="bg-BG" sz="11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800" b="1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2676525" y="2719388"/>
            <a:ext cx="631825" cy="427037"/>
            <a:chOff x="2276" y="8902"/>
            <a:chExt cx="868" cy="697"/>
          </a:xfrm>
        </p:grpSpPr>
        <p:sp>
          <p:nvSpPr>
            <p:cNvPr id="293917" name="Text Box 29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3918" name="Rectangle 30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3919" name="Line 31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3923" name="AutoShape 35"/>
          <p:cNvSpPr>
            <a:spLocks noChangeArrowheads="1"/>
          </p:cNvSpPr>
          <p:nvPr/>
        </p:nvSpPr>
        <p:spPr bwMode="auto">
          <a:xfrm rot="16187481">
            <a:off x="2469357" y="2678906"/>
            <a:ext cx="692150" cy="519113"/>
          </a:xfrm>
          <a:prstGeom prst="can">
            <a:avLst>
              <a:gd name="adj" fmla="val 27944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93928" name="Group 40"/>
          <p:cNvGrpSpPr>
            <a:grpSpLocks/>
          </p:cNvGrpSpPr>
          <p:nvPr/>
        </p:nvGrpSpPr>
        <p:grpSpPr bwMode="auto">
          <a:xfrm>
            <a:off x="3268663" y="2665413"/>
            <a:ext cx="608012" cy="541337"/>
            <a:chOff x="3430" y="234"/>
            <a:chExt cx="466" cy="424"/>
          </a:xfrm>
        </p:grpSpPr>
        <p:sp>
          <p:nvSpPr>
            <p:cNvPr id="293922" name="Text Box 34"/>
            <p:cNvSpPr txBox="1">
              <a:spLocks noChangeArrowheads="1"/>
            </p:cNvSpPr>
            <p:nvPr/>
          </p:nvSpPr>
          <p:spPr bwMode="auto">
            <a:xfrm>
              <a:off x="3442" y="398"/>
              <a:ext cx="241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200" b="1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3924" name="Rectangle 36"/>
            <p:cNvSpPr>
              <a:spLocks noChangeArrowheads="1"/>
            </p:cNvSpPr>
            <p:nvPr/>
          </p:nvSpPr>
          <p:spPr bwMode="auto">
            <a:xfrm>
              <a:off x="3430" y="234"/>
              <a:ext cx="244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3925" name="Freeform 37"/>
            <p:cNvSpPr>
              <a:spLocks/>
            </p:cNvSpPr>
            <p:nvPr/>
          </p:nvSpPr>
          <p:spPr bwMode="auto">
            <a:xfrm>
              <a:off x="3556" y="326"/>
              <a:ext cx="340" cy="129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93897" name="Group 9"/>
          <p:cNvGrpSpPr>
            <a:grpSpLocks/>
          </p:cNvGrpSpPr>
          <p:nvPr/>
        </p:nvGrpSpPr>
        <p:grpSpPr bwMode="auto">
          <a:xfrm>
            <a:off x="2205038" y="2784475"/>
            <a:ext cx="471487" cy="427038"/>
            <a:chOff x="2276" y="8902"/>
            <a:chExt cx="868" cy="697"/>
          </a:xfrm>
        </p:grpSpPr>
        <p:sp>
          <p:nvSpPr>
            <p:cNvPr id="293898" name="Text Box 10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3899" name="Rectangle 11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3900" name="Line 12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3929" name="Rectangle 41"/>
          <p:cNvSpPr>
            <a:spLocks noChangeArrowheads="1"/>
          </p:cNvSpPr>
          <p:nvPr/>
        </p:nvSpPr>
        <p:spPr bwMode="auto">
          <a:xfrm>
            <a:off x="4311650" y="437673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2)   help = help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804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39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39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39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39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4" grpId="0"/>
      <p:bldP spid="2939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94915" name="Oval 3"/>
          <p:cNvSpPr>
            <a:spLocks noChangeArrowheads="1"/>
          </p:cNvSpPr>
          <p:nvPr/>
        </p:nvSpPr>
        <p:spPr bwMode="auto">
          <a:xfrm>
            <a:off x="2274888" y="2592388"/>
            <a:ext cx="228600" cy="690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4916" name="Freeform 4"/>
          <p:cNvSpPr>
            <a:spLocks/>
          </p:cNvSpPr>
          <p:nvPr/>
        </p:nvSpPr>
        <p:spPr bwMode="auto">
          <a:xfrm>
            <a:off x="2425700" y="2592388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4917" name="AutoShape 5"/>
          <p:cNvSpPr>
            <a:spLocks noChangeArrowheads="1"/>
          </p:cNvSpPr>
          <p:nvPr/>
        </p:nvSpPr>
        <p:spPr bwMode="auto">
          <a:xfrm rot="16187481">
            <a:off x="5390357" y="1424781"/>
            <a:ext cx="692150" cy="2960687"/>
          </a:xfrm>
          <a:prstGeom prst="can">
            <a:avLst>
              <a:gd name="adj" fmla="val 20259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4918" name="Freeform 6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4924" name="Freeform 12"/>
          <p:cNvSpPr>
            <a:spLocks/>
          </p:cNvSpPr>
          <p:nvPr/>
        </p:nvSpPr>
        <p:spPr bwMode="auto">
          <a:xfrm>
            <a:off x="2462213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94927" name="Group 15"/>
          <p:cNvGrpSpPr>
            <a:grpSpLocks/>
          </p:cNvGrpSpPr>
          <p:nvPr/>
        </p:nvGrpSpPr>
        <p:grpSpPr bwMode="auto">
          <a:xfrm>
            <a:off x="3433763" y="1125538"/>
            <a:ext cx="822325" cy="1538287"/>
            <a:chOff x="1111" y="782"/>
            <a:chExt cx="518" cy="969"/>
          </a:xfrm>
        </p:grpSpPr>
        <p:sp>
          <p:nvSpPr>
            <p:cNvPr id="294928" name="Text Box 16"/>
            <p:cNvSpPr txBox="1">
              <a:spLocks noChangeArrowheads="1"/>
            </p:cNvSpPr>
            <p:nvPr/>
          </p:nvSpPr>
          <p:spPr bwMode="auto">
            <a:xfrm>
              <a:off x="1111" y="1341"/>
              <a:ext cx="4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1">
                  <a:cs typeface="Times New Roman" pitchFamily="18" charset="0"/>
                </a:rPr>
                <a:t>help</a:t>
              </a:r>
              <a:endParaRPr lang="en-US" altLang="bg-BG" sz="1400" b="1"/>
            </a:p>
          </p:txBody>
        </p:sp>
        <p:grpSp>
          <p:nvGrpSpPr>
            <p:cNvPr id="294929" name="Group 17"/>
            <p:cNvGrpSpPr>
              <a:grpSpLocks/>
            </p:cNvGrpSpPr>
            <p:nvPr/>
          </p:nvGrpSpPr>
          <p:grpSpPr bwMode="auto">
            <a:xfrm>
              <a:off x="1377" y="1178"/>
              <a:ext cx="116" cy="573"/>
              <a:chOff x="1459" y="950"/>
              <a:chExt cx="116" cy="573"/>
            </a:xfrm>
          </p:grpSpPr>
          <p:sp>
            <p:nvSpPr>
              <p:cNvPr id="294930" name="Freeform 18"/>
              <p:cNvSpPr>
                <a:spLocks/>
              </p:cNvSpPr>
              <p:nvPr/>
            </p:nvSpPr>
            <p:spPr bwMode="auto">
              <a:xfrm rot="5390406">
                <a:off x="1386" y="1023"/>
                <a:ext cx="261" cy="116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4931" name="Line 19"/>
              <p:cNvSpPr>
                <a:spLocks noChangeShapeType="1"/>
              </p:cNvSpPr>
              <p:nvPr/>
            </p:nvSpPr>
            <p:spPr bwMode="auto">
              <a:xfrm rot="5390406">
                <a:off x="1318" y="131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94932" name="Freeform 20"/>
            <p:cNvSpPr>
              <a:spLocks/>
            </p:cNvSpPr>
            <p:nvPr/>
          </p:nvSpPr>
          <p:spPr bwMode="auto">
            <a:xfrm rot="-11027759" flipH="1" flipV="1">
              <a:off x="1215" y="782"/>
              <a:ext cx="414" cy="601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5000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4933" name="Freeform 21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1720850" y="43830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2)   help : = help^.next;</a:t>
            </a:r>
            <a:r>
              <a:rPr lang="en-US" altLang="bg-BG" sz="11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800" b="1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94936" name="Group 24"/>
          <p:cNvGrpSpPr>
            <a:grpSpLocks/>
          </p:cNvGrpSpPr>
          <p:nvPr/>
        </p:nvGrpSpPr>
        <p:grpSpPr bwMode="auto">
          <a:xfrm>
            <a:off x="3141663" y="2719388"/>
            <a:ext cx="631825" cy="427037"/>
            <a:chOff x="2276" y="8902"/>
            <a:chExt cx="868" cy="697"/>
          </a:xfrm>
        </p:grpSpPr>
        <p:sp>
          <p:nvSpPr>
            <p:cNvPr id="294937" name="Text Box 25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4938" name="Rectangle 26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4939" name="Line 27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4940" name="AutoShape 28"/>
          <p:cNvSpPr>
            <a:spLocks noChangeArrowheads="1"/>
          </p:cNvSpPr>
          <p:nvPr/>
        </p:nvSpPr>
        <p:spPr bwMode="auto">
          <a:xfrm rot="16187481">
            <a:off x="2720976" y="2424112"/>
            <a:ext cx="692150" cy="1025525"/>
          </a:xfrm>
          <a:prstGeom prst="can">
            <a:avLst>
              <a:gd name="adj" fmla="val 2868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94941" name="Group 29"/>
          <p:cNvGrpSpPr>
            <a:grpSpLocks/>
          </p:cNvGrpSpPr>
          <p:nvPr/>
        </p:nvGrpSpPr>
        <p:grpSpPr bwMode="auto">
          <a:xfrm>
            <a:off x="3748088" y="2651125"/>
            <a:ext cx="608012" cy="541338"/>
            <a:chOff x="3430" y="234"/>
            <a:chExt cx="466" cy="424"/>
          </a:xfrm>
        </p:grpSpPr>
        <p:sp>
          <p:nvSpPr>
            <p:cNvPr id="294942" name="Text Box 30"/>
            <p:cNvSpPr txBox="1">
              <a:spLocks noChangeArrowheads="1"/>
            </p:cNvSpPr>
            <p:nvPr/>
          </p:nvSpPr>
          <p:spPr bwMode="auto">
            <a:xfrm>
              <a:off x="3442" y="398"/>
              <a:ext cx="241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200" b="1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4943" name="Rectangle 31"/>
            <p:cNvSpPr>
              <a:spLocks noChangeArrowheads="1"/>
            </p:cNvSpPr>
            <p:nvPr/>
          </p:nvSpPr>
          <p:spPr bwMode="auto">
            <a:xfrm>
              <a:off x="3430" y="234"/>
              <a:ext cx="244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4944" name="Freeform 32"/>
            <p:cNvSpPr>
              <a:spLocks/>
            </p:cNvSpPr>
            <p:nvPr/>
          </p:nvSpPr>
          <p:spPr bwMode="auto">
            <a:xfrm>
              <a:off x="3556" y="326"/>
              <a:ext cx="340" cy="129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94945" name="Group 33"/>
          <p:cNvGrpSpPr>
            <a:grpSpLocks/>
          </p:cNvGrpSpPr>
          <p:nvPr/>
        </p:nvGrpSpPr>
        <p:grpSpPr bwMode="auto">
          <a:xfrm>
            <a:off x="2205038" y="2784475"/>
            <a:ext cx="471487" cy="427038"/>
            <a:chOff x="2276" y="8902"/>
            <a:chExt cx="868" cy="697"/>
          </a:xfrm>
        </p:grpSpPr>
        <p:sp>
          <p:nvSpPr>
            <p:cNvPr id="294946" name="Text Box 34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4947" name="Rectangle 35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4948" name="Line 36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4949" name="WordArt 37"/>
          <p:cNvSpPr>
            <a:spLocks noChangeArrowheads="1" noChangeShapeType="1" noTextEdit="1"/>
          </p:cNvSpPr>
          <p:nvPr/>
        </p:nvSpPr>
        <p:spPr bwMode="auto">
          <a:xfrm>
            <a:off x="2828925" y="2740025"/>
            <a:ext cx="701675" cy="33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обходено</a:t>
            </a:r>
          </a:p>
        </p:txBody>
      </p:sp>
      <p:sp>
        <p:nvSpPr>
          <p:cNvPr id="294950" name="Rectangle 38"/>
          <p:cNvSpPr>
            <a:spLocks noChangeArrowheads="1"/>
          </p:cNvSpPr>
          <p:nvPr/>
        </p:nvSpPr>
        <p:spPr bwMode="auto">
          <a:xfrm>
            <a:off x="4311650" y="437673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2)   help = help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58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49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49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49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4" grpId="0"/>
      <p:bldP spid="2949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95939" name="Oval 3"/>
          <p:cNvSpPr>
            <a:spLocks noChangeArrowheads="1"/>
          </p:cNvSpPr>
          <p:nvPr/>
        </p:nvSpPr>
        <p:spPr bwMode="auto">
          <a:xfrm>
            <a:off x="2274888" y="2592388"/>
            <a:ext cx="228600" cy="690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5940" name="Freeform 4"/>
          <p:cNvSpPr>
            <a:spLocks/>
          </p:cNvSpPr>
          <p:nvPr/>
        </p:nvSpPr>
        <p:spPr bwMode="auto">
          <a:xfrm>
            <a:off x="2425700" y="2592388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 rot="16187481">
            <a:off x="5620544" y="1654969"/>
            <a:ext cx="692150" cy="2497138"/>
          </a:xfrm>
          <a:prstGeom prst="can">
            <a:avLst>
              <a:gd name="adj" fmla="val 37848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5942" name="Freeform 6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sp>
        <p:nvSpPr>
          <p:cNvPr id="295945" name="Oval 9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5946" name="Line 10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5948" name="Freeform 12"/>
          <p:cNvSpPr>
            <a:spLocks/>
          </p:cNvSpPr>
          <p:nvPr/>
        </p:nvSpPr>
        <p:spPr bwMode="auto">
          <a:xfrm>
            <a:off x="2462213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295950" name="Rectangle 14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95951" name="Group 15"/>
          <p:cNvGrpSpPr>
            <a:grpSpLocks/>
          </p:cNvGrpSpPr>
          <p:nvPr/>
        </p:nvGrpSpPr>
        <p:grpSpPr bwMode="auto">
          <a:xfrm>
            <a:off x="3913188" y="1096963"/>
            <a:ext cx="822325" cy="1538287"/>
            <a:chOff x="1111" y="782"/>
            <a:chExt cx="518" cy="969"/>
          </a:xfrm>
        </p:grpSpPr>
        <p:sp>
          <p:nvSpPr>
            <p:cNvPr id="295952" name="Text Box 16"/>
            <p:cNvSpPr txBox="1">
              <a:spLocks noChangeArrowheads="1"/>
            </p:cNvSpPr>
            <p:nvPr/>
          </p:nvSpPr>
          <p:spPr bwMode="auto">
            <a:xfrm>
              <a:off x="1111" y="1341"/>
              <a:ext cx="4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1">
                  <a:cs typeface="Times New Roman" pitchFamily="18" charset="0"/>
                </a:rPr>
                <a:t>help</a:t>
              </a:r>
              <a:endParaRPr lang="en-US" altLang="bg-BG" sz="1400" b="1"/>
            </a:p>
          </p:txBody>
        </p:sp>
        <p:grpSp>
          <p:nvGrpSpPr>
            <p:cNvPr id="295953" name="Group 17"/>
            <p:cNvGrpSpPr>
              <a:grpSpLocks/>
            </p:cNvGrpSpPr>
            <p:nvPr/>
          </p:nvGrpSpPr>
          <p:grpSpPr bwMode="auto">
            <a:xfrm>
              <a:off x="1377" y="1178"/>
              <a:ext cx="116" cy="573"/>
              <a:chOff x="1459" y="950"/>
              <a:chExt cx="116" cy="573"/>
            </a:xfrm>
          </p:grpSpPr>
          <p:sp>
            <p:nvSpPr>
              <p:cNvPr id="295954" name="Freeform 18"/>
              <p:cNvSpPr>
                <a:spLocks/>
              </p:cNvSpPr>
              <p:nvPr/>
            </p:nvSpPr>
            <p:spPr bwMode="auto">
              <a:xfrm rot="5390406">
                <a:off x="1386" y="1023"/>
                <a:ext cx="261" cy="116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5955" name="Line 19"/>
              <p:cNvSpPr>
                <a:spLocks noChangeShapeType="1"/>
              </p:cNvSpPr>
              <p:nvPr/>
            </p:nvSpPr>
            <p:spPr bwMode="auto">
              <a:xfrm rot="5390406">
                <a:off x="1318" y="131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95956" name="Freeform 20"/>
            <p:cNvSpPr>
              <a:spLocks/>
            </p:cNvSpPr>
            <p:nvPr/>
          </p:nvSpPr>
          <p:spPr bwMode="auto">
            <a:xfrm rot="-11027759" flipH="1" flipV="1">
              <a:off x="1215" y="782"/>
              <a:ext cx="414" cy="601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5000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5957" name="Freeform 21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5958" name="Rectangle 22"/>
          <p:cNvSpPr>
            <a:spLocks noChangeArrowheads="1"/>
          </p:cNvSpPr>
          <p:nvPr/>
        </p:nvSpPr>
        <p:spPr bwMode="auto">
          <a:xfrm>
            <a:off x="1720850" y="43830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2)   help : = help^.next;</a:t>
            </a:r>
            <a:r>
              <a:rPr lang="en-US" altLang="bg-BG" sz="11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800" b="1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95960" name="Group 24"/>
          <p:cNvGrpSpPr>
            <a:grpSpLocks/>
          </p:cNvGrpSpPr>
          <p:nvPr/>
        </p:nvGrpSpPr>
        <p:grpSpPr bwMode="auto">
          <a:xfrm>
            <a:off x="3613150" y="2719388"/>
            <a:ext cx="631825" cy="427037"/>
            <a:chOff x="2276" y="8902"/>
            <a:chExt cx="868" cy="697"/>
          </a:xfrm>
        </p:grpSpPr>
        <p:sp>
          <p:nvSpPr>
            <p:cNvPr id="295961" name="Text Box 25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5962" name="Rectangle 26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5963" name="Line 27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5964" name="AutoShape 28"/>
          <p:cNvSpPr>
            <a:spLocks noChangeArrowheads="1"/>
          </p:cNvSpPr>
          <p:nvPr/>
        </p:nvSpPr>
        <p:spPr bwMode="auto">
          <a:xfrm rot="16187481">
            <a:off x="2907507" y="2234406"/>
            <a:ext cx="692150" cy="1401763"/>
          </a:xfrm>
          <a:prstGeom prst="can">
            <a:avLst>
              <a:gd name="adj" fmla="val 39201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95965" name="Group 29"/>
          <p:cNvGrpSpPr>
            <a:grpSpLocks/>
          </p:cNvGrpSpPr>
          <p:nvPr/>
        </p:nvGrpSpPr>
        <p:grpSpPr bwMode="auto">
          <a:xfrm>
            <a:off x="4227513" y="2622550"/>
            <a:ext cx="608012" cy="541338"/>
            <a:chOff x="3430" y="234"/>
            <a:chExt cx="466" cy="424"/>
          </a:xfrm>
        </p:grpSpPr>
        <p:sp>
          <p:nvSpPr>
            <p:cNvPr id="295966" name="Text Box 30"/>
            <p:cNvSpPr txBox="1">
              <a:spLocks noChangeArrowheads="1"/>
            </p:cNvSpPr>
            <p:nvPr/>
          </p:nvSpPr>
          <p:spPr bwMode="auto">
            <a:xfrm>
              <a:off x="3442" y="398"/>
              <a:ext cx="241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200" b="1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5967" name="Rectangle 31"/>
            <p:cNvSpPr>
              <a:spLocks noChangeArrowheads="1"/>
            </p:cNvSpPr>
            <p:nvPr/>
          </p:nvSpPr>
          <p:spPr bwMode="auto">
            <a:xfrm>
              <a:off x="3430" y="234"/>
              <a:ext cx="244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5968" name="Freeform 32"/>
            <p:cNvSpPr>
              <a:spLocks/>
            </p:cNvSpPr>
            <p:nvPr/>
          </p:nvSpPr>
          <p:spPr bwMode="auto">
            <a:xfrm>
              <a:off x="3556" y="326"/>
              <a:ext cx="340" cy="129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95969" name="Group 33"/>
          <p:cNvGrpSpPr>
            <a:grpSpLocks/>
          </p:cNvGrpSpPr>
          <p:nvPr/>
        </p:nvGrpSpPr>
        <p:grpSpPr bwMode="auto">
          <a:xfrm>
            <a:off x="2205038" y="2784475"/>
            <a:ext cx="471487" cy="427038"/>
            <a:chOff x="2276" y="8902"/>
            <a:chExt cx="868" cy="697"/>
          </a:xfrm>
        </p:grpSpPr>
        <p:sp>
          <p:nvSpPr>
            <p:cNvPr id="295970" name="Text Box 34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5971" name="Rectangle 35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5972" name="Line 36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5973" name="WordArt 37"/>
          <p:cNvSpPr>
            <a:spLocks noChangeArrowheads="1" noChangeShapeType="1" noTextEdit="1"/>
          </p:cNvSpPr>
          <p:nvPr/>
        </p:nvSpPr>
        <p:spPr bwMode="auto">
          <a:xfrm>
            <a:off x="2930525" y="2754313"/>
            <a:ext cx="919163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обходено</a:t>
            </a:r>
          </a:p>
        </p:txBody>
      </p:sp>
      <p:sp>
        <p:nvSpPr>
          <p:cNvPr id="295974" name="Rectangle 38"/>
          <p:cNvSpPr>
            <a:spLocks noChangeArrowheads="1"/>
          </p:cNvSpPr>
          <p:nvPr/>
        </p:nvSpPr>
        <p:spPr bwMode="auto">
          <a:xfrm>
            <a:off x="4311650" y="437673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2)   help = help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77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59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59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59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  <p:bldP spid="2959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96963" name="Oval 3"/>
          <p:cNvSpPr>
            <a:spLocks noChangeArrowheads="1"/>
          </p:cNvSpPr>
          <p:nvPr/>
        </p:nvSpPr>
        <p:spPr bwMode="auto">
          <a:xfrm>
            <a:off x="2274888" y="2592388"/>
            <a:ext cx="228600" cy="690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6964" name="Freeform 4"/>
          <p:cNvSpPr>
            <a:spLocks/>
          </p:cNvSpPr>
          <p:nvPr/>
        </p:nvSpPr>
        <p:spPr bwMode="auto">
          <a:xfrm>
            <a:off x="2425700" y="2592388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6965" name="AutoShape 5"/>
          <p:cNvSpPr>
            <a:spLocks noChangeArrowheads="1"/>
          </p:cNvSpPr>
          <p:nvPr/>
        </p:nvSpPr>
        <p:spPr bwMode="auto">
          <a:xfrm rot="16187481">
            <a:off x="5938044" y="1972469"/>
            <a:ext cx="692150" cy="1858962"/>
          </a:xfrm>
          <a:prstGeom prst="can">
            <a:avLst>
              <a:gd name="adj" fmla="val 51154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6966" name="Freeform 6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sp>
        <p:nvSpPr>
          <p:cNvPr id="296969" name="Oval 9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6970" name="Line 10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6972" name="Freeform 12"/>
          <p:cNvSpPr>
            <a:spLocks/>
          </p:cNvSpPr>
          <p:nvPr/>
        </p:nvSpPr>
        <p:spPr bwMode="auto">
          <a:xfrm>
            <a:off x="2462213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96975" name="Group 15"/>
          <p:cNvGrpSpPr>
            <a:grpSpLocks/>
          </p:cNvGrpSpPr>
          <p:nvPr/>
        </p:nvGrpSpPr>
        <p:grpSpPr bwMode="auto">
          <a:xfrm>
            <a:off x="4581525" y="1082675"/>
            <a:ext cx="822325" cy="1538288"/>
            <a:chOff x="1111" y="782"/>
            <a:chExt cx="518" cy="969"/>
          </a:xfrm>
        </p:grpSpPr>
        <p:sp>
          <p:nvSpPr>
            <p:cNvPr id="296976" name="Text Box 16"/>
            <p:cNvSpPr txBox="1">
              <a:spLocks noChangeArrowheads="1"/>
            </p:cNvSpPr>
            <p:nvPr/>
          </p:nvSpPr>
          <p:spPr bwMode="auto">
            <a:xfrm>
              <a:off x="1111" y="1341"/>
              <a:ext cx="4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1">
                  <a:cs typeface="Times New Roman" pitchFamily="18" charset="0"/>
                </a:rPr>
                <a:t>help</a:t>
              </a:r>
              <a:endParaRPr lang="en-US" altLang="bg-BG" sz="1400" b="1"/>
            </a:p>
          </p:txBody>
        </p:sp>
        <p:grpSp>
          <p:nvGrpSpPr>
            <p:cNvPr id="296977" name="Group 17"/>
            <p:cNvGrpSpPr>
              <a:grpSpLocks/>
            </p:cNvGrpSpPr>
            <p:nvPr/>
          </p:nvGrpSpPr>
          <p:grpSpPr bwMode="auto">
            <a:xfrm>
              <a:off x="1377" y="1178"/>
              <a:ext cx="116" cy="573"/>
              <a:chOff x="1459" y="950"/>
              <a:chExt cx="116" cy="573"/>
            </a:xfrm>
          </p:grpSpPr>
          <p:sp>
            <p:nvSpPr>
              <p:cNvPr id="296978" name="Freeform 18"/>
              <p:cNvSpPr>
                <a:spLocks/>
              </p:cNvSpPr>
              <p:nvPr/>
            </p:nvSpPr>
            <p:spPr bwMode="auto">
              <a:xfrm rot="5390406">
                <a:off x="1386" y="1023"/>
                <a:ext cx="261" cy="116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6979" name="Line 19"/>
              <p:cNvSpPr>
                <a:spLocks noChangeShapeType="1"/>
              </p:cNvSpPr>
              <p:nvPr/>
            </p:nvSpPr>
            <p:spPr bwMode="auto">
              <a:xfrm rot="5390406">
                <a:off x="1318" y="131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96980" name="Freeform 20"/>
            <p:cNvSpPr>
              <a:spLocks/>
            </p:cNvSpPr>
            <p:nvPr/>
          </p:nvSpPr>
          <p:spPr bwMode="auto">
            <a:xfrm rot="-11027759" flipH="1" flipV="1">
              <a:off x="1215" y="782"/>
              <a:ext cx="414" cy="601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5000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6981" name="Freeform 21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6982" name="Rectangle 22"/>
          <p:cNvSpPr>
            <a:spLocks noChangeArrowheads="1"/>
          </p:cNvSpPr>
          <p:nvPr/>
        </p:nvSpPr>
        <p:spPr bwMode="auto">
          <a:xfrm>
            <a:off x="1720850" y="43830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2)   help : = help^.next;</a:t>
            </a:r>
            <a:r>
              <a:rPr lang="en-US" altLang="bg-BG" sz="11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800" b="1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96984" name="Group 24"/>
          <p:cNvGrpSpPr>
            <a:grpSpLocks/>
          </p:cNvGrpSpPr>
          <p:nvPr/>
        </p:nvGrpSpPr>
        <p:grpSpPr bwMode="auto">
          <a:xfrm>
            <a:off x="4281488" y="2705100"/>
            <a:ext cx="631825" cy="427038"/>
            <a:chOff x="2276" y="8902"/>
            <a:chExt cx="868" cy="697"/>
          </a:xfrm>
        </p:grpSpPr>
        <p:sp>
          <p:nvSpPr>
            <p:cNvPr id="296985" name="Text Box 25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6986" name="Rectangle 26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6987" name="Line 27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6988" name="AutoShape 28"/>
          <p:cNvSpPr>
            <a:spLocks noChangeArrowheads="1"/>
          </p:cNvSpPr>
          <p:nvPr/>
        </p:nvSpPr>
        <p:spPr bwMode="auto">
          <a:xfrm rot="16187481">
            <a:off x="3236913" y="1898650"/>
            <a:ext cx="692150" cy="2066925"/>
          </a:xfrm>
          <a:prstGeom prst="can">
            <a:avLst>
              <a:gd name="adj" fmla="val 25535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96989" name="Group 29"/>
          <p:cNvGrpSpPr>
            <a:grpSpLocks/>
          </p:cNvGrpSpPr>
          <p:nvPr/>
        </p:nvGrpSpPr>
        <p:grpSpPr bwMode="auto">
          <a:xfrm>
            <a:off x="4895850" y="2608263"/>
            <a:ext cx="608013" cy="541337"/>
            <a:chOff x="3430" y="234"/>
            <a:chExt cx="466" cy="424"/>
          </a:xfrm>
        </p:grpSpPr>
        <p:sp>
          <p:nvSpPr>
            <p:cNvPr id="296990" name="Text Box 30"/>
            <p:cNvSpPr txBox="1">
              <a:spLocks noChangeArrowheads="1"/>
            </p:cNvSpPr>
            <p:nvPr/>
          </p:nvSpPr>
          <p:spPr bwMode="auto">
            <a:xfrm>
              <a:off x="3442" y="398"/>
              <a:ext cx="241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200" b="1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6991" name="Rectangle 31"/>
            <p:cNvSpPr>
              <a:spLocks noChangeArrowheads="1"/>
            </p:cNvSpPr>
            <p:nvPr/>
          </p:nvSpPr>
          <p:spPr bwMode="auto">
            <a:xfrm>
              <a:off x="3430" y="234"/>
              <a:ext cx="244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6992" name="Freeform 32"/>
            <p:cNvSpPr>
              <a:spLocks/>
            </p:cNvSpPr>
            <p:nvPr/>
          </p:nvSpPr>
          <p:spPr bwMode="auto">
            <a:xfrm>
              <a:off x="3556" y="326"/>
              <a:ext cx="340" cy="129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96993" name="Group 33"/>
          <p:cNvGrpSpPr>
            <a:grpSpLocks/>
          </p:cNvGrpSpPr>
          <p:nvPr/>
        </p:nvGrpSpPr>
        <p:grpSpPr bwMode="auto">
          <a:xfrm>
            <a:off x="2205038" y="2784475"/>
            <a:ext cx="471487" cy="427038"/>
            <a:chOff x="2276" y="8902"/>
            <a:chExt cx="868" cy="697"/>
          </a:xfrm>
        </p:grpSpPr>
        <p:sp>
          <p:nvSpPr>
            <p:cNvPr id="296994" name="Text Box 34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6995" name="Rectangle 35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6996" name="Line 36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6997" name="WordArt 37"/>
          <p:cNvSpPr>
            <a:spLocks noChangeArrowheads="1" noChangeShapeType="1" noTextEdit="1"/>
          </p:cNvSpPr>
          <p:nvPr/>
        </p:nvSpPr>
        <p:spPr bwMode="auto">
          <a:xfrm>
            <a:off x="2930525" y="2768600"/>
            <a:ext cx="1382713" cy="301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обходено</a:t>
            </a:r>
          </a:p>
        </p:txBody>
      </p:sp>
      <p:sp>
        <p:nvSpPr>
          <p:cNvPr id="296999" name="Rectangle 39"/>
          <p:cNvSpPr>
            <a:spLocks noChangeArrowheads="1"/>
          </p:cNvSpPr>
          <p:nvPr/>
        </p:nvSpPr>
        <p:spPr bwMode="auto">
          <a:xfrm>
            <a:off x="4311650" y="437673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2)   help = help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2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297987" name="Oval 3"/>
          <p:cNvSpPr>
            <a:spLocks noChangeArrowheads="1"/>
          </p:cNvSpPr>
          <p:nvPr/>
        </p:nvSpPr>
        <p:spPr bwMode="auto">
          <a:xfrm>
            <a:off x="2274888" y="2592388"/>
            <a:ext cx="228600" cy="690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7988" name="Freeform 4"/>
          <p:cNvSpPr>
            <a:spLocks/>
          </p:cNvSpPr>
          <p:nvPr/>
        </p:nvSpPr>
        <p:spPr bwMode="auto">
          <a:xfrm>
            <a:off x="2425700" y="2592388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 rot="16187481">
            <a:off x="6437313" y="2470150"/>
            <a:ext cx="692150" cy="857250"/>
          </a:xfrm>
          <a:prstGeom prst="can">
            <a:avLst>
              <a:gd name="adj" fmla="val 36009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7990" name="Freeform 6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7991" name="Line 7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97994" name="Line 10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996" name="Freeform 12"/>
          <p:cNvSpPr>
            <a:spLocks/>
          </p:cNvSpPr>
          <p:nvPr/>
        </p:nvSpPr>
        <p:spPr bwMode="auto">
          <a:xfrm>
            <a:off x="2462213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997" name="Text Box 13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297999" name="Group 15"/>
          <p:cNvGrpSpPr>
            <a:grpSpLocks/>
          </p:cNvGrpSpPr>
          <p:nvPr/>
        </p:nvGrpSpPr>
        <p:grpSpPr bwMode="auto">
          <a:xfrm>
            <a:off x="5524500" y="1082675"/>
            <a:ext cx="822325" cy="1538288"/>
            <a:chOff x="1111" y="782"/>
            <a:chExt cx="518" cy="969"/>
          </a:xfrm>
        </p:grpSpPr>
        <p:sp>
          <p:nvSpPr>
            <p:cNvPr id="298000" name="Text Box 16"/>
            <p:cNvSpPr txBox="1">
              <a:spLocks noChangeArrowheads="1"/>
            </p:cNvSpPr>
            <p:nvPr/>
          </p:nvSpPr>
          <p:spPr bwMode="auto">
            <a:xfrm>
              <a:off x="1111" y="1341"/>
              <a:ext cx="4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1">
                  <a:cs typeface="Times New Roman" pitchFamily="18" charset="0"/>
                </a:rPr>
                <a:t>help</a:t>
              </a:r>
              <a:endParaRPr lang="en-US" altLang="bg-BG" sz="1400" b="1"/>
            </a:p>
          </p:txBody>
        </p:sp>
        <p:grpSp>
          <p:nvGrpSpPr>
            <p:cNvPr id="298001" name="Group 17"/>
            <p:cNvGrpSpPr>
              <a:grpSpLocks/>
            </p:cNvGrpSpPr>
            <p:nvPr/>
          </p:nvGrpSpPr>
          <p:grpSpPr bwMode="auto">
            <a:xfrm>
              <a:off x="1377" y="1178"/>
              <a:ext cx="116" cy="573"/>
              <a:chOff x="1459" y="950"/>
              <a:chExt cx="116" cy="573"/>
            </a:xfrm>
          </p:grpSpPr>
          <p:sp>
            <p:nvSpPr>
              <p:cNvPr id="298002" name="Freeform 18"/>
              <p:cNvSpPr>
                <a:spLocks/>
              </p:cNvSpPr>
              <p:nvPr/>
            </p:nvSpPr>
            <p:spPr bwMode="auto">
              <a:xfrm rot="5390406">
                <a:off x="1386" y="1023"/>
                <a:ext cx="261" cy="116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298003" name="Line 19"/>
              <p:cNvSpPr>
                <a:spLocks noChangeShapeType="1"/>
              </p:cNvSpPr>
              <p:nvPr/>
            </p:nvSpPr>
            <p:spPr bwMode="auto">
              <a:xfrm rot="5390406">
                <a:off x="1318" y="131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298004" name="Freeform 20"/>
            <p:cNvSpPr>
              <a:spLocks/>
            </p:cNvSpPr>
            <p:nvPr/>
          </p:nvSpPr>
          <p:spPr bwMode="auto">
            <a:xfrm rot="-11027759" flipH="1" flipV="1">
              <a:off x="1215" y="782"/>
              <a:ext cx="414" cy="601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5000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8005" name="Freeform 21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8006" name="Rectangle 22"/>
          <p:cNvSpPr>
            <a:spLocks noChangeArrowheads="1"/>
          </p:cNvSpPr>
          <p:nvPr/>
        </p:nvSpPr>
        <p:spPr bwMode="auto">
          <a:xfrm>
            <a:off x="1720850" y="43830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2)   help : = help^.next;</a:t>
            </a:r>
            <a:r>
              <a:rPr lang="en-US" altLang="bg-BG" sz="11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800" b="1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98008" name="Group 24"/>
          <p:cNvGrpSpPr>
            <a:grpSpLocks/>
          </p:cNvGrpSpPr>
          <p:nvPr/>
        </p:nvGrpSpPr>
        <p:grpSpPr bwMode="auto">
          <a:xfrm>
            <a:off x="5224463" y="2705100"/>
            <a:ext cx="631825" cy="427038"/>
            <a:chOff x="2276" y="8902"/>
            <a:chExt cx="868" cy="697"/>
          </a:xfrm>
        </p:grpSpPr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8010" name="Rectangle 26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8011" name="Line 27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8012" name="AutoShape 28"/>
          <p:cNvSpPr>
            <a:spLocks noChangeArrowheads="1"/>
          </p:cNvSpPr>
          <p:nvPr/>
        </p:nvSpPr>
        <p:spPr bwMode="auto">
          <a:xfrm rot="16187481">
            <a:off x="3721101" y="1409700"/>
            <a:ext cx="692150" cy="3038475"/>
          </a:xfrm>
          <a:prstGeom prst="can">
            <a:avLst>
              <a:gd name="adj" fmla="val 37538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298013" name="Group 29"/>
          <p:cNvGrpSpPr>
            <a:grpSpLocks/>
          </p:cNvGrpSpPr>
          <p:nvPr/>
        </p:nvGrpSpPr>
        <p:grpSpPr bwMode="auto">
          <a:xfrm>
            <a:off x="5838825" y="2608263"/>
            <a:ext cx="608013" cy="541337"/>
            <a:chOff x="3430" y="234"/>
            <a:chExt cx="466" cy="424"/>
          </a:xfrm>
        </p:grpSpPr>
        <p:sp>
          <p:nvSpPr>
            <p:cNvPr id="298014" name="Text Box 30"/>
            <p:cNvSpPr txBox="1">
              <a:spLocks noChangeArrowheads="1"/>
            </p:cNvSpPr>
            <p:nvPr/>
          </p:nvSpPr>
          <p:spPr bwMode="auto">
            <a:xfrm>
              <a:off x="3442" y="398"/>
              <a:ext cx="241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200" b="1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8015" name="Rectangle 31"/>
            <p:cNvSpPr>
              <a:spLocks noChangeArrowheads="1"/>
            </p:cNvSpPr>
            <p:nvPr/>
          </p:nvSpPr>
          <p:spPr bwMode="auto">
            <a:xfrm>
              <a:off x="3430" y="234"/>
              <a:ext cx="244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8016" name="Freeform 32"/>
            <p:cNvSpPr>
              <a:spLocks/>
            </p:cNvSpPr>
            <p:nvPr/>
          </p:nvSpPr>
          <p:spPr bwMode="auto">
            <a:xfrm>
              <a:off x="3556" y="326"/>
              <a:ext cx="340" cy="129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98017" name="Group 33"/>
          <p:cNvGrpSpPr>
            <a:grpSpLocks/>
          </p:cNvGrpSpPr>
          <p:nvPr/>
        </p:nvGrpSpPr>
        <p:grpSpPr bwMode="auto">
          <a:xfrm>
            <a:off x="2205038" y="2784475"/>
            <a:ext cx="471487" cy="427038"/>
            <a:chOff x="2276" y="8902"/>
            <a:chExt cx="868" cy="697"/>
          </a:xfrm>
        </p:grpSpPr>
        <p:sp>
          <p:nvSpPr>
            <p:cNvPr id="298018" name="Text Box 34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298019" name="Rectangle 35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8020" name="Line 36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98021" name="WordArt 37"/>
          <p:cNvSpPr>
            <a:spLocks noChangeArrowheads="1" noChangeShapeType="1" noTextEdit="1"/>
          </p:cNvSpPr>
          <p:nvPr/>
        </p:nvSpPr>
        <p:spPr bwMode="auto">
          <a:xfrm>
            <a:off x="2989263" y="2768600"/>
            <a:ext cx="2441575" cy="301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обходено</a:t>
            </a:r>
          </a:p>
        </p:txBody>
      </p:sp>
      <p:sp>
        <p:nvSpPr>
          <p:cNvPr id="298022" name="Rectangle 38"/>
          <p:cNvSpPr>
            <a:spLocks noChangeArrowheads="1"/>
          </p:cNvSpPr>
          <p:nvPr/>
        </p:nvSpPr>
        <p:spPr bwMode="auto">
          <a:xfrm>
            <a:off x="4311650" y="437673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2)   help = help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05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80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80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2316163" y="2830513"/>
            <a:ext cx="407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sz="1200">
                <a:cs typeface="Times New Roman" pitchFamily="18" charset="0"/>
              </a:rPr>
              <a:t> </a:t>
            </a:r>
            <a:endParaRPr lang="bg-BG" altLang="bg-BG" sz="1800"/>
          </a:p>
        </p:txBody>
      </p:sp>
      <p:sp>
        <p:nvSpPr>
          <p:cNvPr id="300035" name="Oval 3"/>
          <p:cNvSpPr>
            <a:spLocks noChangeArrowheads="1"/>
          </p:cNvSpPr>
          <p:nvPr/>
        </p:nvSpPr>
        <p:spPr bwMode="auto">
          <a:xfrm>
            <a:off x="2274888" y="2592388"/>
            <a:ext cx="228600" cy="690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0036" name="Freeform 4"/>
          <p:cNvSpPr>
            <a:spLocks/>
          </p:cNvSpPr>
          <p:nvPr/>
        </p:nvSpPr>
        <p:spPr bwMode="auto">
          <a:xfrm>
            <a:off x="2425700" y="2592388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0038" name="Freeform 6"/>
          <p:cNvSpPr>
            <a:spLocks/>
          </p:cNvSpPr>
          <p:nvPr/>
        </p:nvSpPr>
        <p:spPr bwMode="auto">
          <a:xfrm flipV="1">
            <a:off x="1630363" y="2792413"/>
            <a:ext cx="260350" cy="115887"/>
          </a:xfrm>
          <a:custGeom>
            <a:avLst/>
            <a:gdLst>
              <a:gd name="T0" fmla="*/ 0 w 900"/>
              <a:gd name="T1" fmla="*/ 560 h 560"/>
              <a:gd name="T2" fmla="*/ 900 w 900"/>
              <a:gd name="T3" fmla="*/ 560 h 560"/>
              <a:gd name="T4" fmla="*/ 900 w 900"/>
              <a:gd name="T5" fmla="*/ 0 h 560"/>
              <a:gd name="T6" fmla="*/ 0 w 900"/>
              <a:gd name="T7" fmla="*/ 0 h 560"/>
              <a:gd name="T8" fmla="*/ 0 w 900"/>
              <a:gd name="T9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560">
                <a:moveTo>
                  <a:pt x="0" y="560"/>
                </a:moveTo>
                <a:lnTo>
                  <a:pt x="900" y="560"/>
                </a:lnTo>
                <a:lnTo>
                  <a:pt x="900" y="0"/>
                </a:lnTo>
                <a:lnTo>
                  <a:pt x="0" y="0"/>
                </a:lnTo>
                <a:lnTo>
                  <a:pt x="0" y="56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0039" name="Line 7"/>
          <p:cNvSpPr>
            <a:spLocks noChangeShapeType="1"/>
          </p:cNvSpPr>
          <p:nvPr/>
        </p:nvSpPr>
        <p:spPr bwMode="auto">
          <a:xfrm flipV="1">
            <a:off x="1785938" y="2847975"/>
            <a:ext cx="415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1489075" y="2871788"/>
            <a:ext cx="588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fr-FR" altLang="bg-BG" sz="1000">
                <a:cs typeface="Times New Roman" pitchFamily="18" charset="0"/>
              </a:rPr>
              <a:t> </a:t>
            </a:r>
            <a:endParaRPr lang="fr-FR" altLang="bg-BG" sz="1800"/>
          </a:p>
        </p:txBody>
      </p:sp>
      <p:sp>
        <p:nvSpPr>
          <p:cNvPr id="300041" name="Oval 9"/>
          <p:cNvSpPr>
            <a:spLocks noChangeArrowheads="1"/>
          </p:cNvSpPr>
          <p:nvPr/>
        </p:nvSpPr>
        <p:spPr bwMode="auto">
          <a:xfrm>
            <a:off x="7388225" y="2816225"/>
            <a:ext cx="134938" cy="192088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00042" name="Line 10"/>
          <p:cNvSpPr>
            <a:spLocks noChangeShapeType="1"/>
          </p:cNvSpPr>
          <p:nvPr/>
        </p:nvSpPr>
        <p:spPr bwMode="auto">
          <a:xfrm>
            <a:off x="7229475" y="2894013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0043" name="Rectangle 11"/>
          <p:cNvSpPr>
            <a:spLocks noChangeArrowheads="1"/>
          </p:cNvSpPr>
          <p:nvPr/>
        </p:nvSpPr>
        <p:spPr bwMode="auto">
          <a:xfrm>
            <a:off x="1663700" y="3670300"/>
            <a:ext cx="137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)   help : = </a:t>
            </a:r>
            <a:r>
              <a:rPr lang="fr-FR" altLang="bg-BG" sz="1400" b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rgbClr val="8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0044" name="Freeform 12"/>
          <p:cNvSpPr>
            <a:spLocks/>
          </p:cNvSpPr>
          <p:nvPr/>
        </p:nvSpPr>
        <p:spPr bwMode="auto">
          <a:xfrm>
            <a:off x="2462213" y="3281363"/>
            <a:ext cx="508000" cy="87312"/>
          </a:xfrm>
          <a:custGeom>
            <a:avLst/>
            <a:gdLst>
              <a:gd name="T0" fmla="*/ 0 w 4590"/>
              <a:gd name="T1" fmla="*/ 0 h 1"/>
              <a:gd name="T2" fmla="*/ 4590 w 459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0" h="1">
                <a:moveTo>
                  <a:pt x="0" y="0"/>
                </a:moveTo>
                <a:lnTo>
                  <a:pt x="45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0045" name="Text Box 13"/>
          <p:cNvSpPr txBox="1">
            <a:spLocks noChangeArrowheads="1"/>
          </p:cNvSpPr>
          <p:nvPr/>
        </p:nvSpPr>
        <p:spPr bwMode="auto">
          <a:xfrm flipH="1">
            <a:off x="958850" y="2841625"/>
            <a:ext cx="16335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2000" b="1"/>
              <a:t>na</a:t>
            </a:r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4311650" y="3646488"/>
            <a:ext cx="1271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4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  help = </a:t>
            </a:r>
            <a:r>
              <a:rPr lang="fr-FR" altLang="bg-BG" sz="1400" b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bg-BG" altLang="bg-BG" sz="1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bg-BG" sz="14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300047" name="Group 15"/>
          <p:cNvGrpSpPr>
            <a:grpSpLocks/>
          </p:cNvGrpSpPr>
          <p:nvPr/>
        </p:nvGrpSpPr>
        <p:grpSpPr bwMode="auto">
          <a:xfrm>
            <a:off x="6337300" y="1096963"/>
            <a:ext cx="822325" cy="1538287"/>
            <a:chOff x="1111" y="782"/>
            <a:chExt cx="518" cy="969"/>
          </a:xfrm>
        </p:grpSpPr>
        <p:sp>
          <p:nvSpPr>
            <p:cNvPr id="300048" name="Text Box 16"/>
            <p:cNvSpPr txBox="1">
              <a:spLocks noChangeArrowheads="1"/>
            </p:cNvSpPr>
            <p:nvPr/>
          </p:nvSpPr>
          <p:spPr bwMode="auto">
            <a:xfrm>
              <a:off x="1111" y="1341"/>
              <a:ext cx="4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r>
                <a:rPr lang="en-US" altLang="bg-BG" sz="1400" b="1">
                  <a:cs typeface="Times New Roman" pitchFamily="18" charset="0"/>
                </a:rPr>
                <a:t>help</a:t>
              </a:r>
              <a:endParaRPr lang="en-US" altLang="bg-BG" sz="1400" b="1"/>
            </a:p>
          </p:txBody>
        </p:sp>
        <p:grpSp>
          <p:nvGrpSpPr>
            <p:cNvPr id="300049" name="Group 17"/>
            <p:cNvGrpSpPr>
              <a:grpSpLocks/>
            </p:cNvGrpSpPr>
            <p:nvPr/>
          </p:nvGrpSpPr>
          <p:grpSpPr bwMode="auto">
            <a:xfrm>
              <a:off x="1377" y="1178"/>
              <a:ext cx="116" cy="573"/>
              <a:chOff x="1459" y="950"/>
              <a:chExt cx="116" cy="573"/>
            </a:xfrm>
          </p:grpSpPr>
          <p:sp>
            <p:nvSpPr>
              <p:cNvPr id="300050" name="Freeform 18"/>
              <p:cNvSpPr>
                <a:spLocks/>
              </p:cNvSpPr>
              <p:nvPr/>
            </p:nvSpPr>
            <p:spPr bwMode="auto">
              <a:xfrm rot="5390406">
                <a:off x="1386" y="1023"/>
                <a:ext cx="261" cy="116"/>
              </a:xfrm>
              <a:custGeom>
                <a:avLst/>
                <a:gdLst>
                  <a:gd name="T0" fmla="*/ 0 w 900"/>
                  <a:gd name="T1" fmla="*/ 560 h 560"/>
                  <a:gd name="T2" fmla="*/ 900 w 900"/>
                  <a:gd name="T3" fmla="*/ 560 h 560"/>
                  <a:gd name="T4" fmla="*/ 900 w 900"/>
                  <a:gd name="T5" fmla="*/ 0 h 560"/>
                  <a:gd name="T6" fmla="*/ 0 w 900"/>
                  <a:gd name="T7" fmla="*/ 0 h 560"/>
                  <a:gd name="T8" fmla="*/ 0 w 900"/>
                  <a:gd name="T9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" h="560">
                    <a:moveTo>
                      <a:pt x="0" y="560"/>
                    </a:moveTo>
                    <a:lnTo>
                      <a:pt x="900" y="560"/>
                    </a:lnTo>
                    <a:lnTo>
                      <a:pt x="900" y="0"/>
                    </a:lnTo>
                    <a:lnTo>
                      <a:pt x="0" y="0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300051" name="Line 19"/>
              <p:cNvSpPr>
                <a:spLocks noChangeShapeType="1"/>
              </p:cNvSpPr>
              <p:nvPr/>
            </p:nvSpPr>
            <p:spPr bwMode="auto">
              <a:xfrm rot="5390406">
                <a:off x="1318" y="1315"/>
                <a:ext cx="4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300052" name="Freeform 20"/>
            <p:cNvSpPr>
              <a:spLocks/>
            </p:cNvSpPr>
            <p:nvPr/>
          </p:nvSpPr>
          <p:spPr bwMode="auto">
            <a:xfrm rot="-11027759" flipH="1" flipV="1">
              <a:off x="1215" y="782"/>
              <a:ext cx="414" cy="601"/>
            </a:xfrm>
            <a:custGeom>
              <a:avLst/>
              <a:gdLst>
                <a:gd name="T0" fmla="*/ 727 w 1580"/>
                <a:gd name="T1" fmla="*/ 280 h 1540"/>
                <a:gd name="T2" fmla="*/ 327 w 1580"/>
                <a:gd name="T3" fmla="*/ 440 h 1540"/>
                <a:gd name="T4" fmla="*/ 127 w 1580"/>
                <a:gd name="T5" fmla="*/ 720 h 1540"/>
                <a:gd name="T6" fmla="*/ 7 w 1580"/>
                <a:gd name="T7" fmla="*/ 1200 h 1540"/>
                <a:gd name="T8" fmla="*/ 87 w 1580"/>
                <a:gd name="T9" fmla="*/ 1080 h 1540"/>
                <a:gd name="T10" fmla="*/ 187 w 1580"/>
                <a:gd name="T11" fmla="*/ 820 h 1540"/>
                <a:gd name="T12" fmla="*/ 267 w 1580"/>
                <a:gd name="T13" fmla="*/ 680 h 1540"/>
                <a:gd name="T14" fmla="*/ 67 w 1580"/>
                <a:gd name="T15" fmla="*/ 1160 h 1540"/>
                <a:gd name="T16" fmla="*/ 47 w 1580"/>
                <a:gd name="T17" fmla="*/ 1360 h 1540"/>
                <a:gd name="T18" fmla="*/ 147 w 1580"/>
                <a:gd name="T19" fmla="*/ 1300 h 1540"/>
                <a:gd name="T20" fmla="*/ 207 w 1580"/>
                <a:gd name="T21" fmla="*/ 1160 h 1540"/>
                <a:gd name="T22" fmla="*/ 287 w 1580"/>
                <a:gd name="T23" fmla="*/ 960 h 1540"/>
                <a:gd name="T24" fmla="*/ 407 w 1580"/>
                <a:gd name="T25" fmla="*/ 740 h 1540"/>
                <a:gd name="T26" fmla="*/ 307 w 1580"/>
                <a:gd name="T27" fmla="*/ 1040 h 1540"/>
                <a:gd name="T28" fmla="*/ 227 w 1580"/>
                <a:gd name="T29" fmla="*/ 1340 h 1540"/>
                <a:gd name="T30" fmla="*/ 207 w 1580"/>
                <a:gd name="T31" fmla="*/ 1540 h 1540"/>
                <a:gd name="T32" fmla="*/ 387 w 1580"/>
                <a:gd name="T33" fmla="*/ 1340 h 1540"/>
                <a:gd name="T34" fmla="*/ 467 w 1580"/>
                <a:gd name="T35" fmla="*/ 1080 h 1540"/>
                <a:gd name="T36" fmla="*/ 607 w 1580"/>
                <a:gd name="T37" fmla="*/ 800 h 1540"/>
                <a:gd name="T38" fmla="*/ 547 w 1580"/>
                <a:gd name="T39" fmla="*/ 1060 h 1540"/>
                <a:gd name="T40" fmla="*/ 527 w 1580"/>
                <a:gd name="T41" fmla="*/ 1420 h 1540"/>
                <a:gd name="T42" fmla="*/ 707 w 1580"/>
                <a:gd name="T43" fmla="*/ 1460 h 1540"/>
                <a:gd name="T44" fmla="*/ 707 w 1580"/>
                <a:gd name="T45" fmla="*/ 1160 h 1540"/>
                <a:gd name="T46" fmla="*/ 827 w 1580"/>
                <a:gd name="T47" fmla="*/ 880 h 1540"/>
                <a:gd name="T48" fmla="*/ 987 w 1580"/>
                <a:gd name="T49" fmla="*/ 840 h 1540"/>
                <a:gd name="T50" fmla="*/ 1027 w 1580"/>
                <a:gd name="T51" fmla="*/ 980 h 1540"/>
                <a:gd name="T52" fmla="*/ 1027 w 1580"/>
                <a:gd name="T53" fmla="*/ 1200 h 1540"/>
                <a:gd name="T54" fmla="*/ 887 w 1580"/>
                <a:gd name="T55" fmla="*/ 1320 h 1540"/>
                <a:gd name="T56" fmla="*/ 967 w 1580"/>
                <a:gd name="T57" fmla="*/ 1440 h 1540"/>
                <a:gd name="T58" fmla="*/ 1167 w 1580"/>
                <a:gd name="T59" fmla="*/ 1320 h 1540"/>
                <a:gd name="T60" fmla="*/ 1307 w 1580"/>
                <a:gd name="T61" fmla="*/ 1080 h 1540"/>
                <a:gd name="T62" fmla="*/ 1367 w 1580"/>
                <a:gd name="T63" fmla="*/ 800 h 1540"/>
                <a:gd name="T64" fmla="*/ 1347 w 1580"/>
                <a:gd name="T65" fmla="*/ 560 h 1540"/>
                <a:gd name="T66" fmla="*/ 1527 w 1580"/>
                <a:gd name="T67" fmla="*/ 320 h 1540"/>
                <a:gd name="T68" fmla="*/ 1027 w 1580"/>
                <a:gd name="T69" fmla="*/ 40 h 1540"/>
                <a:gd name="T70" fmla="*/ 907 w 1580"/>
                <a:gd name="T71" fmla="*/ 80 h 1540"/>
                <a:gd name="T72" fmla="*/ 827 w 1580"/>
                <a:gd name="T73" fmla="*/ 220 h 1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0" h="1540">
                  <a:moveTo>
                    <a:pt x="727" y="280"/>
                  </a:moveTo>
                  <a:cubicBezTo>
                    <a:pt x="577" y="323"/>
                    <a:pt x="427" y="367"/>
                    <a:pt x="327" y="440"/>
                  </a:cubicBezTo>
                  <a:cubicBezTo>
                    <a:pt x="227" y="513"/>
                    <a:pt x="180" y="593"/>
                    <a:pt x="127" y="720"/>
                  </a:cubicBezTo>
                  <a:cubicBezTo>
                    <a:pt x="74" y="847"/>
                    <a:pt x="14" y="1140"/>
                    <a:pt x="7" y="1200"/>
                  </a:cubicBezTo>
                  <a:cubicBezTo>
                    <a:pt x="0" y="1260"/>
                    <a:pt x="57" y="1143"/>
                    <a:pt x="87" y="1080"/>
                  </a:cubicBezTo>
                  <a:cubicBezTo>
                    <a:pt x="117" y="1017"/>
                    <a:pt x="157" y="887"/>
                    <a:pt x="187" y="820"/>
                  </a:cubicBezTo>
                  <a:cubicBezTo>
                    <a:pt x="217" y="753"/>
                    <a:pt x="287" y="623"/>
                    <a:pt x="267" y="680"/>
                  </a:cubicBezTo>
                  <a:cubicBezTo>
                    <a:pt x="247" y="737"/>
                    <a:pt x="104" y="1047"/>
                    <a:pt x="67" y="1160"/>
                  </a:cubicBezTo>
                  <a:cubicBezTo>
                    <a:pt x="30" y="1273"/>
                    <a:pt x="34" y="1337"/>
                    <a:pt x="47" y="1360"/>
                  </a:cubicBezTo>
                  <a:cubicBezTo>
                    <a:pt x="60" y="1383"/>
                    <a:pt x="120" y="1333"/>
                    <a:pt x="147" y="1300"/>
                  </a:cubicBezTo>
                  <a:cubicBezTo>
                    <a:pt x="174" y="1267"/>
                    <a:pt x="184" y="1217"/>
                    <a:pt x="207" y="1160"/>
                  </a:cubicBezTo>
                  <a:cubicBezTo>
                    <a:pt x="230" y="1103"/>
                    <a:pt x="254" y="1030"/>
                    <a:pt x="287" y="960"/>
                  </a:cubicBezTo>
                  <a:cubicBezTo>
                    <a:pt x="320" y="890"/>
                    <a:pt x="404" y="727"/>
                    <a:pt x="407" y="740"/>
                  </a:cubicBezTo>
                  <a:cubicBezTo>
                    <a:pt x="410" y="753"/>
                    <a:pt x="337" y="940"/>
                    <a:pt x="307" y="1040"/>
                  </a:cubicBezTo>
                  <a:cubicBezTo>
                    <a:pt x="277" y="1140"/>
                    <a:pt x="244" y="1257"/>
                    <a:pt x="227" y="1340"/>
                  </a:cubicBezTo>
                  <a:cubicBezTo>
                    <a:pt x="210" y="1423"/>
                    <a:pt x="180" y="1540"/>
                    <a:pt x="207" y="1540"/>
                  </a:cubicBezTo>
                  <a:cubicBezTo>
                    <a:pt x="234" y="1540"/>
                    <a:pt x="344" y="1417"/>
                    <a:pt x="387" y="1340"/>
                  </a:cubicBezTo>
                  <a:cubicBezTo>
                    <a:pt x="430" y="1263"/>
                    <a:pt x="430" y="1170"/>
                    <a:pt x="467" y="1080"/>
                  </a:cubicBezTo>
                  <a:cubicBezTo>
                    <a:pt x="504" y="990"/>
                    <a:pt x="594" y="803"/>
                    <a:pt x="607" y="800"/>
                  </a:cubicBezTo>
                  <a:cubicBezTo>
                    <a:pt x="620" y="797"/>
                    <a:pt x="560" y="957"/>
                    <a:pt x="547" y="1060"/>
                  </a:cubicBezTo>
                  <a:cubicBezTo>
                    <a:pt x="534" y="1163"/>
                    <a:pt x="500" y="1353"/>
                    <a:pt x="527" y="1420"/>
                  </a:cubicBezTo>
                  <a:cubicBezTo>
                    <a:pt x="554" y="1487"/>
                    <a:pt x="677" y="1503"/>
                    <a:pt x="707" y="1460"/>
                  </a:cubicBezTo>
                  <a:cubicBezTo>
                    <a:pt x="737" y="1417"/>
                    <a:pt x="687" y="1257"/>
                    <a:pt x="707" y="1160"/>
                  </a:cubicBezTo>
                  <a:cubicBezTo>
                    <a:pt x="727" y="1063"/>
                    <a:pt x="780" y="933"/>
                    <a:pt x="827" y="880"/>
                  </a:cubicBezTo>
                  <a:cubicBezTo>
                    <a:pt x="874" y="827"/>
                    <a:pt x="954" y="823"/>
                    <a:pt x="987" y="840"/>
                  </a:cubicBezTo>
                  <a:cubicBezTo>
                    <a:pt x="1020" y="857"/>
                    <a:pt x="1020" y="920"/>
                    <a:pt x="1027" y="980"/>
                  </a:cubicBezTo>
                  <a:cubicBezTo>
                    <a:pt x="1034" y="1040"/>
                    <a:pt x="1050" y="1143"/>
                    <a:pt x="1027" y="1200"/>
                  </a:cubicBezTo>
                  <a:cubicBezTo>
                    <a:pt x="1004" y="1257"/>
                    <a:pt x="897" y="1280"/>
                    <a:pt x="887" y="1320"/>
                  </a:cubicBezTo>
                  <a:cubicBezTo>
                    <a:pt x="877" y="1360"/>
                    <a:pt x="920" y="1440"/>
                    <a:pt x="967" y="1440"/>
                  </a:cubicBezTo>
                  <a:cubicBezTo>
                    <a:pt x="1014" y="1440"/>
                    <a:pt x="1110" y="1380"/>
                    <a:pt x="1167" y="1320"/>
                  </a:cubicBezTo>
                  <a:cubicBezTo>
                    <a:pt x="1224" y="1260"/>
                    <a:pt x="1274" y="1167"/>
                    <a:pt x="1307" y="1080"/>
                  </a:cubicBezTo>
                  <a:cubicBezTo>
                    <a:pt x="1340" y="993"/>
                    <a:pt x="1360" y="887"/>
                    <a:pt x="1367" y="800"/>
                  </a:cubicBezTo>
                  <a:cubicBezTo>
                    <a:pt x="1374" y="713"/>
                    <a:pt x="1320" y="640"/>
                    <a:pt x="1347" y="560"/>
                  </a:cubicBezTo>
                  <a:cubicBezTo>
                    <a:pt x="1374" y="480"/>
                    <a:pt x="1580" y="407"/>
                    <a:pt x="1527" y="320"/>
                  </a:cubicBezTo>
                  <a:cubicBezTo>
                    <a:pt x="1474" y="233"/>
                    <a:pt x="1130" y="80"/>
                    <a:pt x="1027" y="40"/>
                  </a:cubicBezTo>
                  <a:cubicBezTo>
                    <a:pt x="924" y="0"/>
                    <a:pt x="940" y="50"/>
                    <a:pt x="907" y="80"/>
                  </a:cubicBezTo>
                  <a:cubicBezTo>
                    <a:pt x="874" y="110"/>
                    <a:pt x="850" y="187"/>
                    <a:pt x="827" y="220"/>
                  </a:cubicBezTo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45000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45000"/>
                  </a:schemeClr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0053" name="Freeform 21"/>
          <p:cNvSpPr>
            <a:spLocks/>
          </p:cNvSpPr>
          <p:nvPr/>
        </p:nvSpPr>
        <p:spPr bwMode="auto">
          <a:xfrm rot="19607236" flipH="1">
            <a:off x="1392238" y="2324100"/>
            <a:ext cx="549275" cy="679450"/>
          </a:xfrm>
          <a:custGeom>
            <a:avLst/>
            <a:gdLst>
              <a:gd name="T0" fmla="*/ 727 w 1580"/>
              <a:gd name="T1" fmla="*/ 280 h 1540"/>
              <a:gd name="T2" fmla="*/ 327 w 1580"/>
              <a:gd name="T3" fmla="*/ 440 h 1540"/>
              <a:gd name="T4" fmla="*/ 127 w 1580"/>
              <a:gd name="T5" fmla="*/ 720 h 1540"/>
              <a:gd name="T6" fmla="*/ 7 w 1580"/>
              <a:gd name="T7" fmla="*/ 1200 h 1540"/>
              <a:gd name="T8" fmla="*/ 87 w 1580"/>
              <a:gd name="T9" fmla="*/ 1080 h 1540"/>
              <a:gd name="T10" fmla="*/ 187 w 1580"/>
              <a:gd name="T11" fmla="*/ 820 h 1540"/>
              <a:gd name="T12" fmla="*/ 267 w 1580"/>
              <a:gd name="T13" fmla="*/ 680 h 1540"/>
              <a:gd name="T14" fmla="*/ 67 w 1580"/>
              <a:gd name="T15" fmla="*/ 1160 h 1540"/>
              <a:gd name="T16" fmla="*/ 47 w 1580"/>
              <a:gd name="T17" fmla="*/ 1360 h 1540"/>
              <a:gd name="T18" fmla="*/ 147 w 1580"/>
              <a:gd name="T19" fmla="*/ 1300 h 1540"/>
              <a:gd name="T20" fmla="*/ 207 w 1580"/>
              <a:gd name="T21" fmla="*/ 1160 h 1540"/>
              <a:gd name="T22" fmla="*/ 287 w 1580"/>
              <a:gd name="T23" fmla="*/ 960 h 1540"/>
              <a:gd name="T24" fmla="*/ 407 w 1580"/>
              <a:gd name="T25" fmla="*/ 740 h 1540"/>
              <a:gd name="T26" fmla="*/ 307 w 1580"/>
              <a:gd name="T27" fmla="*/ 1040 h 1540"/>
              <a:gd name="T28" fmla="*/ 227 w 1580"/>
              <a:gd name="T29" fmla="*/ 1340 h 1540"/>
              <a:gd name="T30" fmla="*/ 207 w 1580"/>
              <a:gd name="T31" fmla="*/ 1540 h 1540"/>
              <a:gd name="T32" fmla="*/ 387 w 1580"/>
              <a:gd name="T33" fmla="*/ 1340 h 1540"/>
              <a:gd name="T34" fmla="*/ 467 w 1580"/>
              <a:gd name="T35" fmla="*/ 1080 h 1540"/>
              <a:gd name="T36" fmla="*/ 607 w 1580"/>
              <a:gd name="T37" fmla="*/ 800 h 1540"/>
              <a:gd name="T38" fmla="*/ 547 w 1580"/>
              <a:gd name="T39" fmla="*/ 1060 h 1540"/>
              <a:gd name="T40" fmla="*/ 527 w 1580"/>
              <a:gd name="T41" fmla="*/ 1420 h 1540"/>
              <a:gd name="T42" fmla="*/ 707 w 1580"/>
              <a:gd name="T43" fmla="*/ 1460 h 1540"/>
              <a:gd name="T44" fmla="*/ 707 w 1580"/>
              <a:gd name="T45" fmla="*/ 1160 h 1540"/>
              <a:gd name="T46" fmla="*/ 827 w 1580"/>
              <a:gd name="T47" fmla="*/ 880 h 1540"/>
              <a:gd name="T48" fmla="*/ 987 w 1580"/>
              <a:gd name="T49" fmla="*/ 840 h 1540"/>
              <a:gd name="T50" fmla="*/ 1027 w 1580"/>
              <a:gd name="T51" fmla="*/ 980 h 1540"/>
              <a:gd name="T52" fmla="*/ 1027 w 1580"/>
              <a:gd name="T53" fmla="*/ 1200 h 1540"/>
              <a:gd name="T54" fmla="*/ 887 w 1580"/>
              <a:gd name="T55" fmla="*/ 1320 h 1540"/>
              <a:gd name="T56" fmla="*/ 967 w 1580"/>
              <a:gd name="T57" fmla="*/ 1440 h 1540"/>
              <a:gd name="T58" fmla="*/ 1167 w 1580"/>
              <a:gd name="T59" fmla="*/ 1320 h 1540"/>
              <a:gd name="T60" fmla="*/ 1307 w 1580"/>
              <a:gd name="T61" fmla="*/ 1080 h 1540"/>
              <a:gd name="T62" fmla="*/ 1367 w 1580"/>
              <a:gd name="T63" fmla="*/ 800 h 1540"/>
              <a:gd name="T64" fmla="*/ 1347 w 1580"/>
              <a:gd name="T65" fmla="*/ 560 h 1540"/>
              <a:gd name="T66" fmla="*/ 1527 w 1580"/>
              <a:gd name="T67" fmla="*/ 320 h 1540"/>
              <a:gd name="T68" fmla="*/ 1027 w 1580"/>
              <a:gd name="T69" fmla="*/ 40 h 1540"/>
              <a:gd name="T70" fmla="*/ 907 w 1580"/>
              <a:gd name="T71" fmla="*/ 80 h 1540"/>
              <a:gd name="T72" fmla="*/ 827 w 1580"/>
              <a:gd name="T73" fmla="*/ 220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80" h="1540">
                <a:moveTo>
                  <a:pt x="727" y="280"/>
                </a:moveTo>
                <a:cubicBezTo>
                  <a:pt x="577" y="323"/>
                  <a:pt x="427" y="367"/>
                  <a:pt x="327" y="440"/>
                </a:cubicBezTo>
                <a:cubicBezTo>
                  <a:pt x="227" y="513"/>
                  <a:pt x="180" y="593"/>
                  <a:pt x="127" y="720"/>
                </a:cubicBezTo>
                <a:cubicBezTo>
                  <a:pt x="74" y="847"/>
                  <a:pt x="14" y="1140"/>
                  <a:pt x="7" y="1200"/>
                </a:cubicBezTo>
                <a:cubicBezTo>
                  <a:pt x="0" y="1260"/>
                  <a:pt x="57" y="1143"/>
                  <a:pt x="87" y="1080"/>
                </a:cubicBezTo>
                <a:cubicBezTo>
                  <a:pt x="117" y="1017"/>
                  <a:pt x="157" y="887"/>
                  <a:pt x="187" y="820"/>
                </a:cubicBezTo>
                <a:cubicBezTo>
                  <a:pt x="217" y="753"/>
                  <a:pt x="287" y="623"/>
                  <a:pt x="267" y="680"/>
                </a:cubicBezTo>
                <a:cubicBezTo>
                  <a:pt x="247" y="737"/>
                  <a:pt x="104" y="1047"/>
                  <a:pt x="67" y="1160"/>
                </a:cubicBezTo>
                <a:cubicBezTo>
                  <a:pt x="30" y="1273"/>
                  <a:pt x="34" y="1337"/>
                  <a:pt x="47" y="1360"/>
                </a:cubicBezTo>
                <a:cubicBezTo>
                  <a:pt x="60" y="1383"/>
                  <a:pt x="120" y="1333"/>
                  <a:pt x="147" y="1300"/>
                </a:cubicBezTo>
                <a:cubicBezTo>
                  <a:pt x="174" y="1267"/>
                  <a:pt x="184" y="1217"/>
                  <a:pt x="207" y="1160"/>
                </a:cubicBezTo>
                <a:cubicBezTo>
                  <a:pt x="230" y="1103"/>
                  <a:pt x="254" y="1030"/>
                  <a:pt x="287" y="960"/>
                </a:cubicBezTo>
                <a:cubicBezTo>
                  <a:pt x="320" y="890"/>
                  <a:pt x="404" y="727"/>
                  <a:pt x="407" y="740"/>
                </a:cubicBezTo>
                <a:cubicBezTo>
                  <a:pt x="410" y="753"/>
                  <a:pt x="337" y="940"/>
                  <a:pt x="307" y="1040"/>
                </a:cubicBezTo>
                <a:cubicBezTo>
                  <a:pt x="277" y="1140"/>
                  <a:pt x="244" y="1257"/>
                  <a:pt x="227" y="1340"/>
                </a:cubicBezTo>
                <a:cubicBezTo>
                  <a:pt x="210" y="1423"/>
                  <a:pt x="180" y="1540"/>
                  <a:pt x="207" y="1540"/>
                </a:cubicBezTo>
                <a:cubicBezTo>
                  <a:pt x="234" y="1540"/>
                  <a:pt x="344" y="1417"/>
                  <a:pt x="387" y="1340"/>
                </a:cubicBezTo>
                <a:cubicBezTo>
                  <a:pt x="430" y="1263"/>
                  <a:pt x="430" y="1170"/>
                  <a:pt x="467" y="1080"/>
                </a:cubicBezTo>
                <a:cubicBezTo>
                  <a:pt x="504" y="990"/>
                  <a:pt x="594" y="803"/>
                  <a:pt x="607" y="800"/>
                </a:cubicBezTo>
                <a:cubicBezTo>
                  <a:pt x="620" y="797"/>
                  <a:pt x="560" y="957"/>
                  <a:pt x="547" y="1060"/>
                </a:cubicBezTo>
                <a:cubicBezTo>
                  <a:pt x="534" y="1163"/>
                  <a:pt x="500" y="1353"/>
                  <a:pt x="527" y="1420"/>
                </a:cubicBezTo>
                <a:cubicBezTo>
                  <a:pt x="554" y="1487"/>
                  <a:pt x="677" y="1503"/>
                  <a:pt x="707" y="1460"/>
                </a:cubicBezTo>
                <a:cubicBezTo>
                  <a:pt x="737" y="1417"/>
                  <a:pt x="687" y="1257"/>
                  <a:pt x="707" y="1160"/>
                </a:cubicBezTo>
                <a:cubicBezTo>
                  <a:pt x="727" y="1063"/>
                  <a:pt x="780" y="933"/>
                  <a:pt x="827" y="880"/>
                </a:cubicBezTo>
                <a:cubicBezTo>
                  <a:pt x="874" y="827"/>
                  <a:pt x="954" y="823"/>
                  <a:pt x="987" y="840"/>
                </a:cubicBezTo>
                <a:cubicBezTo>
                  <a:pt x="1020" y="857"/>
                  <a:pt x="1020" y="920"/>
                  <a:pt x="1027" y="980"/>
                </a:cubicBezTo>
                <a:cubicBezTo>
                  <a:pt x="1034" y="1040"/>
                  <a:pt x="1050" y="1143"/>
                  <a:pt x="1027" y="1200"/>
                </a:cubicBezTo>
                <a:cubicBezTo>
                  <a:pt x="1004" y="1257"/>
                  <a:pt x="897" y="1280"/>
                  <a:pt x="887" y="1320"/>
                </a:cubicBezTo>
                <a:cubicBezTo>
                  <a:pt x="877" y="1360"/>
                  <a:pt x="920" y="1440"/>
                  <a:pt x="967" y="1440"/>
                </a:cubicBezTo>
                <a:cubicBezTo>
                  <a:pt x="1014" y="1440"/>
                  <a:pt x="1110" y="1380"/>
                  <a:pt x="1167" y="1320"/>
                </a:cubicBezTo>
                <a:cubicBezTo>
                  <a:pt x="1224" y="1260"/>
                  <a:pt x="1274" y="1167"/>
                  <a:pt x="1307" y="1080"/>
                </a:cubicBezTo>
                <a:cubicBezTo>
                  <a:pt x="1340" y="993"/>
                  <a:pt x="1360" y="887"/>
                  <a:pt x="1367" y="800"/>
                </a:cubicBezTo>
                <a:cubicBezTo>
                  <a:pt x="1374" y="713"/>
                  <a:pt x="1320" y="640"/>
                  <a:pt x="1347" y="560"/>
                </a:cubicBezTo>
                <a:cubicBezTo>
                  <a:pt x="1374" y="480"/>
                  <a:pt x="1580" y="407"/>
                  <a:pt x="1527" y="320"/>
                </a:cubicBezTo>
                <a:cubicBezTo>
                  <a:pt x="1474" y="233"/>
                  <a:pt x="1130" y="80"/>
                  <a:pt x="1027" y="40"/>
                </a:cubicBezTo>
                <a:cubicBezTo>
                  <a:pt x="924" y="0"/>
                  <a:pt x="940" y="50"/>
                  <a:pt x="907" y="80"/>
                </a:cubicBezTo>
                <a:cubicBezTo>
                  <a:pt x="874" y="110"/>
                  <a:pt x="850" y="187"/>
                  <a:pt x="827" y="220"/>
                </a:cubicBezTo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  <a:alpha val="45000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46275"/>
                  <a:invGamma/>
                  <a:alpha val="45000"/>
                </a:schemeClr>
              </a:gs>
            </a:gsLst>
            <a:lin ang="5400000" scaled="1"/>
          </a:gradFill>
          <a:ln w="9525" cap="flat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1720850" y="43830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2)   help : = help^.next;</a:t>
            </a:r>
            <a:r>
              <a:rPr lang="en-US" altLang="bg-BG" sz="11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endParaRPr lang="en-US" altLang="bg-BG" sz="1800" b="1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300056" name="Group 24"/>
          <p:cNvGrpSpPr>
            <a:grpSpLocks/>
          </p:cNvGrpSpPr>
          <p:nvPr/>
        </p:nvGrpSpPr>
        <p:grpSpPr bwMode="auto">
          <a:xfrm>
            <a:off x="6037263" y="2674938"/>
            <a:ext cx="631825" cy="427037"/>
            <a:chOff x="2276" y="8902"/>
            <a:chExt cx="868" cy="697"/>
          </a:xfrm>
        </p:grpSpPr>
        <p:sp>
          <p:nvSpPr>
            <p:cNvPr id="300057" name="Text Box 25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300058" name="Rectangle 26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0059" name="Line 27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0060" name="AutoShape 28"/>
          <p:cNvSpPr>
            <a:spLocks noChangeArrowheads="1"/>
          </p:cNvSpPr>
          <p:nvPr/>
        </p:nvSpPr>
        <p:spPr bwMode="auto">
          <a:xfrm rot="16187481">
            <a:off x="4125119" y="1016794"/>
            <a:ext cx="692150" cy="3821112"/>
          </a:xfrm>
          <a:prstGeom prst="can">
            <a:avLst>
              <a:gd name="adj" fmla="val 47207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300061" name="Group 29"/>
          <p:cNvGrpSpPr>
            <a:grpSpLocks/>
          </p:cNvGrpSpPr>
          <p:nvPr/>
        </p:nvGrpSpPr>
        <p:grpSpPr bwMode="auto">
          <a:xfrm>
            <a:off x="6651625" y="2622550"/>
            <a:ext cx="608013" cy="541338"/>
            <a:chOff x="3430" y="234"/>
            <a:chExt cx="466" cy="424"/>
          </a:xfrm>
        </p:grpSpPr>
        <p:sp>
          <p:nvSpPr>
            <p:cNvPr id="300062" name="Text Box 30"/>
            <p:cNvSpPr txBox="1">
              <a:spLocks noChangeArrowheads="1"/>
            </p:cNvSpPr>
            <p:nvPr/>
          </p:nvSpPr>
          <p:spPr bwMode="auto">
            <a:xfrm>
              <a:off x="3442" y="398"/>
              <a:ext cx="241" cy="2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bg-BG" altLang="bg-BG" sz="1200" b="1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300063" name="Rectangle 31"/>
            <p:cNvSpPr>
              <a:spLocks noChangeArrowheads="1"/>
            </p:cNvSpPr>
            <p:nvPr/>
          </p:nvSpPr>
          <p:spPr bwMode="auto">
            <a:xfrm>
              <a:off x="3430" y="234"/>
              <a:ext cx="244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0064" name="Freeform 32"/>
            <p:cNvSpPr>
              <a:spLocks/>
            </p:cNvSpPr>
            <p:nvPr/>
          </p:nvSpPr>
          <p:spPr bwMode="auto">
            <a:xfrm>
              <a:off x="3556" y="326"/>
              <a:ext cx="340" cy="129"/>
            </a:xfrm>
            <a:custGeom>
              <a:avLst/>
              <a:gdLst>
                <a:gd name="T0" fmla="*/ 0 w 1683"/>
                <a:gd name="T1" fmla="*/ 293 h 1749"/>
                <a:gd name="T2" fmla="*/ 663 w 1683"/>
                <a:gd name="T3" fmla="*/ 189 h 1749"/>
                <a:gd name="T4" fmla="*/ 1163 w 1683"/>
                <a:gd name="T5" fmla="*/ 1429 h 1749"/>
                <a:gd name="T6" fmla="*/ 1683 w 1683"/>
                <a:gd name="T7" fmla="*/ 1749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3" h="1749">
                  <a:moveTo>
                    <a:pt x="0" y="293"/>
                  </a:moveTo>
                  <a:cubicBezTo>
                    <a:pt x="110" y="276"/>
                    <a:pt x="469" y="0"/>
                    <a:pt x="663" y="189"/>
                  </a:cubicBezTo>
                  <a:cubicBezTo>
                    <a:pt x="844" y="260"/>
                    <a:pt x="993" y="1169"/>
                    <a:pt x="1163" y="1429"/>
                  </a:cubicBezTo>
                  <a:cubicBezTo>
                    <a:pt x="1333" y="1689"/>
                    <a:pt x="1575" y="1682"/>
                    <a:pt x="1683" y="174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00065" name="Group 33"/>
          <p:cNvGrpSpPr>
            <a:grpSpLocks/>
          </p:cNvGrpSpPr>
          <p:nvPr/>
        </p:nvGrpSpPr>
        <p:grpSpPr bwMode="auto">
          <a:xfrm>
            <a:off x="2205038" y="2784475"/>
            <a:ext cx="471487" cy="427038"/>
            <a:chOff x="2276" y="8902"/>
            <a:chExt cx="868" cy="697"/>
          </a:xfrm>
        </p:grpSpPr>
        <p:sp>
          <p:nvSpPr>
            <p:cNvPr id="300066" name="Text Box 34"/>
            <p:cNvSpPr txBox="1">
              <a:spLocks noChangeArrowheads="1"/>
            </p:cNvSpPr>
            <p:nvPr/>
          </p:nvSpPr>
          <p:spPr bwMode="auto">
            <a:xfrm>
              <a:off x="2276" y="9180"/>
              <a:ext cx="559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bg-BG" altLang="bg-BG" sz="1200">
                  <a:cs typeface="Times New Roman" pitchFamily="18" charset="0"/>
                </a:rPr>
                <a:t> </a:t>
              </a:r>
              <a:endParaRPr lang="bg-BG" altLang="bg-BG" sz="1800"/>
            </a:p>
          </p:txBody>
        </p:sp>
        <p:sp>
          <p:nvSpPr>
            <p:cNvPr id="300067" name="Rectangle 35"/>
            <p:cNvSpPr>
              <a:spLocks noChangeArrowheads="1"/>
            </p:cNvSpPr>
            <p:nvPr/>
          </p:nvSpPr>
          <p:spPr bwMode="auto">
            <a:xfrm>
              <a:off x="2276" y="8902"/>
              <a:ext cx="559" cy="2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0068" name="Line 36"/>
            <p:cNvSpPr>
              <a:spLocks noChangeShapeType="1"/>
            </p:cNvSpPr>
            <p:nvPr/>
          </p:nvSpPr>
          <p:spPr bwMode="auto">
            <a:xfrm>
              <a:off x="2555" y="9042"/>
              <a:ext cx="589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0069" name="WordArt 37"/>
          <p:cNvSpPr>
            <a:spLocks noChangeArrowheads="1" noChangeShapeType="1" noTextEdit="1"/>
          </p:cNvSpPr>
          <p:nvPr/>
        </p:nvSpPr>
        <p:spPr bwMode="auto">
          <a:xfrm>
            <a:off x="2989263" y="2782888"/>
            <a:ext cx="3181350" cy="2873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обходено</a:t>
            </a:r>
          </a:p>
        </p:txBody>
      </p:sp>
      <p:sp>
        <p:nvSpPr>
          <p:cNvPr id="300070" name="Text Box 38"/>
          <p:cNvSpPr txBox="1">
            <a:spLocks noChangeArrowheads="1"/>
          </p:cNvSpPr>
          <p:nvPr/>
        </p:nvSpPr>
        <p:spPr bwMode="auto">
          <a:xfrm>
            <a:off x="1350963" y="3657600"/>
            <a:ext cx="2389187" cy="2743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Изходно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положение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за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помощния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указател</a:t>
            </a:r>
            <a:endParaRPr lang="en-US" altLang="bg-BG" sz="14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endParaRPr lang="en-US" altLang="bg-BG" sz="14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(1) help : = </a:t>
            </a:r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na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; </a:t>
            </a:r>
          </a:p>
          <a:p>
            <a:pPr algn="l"/>
            <a:endParaRPr lang="en-US" altLang="bg-BG" sz="14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обхождане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:</a:t>
            </a:r>
          </a:p>
          <a:p>
            <a:pPr algn="l"/>
            <a:r>
              <a:rPr lang="en-US" altLang="bg-BG" sz="1400" b="1" i="1" dirty="0">
                <a:solidFill>
                  <a:srgbClr val="800000"/>
                </a:solidFill>
                <a:latin typeface="Times New Roman" pitchFamily="18" charset="0"/>
              </a:rPr>
              <a:t>while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smtClean="0">
                <a:solidFill>
                  <a:srgbClr val="800000"/>
                </a:solidFill>
                <a:latin typeface="Times New Roman" pitchFamily="18" charset="0"/>
              </a:rPr>
              <a:t>help 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&lt;&gt; nil do</a:t>
            </a:r>
          </a:p>
          <a:p>
            <a:pPr algn="l"/>
            <a:r>
              <a:rPr lang="en-US" altLang="bg-BG" sz="1400" b="1" i="1" dirty="0">
                <a:solidFill>
                  <a:srgbClr val="800000"/>
                </a:solidFill>
                <a:latin typeface="Times New Roman" pitchFamily="18" charset="0"/>
              </a:rPr>
              <a:t>begin</a:t>
            </a:r>
            <a:endParaRPr lang="en-US" altLang="bg-BG" sz="1400" b="1" dirty="0">
              <a:solidFill>
                <a:srgbClr val="800000"/>
              </a:solidFill>
              <a:latin typeface="Times New Roman" pitchFamily="18" charset="0"/>
            </a:endParaRPr>
          </a:p>
          <a:p>
            <a:pPr algn="l"/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writeln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 (</a:t>
            </a:r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help^.data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);</a:t>
            </a:r>
          </a:p>
          <a:p>
            <a:pPr algn="l"/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(2) help:= </a:t>
            </a:r>
            <a:r>
              <a:rPr lang="en-US" altLang="bg-BG" sz="1400" b="1" dirty="0" err="1">
                <a:solidFill>
                  <a:srgbClr val="800000"/>
                </a:solidFill>
                <a:latin typeface="Times New Roman" pitchFamily="18" charset="0"/>
              </a:rPr>
              <a:t>help^.next</a:t>
            </a:r>
            <a:r>
              <a:rPr lang="en-US" altLang="bg-BG" sz="1400" b="1" dirty="0">
                <a:solidFill>
                  <a:srgbClr val="800000"/>
                </a:solidFill>
                <a:latin typeface="Times New Roman" pitchFamily="18" charset="0"/>
              </a:rPr>
              <a:t>;</a:t>
            </a:r>
          </a:p>
          <a:p>
            <a:pPr algn="l"/>
            <a:r>
              <a:rPr lang="en-US" altLang="bg-BG" sz="1400" b="1" i="1" dirty="0">
                <a:solidFill>
                  <a:srgbClr val="800000"/>
                </a:solidFill>
                <a:latin typeface="Times New Roman" pitchFamily="18" charset="0"/>
              </a:rPr>
              <a:t>end</a:t>
            </a:r>
            <a:endParaRPr lang="en-US" altLang="bg-BG" sz="14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4311650" y="437673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bg-BG" altLang="bg-BG" sz="12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hangingPunct="0"/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2)   help = help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bg-BG" altLang="bg-BG" sz="1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  <a:r>
              <a:rPr lang="en-US" altLang="bg-BG" sz="12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0071" name="Text Box 39"/>
          <p:cNvSpPr txBox="1">
            <a:spLocks noChangeArrowheads="1"/>
          </p:cNvSpPr>
          <p:nvPr/>
        </p:nvSpPr>
        <p:spPr bwMode="auto">
          <a:xfrm>
            <a:off x="4119563" y="3667125"/>
            <a:ext cx="2630487" cy="2724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Изходно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положение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за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помощния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указател</a:t>
            </a:r>
            <a:endParaRPr lang="en-US" altLang="bg-BG" sz="1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endParaRPr lang="en-US" altLang="bg-BG" sz="1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(1) help = </a:t>
            </a:r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na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; </a:t>
            </a:r>
          </a:p>
          <a:p>
            <a:pPr algn="l"/>
            <a:endParaRPr lang="en-US" altLang="bg-BG" sz="1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l"/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обхождане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  <a:p>
            <a:pPr algn="l"/>
            <a:r>
              <a:rPr lang="en-US" altLang="bg-BG" sz="1400" b="1" i="1" dirty="0">
                <a:solidFill>
                  <a:schemeClr val="accent2"/>
                </a:solidFill>
                <a:latin typeface="Times New Roman" pitchFamily="18" charset="0"/>
              </a:rPr>
              <a:t>while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 (</a:t>
            </a:r>
            <a:r>
              <a:rPr lang="en-US" altLang="bg-BG" sz="1400" b="1" dirty="0" smtClean="0">
                <a:solidFill>
                  <a:schemeClr val="accent2"/>
                </a:solidFill>
                <a:latin typeface="Times New Roman" pitchFamily="18" charset="0"/>
              </a:rPr>
              <a:t>help </a:t>
            </a:r>
            <a:r>
              <a:rPr lang="bg-BG" altLang="bg-BG" sz="1400" b="1" dirty="0" smtClean="0">
                <a:solidFill>
                  <a:schemeClr val="accent2"/>
                </a:solidFill>
                <a:latin typeface="Times New Roman" pitchFamily="18" charset="0"/>
              </a:rPr>
              <a:t>!</a:t>
            </a:r>
            <a:r>
              <a:rPr lang="en-US" altLang="bg-BG" sz="1400" b="1" dirty="0" smtClean="0">
                <a:solidFill>
                  <a:schemeClr val="accent2"/>
                </a:solidFill>
                <a:latin typeface="Times New Roman" pitchFamily="18" charset="0"/>
              </a:rPr>
              <a:t>= 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NULL) </a:t>
            </a:r>
          </a:p>
          <a:p>
            <a:pPr algn="l"/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{</a:t>
            </a:r>
          </a:p>
          <a:p>
            <a:pPr algn="l"/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cout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 &lt;&lt; help-&gt;data&lt;&lt;</a:t>
            </a:r>
            <a:r>
              <a:rPr lang="en-US" altLang="bg-BG" sz="1400" b="1" dirty="0" err="1">
                <a:solidFill>
                  <a:schemeClr val="accent2"/>
                </a:solidFill>
                <a:latin typeface="Times New Roman" pitchFamily="18" charset="0"/>
              </a:rPr>
              <a:t>endl</a:t>
            </a:r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;</a:t>
            </a:r>
          </a:p>
          <a:p>
            <a:pPr algn="l"/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  (2) help= help-&gt;next;</a:t>
            </a:r>
          </a:p>
          <a:p>
            <a:pPr algn="l"/>
            <a:r>
              <a:rPr lang="en-US" altLang="bg-BG" sz="1400" b="1" dirty="0">
                <a:solidFill>
                  <a:schemeClr val="accent2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558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000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70" grpId="0" animBg="1"/>
      <p:bldP spid="300072" grpId="0"/>
      <p:bldP spid="3000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301625" y="390525"/>
            <a:ext cx="815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grpSp>
        <p:nvGrpSpPr>
          <p:cNvPr id="5123" name="Group 6"/>
          <p:cNvGrpSpPr>
            <a:grpSpLocks/>
          </p:cNvGrpSpPr>
          <p:nvPr/>
        </p:nvGrpSpPr>
        <p:grpSpPr bwMode="auto">
          <a:xfrm>
            <a:off x="2209800" y="1787525"/>
            <a:ext cx="5522913" cy="792163"/>
            <a:chOff x="3907" y="14730"/>
            <a:chExt cx="6081" cy="989"/>
          </a:xfrm>
        </p:grpSpPr>
        <p:sp>
          <p:nvSpPr>
            <p:cNvPr id="5185" name="Oval 7"/>
            <p:cNvSpPr>
              <a:spLocks noChangeArrowheads="1"/>
            </p:cNvSpPr>
            <p:nvPr/>
          </p:nvSpPr>
          <p:spPr bwMode="auto">
            <a:xfrm>
              <a:off x="3907" y="14740"/>
              <a:ext cx="475" cy="91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5186" name="Group 8"/>
            <p:cNvGrpSpPr>
              <a:grpSpLocks/>
            </p:cNvGrpSpPr>
            <p:nvPr/>
          </p:nvGrpSpPr>
          <p:grpSpPr bwMode="auto">
            <a:xfrm>
              <a:off x="4066" y="15046"/>
              <a:ext cx="474" cy="473"/>
              <a:chOff x="2160" y="10194"/>
              <a:chExt cx="900" cy="1036"/>
            </a:xfrm>
          </p:grpSpPr>
          <p:sp>
            <p:nvSpPr>
              <p:cNvPr id="5189" name="AutoShape 9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0" name="Oval 10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1" name="Freeform 11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87" name="Freeform 12"/>
            <p:cNvSpPr>
              <a:spLocks/>
            </p:cNvSpPr>
            <p:nvPr/>
          </p:nvSpPr>
          <p:spPr bwMode="auto">
            <a:xfrm>
              <a:off x="4105" y="14730"/>
              <a:ext cx="5883" cy="989"/>
            </a:xfrm>
            <a:custGeom>
              <a:avLst/>
              <a:gdLst>
                <a:gd name="T0" fmla="*/ 0 w 6690"/>
                <a:gd name="T1" fmla="*/ 15 h 1164"/>
                <a:gd name="T2" fmla="*/ 0 w 6690"/>
                <a:gd name="T3" fmla="*/ 925 h 1164"/>
                <a:gd name="T4" fmla="*/ 5500 w 6690"/>
                <a:gd name="T5" fmla="*/ 928 h 1164"/>
                <a:gd name="T6" fmla="*/ 5500 w 6690"/>
                <a:gd name="T7" fmla="*/ 10 h 1164"/>
                <a:gd name="T8" fmla="*/ 0 w 6690"/>
                <a:gd name="T9" fmla="*/ 15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88" name="Text Box 13"/>
            <p:cNvSpPr txBox="1">
              <a:spLocks noChangeArrowheads="1"/>
            </p:cNvSpPr>
            <p:nvPr/>
          </p:nvSpPr>
          <p:spPr bwMode="auto">
            <a:xfrm>
              <a:off x="4500" y="14940"/>
              <a:ext cx="50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bg-BG" sz="1800" b="0" i="1">
                  <a:latin typeface="Times New Roman" pitchFamily="18" charset="0"/>
                </a:rPr>
                <a:t>Тук вътре е линейната  структура</a:t>
              </a:r>
              <a:endParaRPr lang="en-US" altLang="bg-BG" sz="1800"/>
            </a:p>
          </p:txBody>
        </p:sp>
      </p:grpSp>
      <p:sp>
        <p:nvSpPr>
          <p:cNvPr id="166929" name="Freeform 17"/>
          <p:cNvSpPr>
            <a:spLocks/>
          </p:cNvSpPr>
          <p:nvPr/>
        </p:nvSpPr>
        <p:spPr bwMode="auto">
          <a:xfrm>
            <a:off x="2054225" y="1595438"/>
            <a:ext cx="668338" cy="1076325"/>
          </a:xfrm>
          <a:custGeom>
            <a:avLst/>
            <a:gdLst>
              <a:gd name="T0" fmla="*/ 362479 w 1204"/>
              <a:gd name="T1" fmla="*/ 566393 h 1201"/>
              <a:gd name="T2" fmla="*/ 356928 w 1204"/>
              <a:gd name="T3" fmla="*/ 699925 h 1201"/>
              <a:gd name="T4" fmla="*/ 341385 w 1204"/>
              <a:gd name="T5" fmla="*/ 559223 h 1201"/>
              <a:gd name="T6" fmla="*/ 293647 w 1204"/>
              <a:gd name="T7" fmla="*/ 693652 h 1201"/>
              <a:gd name="T8" fmla="*/ 326398 w 1204"/>
              <a:gd name="T9" fmla="*/ 551157 h 1201"/>
              <a:gd name="T10" fmla="*/ 236472 w 1204"/>
              <a:gd name="T11" fmla="*/ 597759 h 1201"/>
              <a:gd name="T12" fmla="*/ 323067 w 1204"/>
              <a:gd name="T13" fmla="*/ 524272 h 1201"/>
              <a:gd name="T14" fmla="*/ 268667 w 1204"/>
              <a:gd name="T15" fmla="*/ 483047 h 1201"/>
              <a:gd name="T16" fmla="*/ 321402 w 1204"/>
              <a:gd name="T17" fmla="*/ 500971 h 1201"/>
              <a:gd name="T18" fmla="*/ 279214 w 1204"/>
              <a:gd name="T19" fmla="*/ 415832 h 1201"/>
              <a:gd name="T20" fmla="*/ 339720 w 1204"/>
              <a:gd name="T21" fmla="*/ 495593 h 1201"/>
              <a:gd name="T22" fmla="*/ 324177 w 1204"/>
              <a:gd name="T23" fmla="*/ 332487 h 1201"/>
              <a:gd name="T24" fmla="*/ 350267 w 1204"/>
              <a:gd name="T25" fmla="*/ 482151 h 1201"/>
              <a:gd name="T26" fmla="*/ 383018 w 1204"/>
              <a:gd name="T27" fmla="*/ 355788 h 1201"/>
              <a:gd name="T28" fmla="*/ 359704 w 1204"/>
              <a:gd name="T29" fmla="*/ 501867 h 1201"/>
              <a:gd name="T30" fmla="*/ 459621 w 1204"/>
              <a:gd name="T31" fmla="*/ 397012 h 1201"/>
              <a:gd name="T32" fmla="*/ 369140 w 1204"/>
              <a:gd name="T33" fmla="*/ 524272 h 1201"/>
              <a:gd name="T34" fmla="*/ 454625 w 1204"/>
              <a:gd name="T35" fmla="*/ 533233 h 1201"/>
              <a:gd name="T36" fmla="*/ 374136 w 1204"/>
              <a:gd name="T37" fmla="*/ 539507 h 1201"/>
              <a:gd name="T38" fmla="*/ 430756 w 1204"/>
              <a:gd name="T39" fmla="*/ 598655 h 1201"/>
              <a:gd name="T40" fmla="*/ 372471 w 1204"/>
              <a:gd name="T41" fmla="*/ 554742 h 1201"/>
              <a:gd name="T42" fmla="*/ 441858 w 1204"/>
              <a:gd name="T43" fmla="*/ 692755 h 1201"/>
              <a:gd name="T44" fmla="*/ 362479 w 1204"/>
              <a:gd name="T45" fmla="*/ 566393 h 1201"/>
              <a:gd name="T46" fmla="*/ 394675 w 1204"/>
              <a:gd name="T47" fmla="*/ 657804 h 1201"/>
              <a:gd name="T48" fmla="*/ 646134 w 1204"/>
              <a:gd name="T49" fmla="*/ 1053920 h 1201"/>
              <a:gd name="T50" fmla="*/ 426870 w 1204"/>
              <a:gd name="T51" fmla="*/ 619268 h 1201"/>
              <a:gd name="T52" fmla="*/ 611718 w 1204"/>
              <a:gd name="T53" fmla="*/ 699029 h 1201"/>
              <a:gd name="T54" fmla="*/ 430756 w 1204"/>
              <a:gd name="T55" fmla="*/ 574458 h 1201"/>
              <a:gd name="T56" fmla="*/ 668338 w 1204"/>
              <a:gd name="T57" fmla="*/ 397909 h 1201"/>
              <a:gd name="T58" fmla="*/ 417434 w 1204"/>
              <a:gd name="T59" fmla="*/ 524272 h 1201"/>
              <a:gd name="T60" fmla="*/ 630036 w 1204"/>
              <a:gd name="T61" fmla="*/ 83346 h 1201"/>
              <a:gd name="T62" fmla="*/ 388014 w 1204"/>
              <a:gd name="T63" fmla="*/ 454369 h 1201"/>
              <a:gd name="T64" fmla="*/ 457956 w 1204"/>
              <a:gd name="T65" fmla="*/ 0 h 1201"/>
              <a:gd name="T66" fmla="*/ 359148 w 1204"/>
              <a:gd name="T67" fmla="*/ 390739 h 1201"/>
              <a:gd name="T68" fmla="*/ 239247 w 1204"/>
              <a:gd name="T69" fmla="*/ 9858 h 1201"/>
              <a:gd name="T70" fmla="*/ 325287 w 1204"/>
              <a:gd name="T71" fmla="*/ 434652 h 1201"/>
              <a:gd name="T72" fmla="*/ 136554 w 1204"/>
              <a:gd name="T73" fmla="*/ 187304 h 1201"/>
              <a:gd name="T74" fmla="*/ 269778 w 1204"/>
              <a:gd name="T75" fmla="*/ 452576 h 1201"/>
              <a:gd name="T76" fmla="*/ 104914 w 1204"/>
              <a:gd name="T77" fmla="*/ 397012 h 1201"/>
              <a:gd name="T78" fmla="*/ 271998 w 1204"/>
              <a:gd name="T79" fmla="*/ 525168 h 1201"/>
              <a:gd name="T80" fmla="*/ 0 w 1204"/>
              <a:gd name="T81" fmla="*/ 752800 h 1201"/>
              <a:gd name="T82" fmla="*/ 283100 w 1204"/>
              <a:gd name="T83" fmla="*/ 610306 h 1201"/>
              <a:gd name="T84" fmla="*/ 180962 w 1204"/>
              <a:gd name="T85" fmla="*/ 1055713 h 1201"/>
              <a:gd name="T86" fmla="*/ 329728 w 1204"/>
              <a:gd name="T87" fmla="*/ 631814 h 1201"/>
              <a:gd name="T88" fmla="*/ 378022 w 1204"/>
              <a:gd name="T89" fmla="*/ 1076325 h 1201"/>
              <a:gd name="T90" fmla="*/ 394675 w 1204"/>
              <a:gd name="T91" fmla="*/ 657804 h 1201"/>
              <a:gd name="T92" fmla="*/ 362479 w 1204"/>
              <a:gd name="T93" fmla="*/ 566393 h 120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04" h="1201">
                <a:moveTo>
                  <a:pt x="653" y="632"/>
                </a:moveTo>
                <a:lnTo>
                  <a:pt x="643" y="781"/>
                </a:lnTo>
                <a:lnTo>
                  <a:pt x="615" y="624"/>
                </a:lnTo>
                <a:lnTo>
                  <a:pt x="529" y="774"/>
                </a:lnTo>
                <a:lnTo>
                  <a:pt x="588" y="615"/>
                </a:lnTo>
                <a:lnTo>
                  <a:pt x="426" y="667"/>
                </a:lnTo>
                <a:lnTo>
                  <a:pt x="582" y="585"/>
                </a:lnTo>
                <a:lnTo>
                  <a:pt x="484" y="539"/>
                </a:lnTo>
                <a:lnTo>
                  <a:pt x="579" y="559"/>
                </a:lnTo>
                <a:lnTo>
                  <a:pt x="503" y="464"/>
                </a:lnTo>
                <a:lnTo>
                  <a:pt x="612" y="553"/>
                </a:lnTo>
                <a:lnTo>
                  <a:pt x="584" y="371"/>
                </a:lnTo>
                <a:lnTo>
                  <a:pt x="631" y="538"/>
                </a:lnTo>
                <a:lnTo>
                  <a:pt x="690" y="397"/>
                </a:lnTo>
                <a:lnTo>
                  <a:pt x="648" y="560"/>
                </a:lnTo>
                <a:lnTo>
                  <a:pt x="828" y="443"/>
                </a:lnTo>
                <a:lnTo>
                  <a:pt x="665" y="585"/>
                </a:lnTo>
                <a:lnTo>
                  <a:pt x="819" y="595"/>
                </a:lnTo>
                <a:lnTo>
                  <a:pt x="674" y="602"/>
                </a:lnTo>
                <a:lnTo>
                  <a:pt x="776" y="668"/>
                </a:lnTo>
                <a:lnTo>
                  <a:pt x="671" y="619"/>
                </a:lnTo>
                <a:lnTo>
                  <a:pt x="796" y="773"/>
                </a:lnTo>
                <a:lnTo>
                  <a:pt x="653" y="632"/>
                </a:lnTo>
                <a:lnTo>
                  <a:pt x="711" y="734"/>
                </a:lnTo>
                <a:lnTo>
                  <a:pt x="1164" y="1176"/>
                </a:lnTo>
                <a:lnTo>
                  <a:pt x="769" y="691"/>
                </a:lnTo>
                <a:lnTo>
                  <a:pt x="1102" y="780"/>
                </a:lnTo>
                <a:lnTo>
                  <a:pt x="776" y="641"/>
                </a:lnTo>
                <a:lnTo>
                  <a:pt x="1204" y="444"/>
                </a:lnTo>
                <a:lnTo>
                  <a:pt x="752" y="585"/>
                </a:lnTo>
                <a:lnTo>
                  <a:pt x="1135" y="93"/>
                </a:lnTo>
                <a:lnTo>
                  <a:pt x="699" y="507"/>
                </a:lnTo>
                <a:lnTo>
                  <a:pt x="825" y="0"/>
                </a:lnTo>
                <a:lnTo>
                  <a:pt x="647" y="436"/>
                </a:lnTo>
                <a:lnTo>
                  <a:pt x="431" y="11"/>
                </a:lnTo>
                <a:lnTo>
                  <a:pt x="586" y="485"/>
                </a:lnTo>
                <a:lnTo>
                  <a:pt x="246" y="209"/>
                </a:lnTo>
                <a:lnTo>
                  <a:pt x="486" y="505"/>
                </a:lnTo>
                <a:lnTo>
                  <a:pt x="189" y="443"/>
                </a:lnTo>
                <a:lnTo>
                  <a:pt x="490" y="586"/>
                </a:lnTo>
                <a:lnTo>
                  <a:pt x="0" y="840"/>
                </a:lnTo>
                <a:lnTo>
                  <a:pt x="510" y="681"/>
                </a:lnTo>
                <a:lnTo>
                  <a:pt x="326" y="1178"/>
                </a:lnTo>
                <a:lnTo>
                  <a:pt x="594" y="705"/>
                </a:lnTo>
                <a:lnTo>
                  <a:pt x="681" y="1201"/>
                </a:lnTo>
                <a:lnTo>
                  <a:pt x="711" y="734"/>
                </a:lnTo>
                <a:lnTo>
                  <a:pt x="653" y="632"/>
                </a:lnTo>
                <a:close/>
              </a:path>
            </a:pathLst>
          </a:custGeom>
          <a:solidFill>
            <a:srgbClr val="B2B2B2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66998" name="Group 86"/>
          <p:cNvGrpSpPr>
            <a:grpSpLocks/>
          </p:cNvGrpSpPr>
          <p:nvPr/>
        </p:nvGrpSpPr>
        <p:grpSpPr bwMode="auto">
          <a:xfrm>
            <a:off x="719138" y="1014413"/>
            <a:ext cx="1368425" cy="1420812"/>
            <a:chOff x="1385" y="1323"/>
            <a:chExt cx="862" cy="895"/>
          </a:xfrm>
        </p:grpSpPr>
        <p:sp>
          <p:nvSpPr>
            <p:cNvPr id="166999" name="Freeform 87"/>
            <p:cNvSpPr>
              <a:spLocks/>
            </p:cNvSpPr>
            <p:nvPr/>
          </p:nvSpPr>
          <p:spPr bwMode="auto">
            <a:xfrm flipH="1">
              <a:off x="1524" y="1552"/>
              <a:ext cx="267" cy="505"/>
            </a:xfrm>
            <a:custGeom>
              <a:avLst/>
              <a:gdLst>
                <a:gd name="T0" fmla="*/ 457 w 1564"/>
                <a:gd name="T1" fmla="*/ 45 h 2938"/>
                <a:gd name="T2" fmla="*/ 404 w 1564"/>
                <a:gd name="T3" fmla="*/ 75 h 2938"/>
                <a:gd name="T4" fmla="*/ 0 w 1564"/>
                <a:gd name="T5" fmla="*/ 343 h 2938"/>
                <a:gd name="T6" fmla="*/ 107 w 1564"/>
                <a:gd name="T7" fmla="*/ 2272 h 2938"/>
                <a:gd name="T8" fmla="*/ 107 w 1564"/>
                <a:gd name="T9" fmla="*/ 2375 h 2938"/>
                <a:gd name="T10" fmla="*/ 129 w 1564"/>
                <a:gd name="T11" fmla="*/ 2555 h 2938"/>
                <a:gd name="T12" fmla="*/ 122 w 1564"/>
                <a:gd name="T13" fmla="*/ 2757 h 2938"/>
                <a:gd name="T14" fmla="*/ 444 w 1564"/>
                <a:gd name="T15" fmla="*/ 2883 h 2938"/>
                <a:gd name="T16" fmla="*/ 784 w 1564"/>
                <a:gd name="T17" fmla="*/ 2938 h 2938"/>
                <a:gd name="T18" fmla="*/ 1194 w 1564"/>
                <a:gd name="T19" fmla="*/ 2900 h 2938"/>
                <a:gd name="T20" fmla="*/ 1534 w 1564"/>
                <a:gd name="T21" fmla="*/ 2775 h 2938"/>
                <a:gd name="T22" fmla="*/ 1564 w 1564"/>
                <a:gd name="T23" fmla="*/ 2412 h 2938"/>
                <a:gd name="T24" fmla="*/ 1534 w 1564"/>
                <a:gd name="T25" fmla="*/ 1486 h 2938"/>
                <a:gd name="T26" fmla="*/ 1281 w 1564"/>
                <a:gd name="T27" fmla="*/ 305 h 2938"/>
                <a:gd name="T28" fmla="*/ 944 w 1564"/>
                <a:gd name="T29" fmla="*/ 30 h 2938"/>
                <a:gd name="T30" fmla="*/ 847 w 1564"/>
                <a:gd name="T31" fmla="*/ 0 h 2938"/>
                <a:gd name="T32" fmla="*/ 697 w 1564"/>
                <a:gd name="T33" fmla="*/ 8 h 2938"/>
                <a:gd name="T34" fmla="*/ 592 w 1564"/>
                <a:gd name="T35" fmla="*/ 8 h 2938"/>
                <a:gd name="T36" fmla="*/ 524 w 1564"/>
                <a:gd name="T37" fmla="*/ 38 h 2938"/>
                <a:gd name="T38" fmla="*/ 457 w 1564"/>
                <a:gd name="T39" fmla="*/ 45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4" h="2938">
                  <a:moveTo>
                    <a:pt x="457" y="45"/>
                  </a:moveTo>
                  <a:lnTo>
                    <a:pt x="404" y="75"/>
                  </a:lnTo>
                  <a:lnTo>
                    <a:pt x="0" y="343"/>
                  </a:lnTo>
                  <a:lnTo>
                    <a:pt x="107" y="2272"/>
                  </a:lnTo>
                  <a:lnTo>
                    <a:pt x="107" y="2375"/>
                  </a:lnTo>
                  <a:lnTo>
                    <a:pt x="129" y="2555"/>
                  </a:lnTo>
                  <a:lnTo>
                    <a:pt x="122" y="2757"/>
                  </a:lnTo>
                  <a:lnTo>
                    <a:pt x="444" y="2883"/>
                  </a:lnTo>
                  <a:lnTo>
                    <a:pt x="784" y="2938"/>
                  </a:lnTo>
                  <a:lnTo>
                    <a:pt x="1194" y="2900"/>
                  </a:lnTo>
                  <a:lnTo>
                    <a:pt x="1534" y="2775"/>
                  </a:lnTo>
                  <a:lnTo>
                    <a:pt x="1564" y="2412"/>
                  </a:lnTo>
                  <a:lnTo>
                    <a:pt x="1534" y="1486"/>
                  </a:lnTo>
                  <a:lnTo>
                    <a:pt x="1281" y="305"/>
                  </a:lnTo>
                  <a:lnTo>
                    <a:pt x="944" y="30"/>
                  </a:lnTo>
                  <a:lnTo>
                    <a:pt x="847" y="0"/>
                  </a:lnTo>
                  <a:lnTo>
                    <a:pt x="697" y="8"/>
                  </a:lnTo>
                  <a:lnTo>
                    <a:pt x="592" y="8"/>
                  </a:lnTo>
                  <a:lnTo>
                    <a:pt x="524" y="38"/>
                  </a:lnTo>
                  <a:lnTo>
                    <a:pt x="457" y="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67000" name="Freeform 88"/>
            <p:cNvSpPr>
              <a:spLocks/>
            </p:cNvSpPr>
            <p:nvPr/>
          </p:nvSpPr>
          <p:spPr bwMode="auto">
            <a:xfrm flipH="1">
              <a:off x="1628" y="1510"/>
              <a:ext cx="100" cy="88"/>
            </a:xfrm>
            <a:custGeom>
              <a:avLst/>
              <a:gdLst>
                <a:gd name="T0" fmla="*/ 540 w 583"/>
                <a:gd name="T1" fmla="*/ 0 h 511"/>
                <a:gd name="T2" fmla="*/ 560 w 583"/>
                <a:gd name="T3" fmla="*/ 116 h 511"/>
                <a:gd name="T4" fmla="*/ 563 w 583"/>
                <a:gd name="T5" fmla="*/ 173 h 511"/>
                <a:gd name="T6" fmla="*/ 570 w 583"/>
                <a:gd name="T7" fmla="*/ 248 h 511"/>
                <a:gd name="T8" fmla="*/ 583 w 583"/>
                <a:gd name="T9" fmla="*/ 321 h 511"/>
                <a:gd name="T10" fmla="*/ 548 w 583"/>
                <a:gd name="T11" fmla="*/ 383 h 511"/>
                <a:gd name="T12" fmla="*/ 503 w 583"/>
                <a:gd name="T13" fmla="*/ 453 h 511"/>
                <a:gd name="T14" fmla="*/ 453 w 583"/>
                <a:gd name="T15" fmla="*/ 488 h 511"/>
                <a:gd name="T16" fmla="*/ 385 w 583"/>
                <a:gd name="T17" fmla="*/ 508 h 511"/>
                <a:gd name="T18" fmla="*/ 305 w 583"/>
                <a:gd name="T19" fmla="*/ 511 h 511"/>
                <a:gd name="T20" fmla="*/ 220 w 583"/>
                <a:gd name="T21" fmla="*/ 503 h 511"/>
                <a:gd name="T22" fmla="*/ 160 w 583"/>
                <a:gd name="T23" fmla="*/ 481 h 511"/>
                <a:gd name="T24" fmla="*/ 108 w 583"/>
                <a:gd name="T25" fmla="*/ 456 h 511"/>
                <a:gd name="T26" fmla="*/ 70 w 583"/>
                <a:gd name="T27" fmla="*/ 426 h 511"/>
                <a:gd name="T28" fmla="*/ 33 w 583"/>
                <a:gd name="T29" fmla="*/ 373 h 511"/>
                <a:gd name="T30" fmla="*/ 15 w 583"/>
                <a:gd name="T31" fmla="*/ 321 h 511"/>
                <a:gd name="T32" fmla="*/ 8 w 583"/>
                <a:gd name="T33" fmla="*/ 271 h 511"/>
                <a:gd name="T34" fmla="*/ 0 w 583"/>
                <a:gd name="T35" fmla="*/ 116 h 511"/>
                <a:gd name="T36" fmla="*/ 540 w 583"/>
                <a:gd name="T37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3" h="511">
                  <a:moveTo>
                    <a:pt x="540" y="0"/>
                  </a:moveTo>
                  <a:lnTo>
                    <a:pt x="560" y="116"/>
                  </a:lnTo>
                  <a:lnTo>
                    <a:pt x="563" y="173"/>
                  </a:lnTo>
                  <a:lnTo>
                    <a:pt x="570" y="248"/>
                  </a:lnTo>
                  <a:lnTo>
                    <a:pt x="583" y="321"/>
                  </a:lnTo>
                  <a:lnTo>
                    <a:pt x="548" y="383"/>
                  </a:lnTo>
                  <a:lnTo>
                    <a:pt x="503" y="453"/>
                  </a:lnTo>
                  <a:lnTo>
                    <a:pt x="453" y="488"/>
                  </a:lnTo>
                  <a:lnTo>
                    <a:pt x="385" y="508"/>
                  </a:lnTo>
                  <a:lnTo>
                    <a:pt x="305" y="511"/>
                  </a:lnTo>
                  <a:lnTo>
                    <a:pt x="220" y="503"/>
                  </a:lnTo>
                  <a:lnTo>
                    <a:pt x="160" y="481"/>
                  </a:lnTo>
                  <a:lnTo>
                    <a:pt x="108" y="456"/>
                  </a:lnTo>
                  <a:lnTo>
                    <a:pt x="70" y="426"/>
                  </a:lnTo>
                  <a:lnTo>
                    <a:pt x="33" y="373"/>
                  </a:lnTo>
                  <a:lnTo>
                    <a:pt x="15" y="321"/>
                  </a:lnTo>
                  <a:lnTo>
                    <a:pt x="8" y="271"/>
                  </a:lnTo>
                  <a:lnTo>
                    <a:pt x="0" y="116"/>
                  </a:lnTo>
                  <a:lnTo>
                    <a:pt x="5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169" name="Group 89"/>
            <p:cNvGrpSpPr>
              <a:grpSpLocks/>
            </p:cNvGrpSpPr>
            <p:nvPr/>
          </p:nvGrpSpPr>
          <p:grpSpPr bwMode="auto">
            <a:xfrm flipH="1">
              <a:off x="1746" y="1358"/>
              <a:ext cx="29" cy="124"/>
              <a:chOff x="3858" y="5552"/>
              <a:chExt cx="167" cy="720"/>
            </a:xfrm>
          </p:grpSpPr>
          <p:sp>
            <p:nvSpPr>
              <p:cNvPr id="167002" name="Freeform 90"/>
              <p:cNvSpPr>
                <a:spLocks/>
              </p:cNvSpPr>
              <p:nvPr/>
            </p:nvSpPr>
            <p:spPr bwMode="auto">
              <a:xfrm>
                <a:off x="3858" y="5552"/>
                <a:ext cx="167" cy="505"/>
              </a:xfrm>
              <a:custGeom>
                <a:avLst/>
                <a:gdLst>
                  <a:gd name="T0" fmla="*/ 85 w 167"/>
                  <a:gd name="T1" fmla="*/ 0 h 503"/>
                  <a:gd name="T2" fmla="*/ 37 w 167"/>
                  <a:gd name="T3" fmla="*/ 55 h 503"/>
                  <a:gd name="T4" fmla="*/ 7 w 167"/>
                  <a:gd name="T5" fmla="*/ 120 h 503"/>
                  <a:gd name="T6" fmla="*/ 0 w 167"/>
                  <a:gd name="T7" fmla="*/ 195 h 503"/>
                  <a:gd name="T8" fmla="*/ 0 w 167"/>
                  <a:gd name="T9" fmla="*/ 247 h 503"/>
                  <a:gd name="T10" fmla="*/ 15 w 167"/>
                  <a:gd name="T11" fmla="*/ 345 h 503"/>
                  <a:gd name="T12" fmla="*/ 22 w 167"/>
                  <a:gd name="T13" fmla="*/ 400 h 503"/>
                  <a:gd name="T14" fmla="*/ 37 w 167"/>
                  <a:gd name="T15" fmla="*/ 428 h 503"/>
                  <a:gd name="T16" fmla="*/ 67 w 167"/>
                  <a:gd name="T17" fmla="*/ 445 h 503"/>
                  <a:gd name="T18" fmla="*/ 92 w 167"/>
                  <a:gd name="T19" fmla="*/ 503 h 503"/>
                  <a:gd name="T20" fmla="*/ 100 w 167"/>
                  <a:gd name="T21" fmla="*/ 420 h 503"/>
                  <a:gd name="T22" fmla="*/ 112 w 167"/>
                  <a:gd name="T23" fmla="*/ 360 h 503"/>
                  <a:gd name="T24" fmla="*/ 142 w 167"/>
                  <a:gd name="T25" fmla="*/ 280 h 503"/>
                  <a:gd name="T26" fmla="*/ 137 w 167"/>
                  <a:gd name="T27" fmla="*/ 217 h 503"/>
                  <a:gd name="T28" fmla="*/ 167 w 167"/>
                  <a:gd name="T29" fmla="*/ 175 h 503"/>
                  <a:gd name="T30" fmla="*/ 112 w 167"/>
                  <a:gd name="T31" fmla="*/ 142 h 503"/>
                  <a:gd name="T32" fmla="*/ 90 w 167"/>
                  <a:gd name="T33" fmla="*/ 107 h 503"/>
                  <a:gd name="T34" fmla="*/ 85 w 167"/>
                  <a:gd name="T35" fmla="*/ 0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503">
                    <a:moveTo>
                      <a:pt x="85" y="0"/>
                    </a:moveTo>
                    <a:lnTo>
                      <a:pt x="37" y="55"/>
                    </a:lnTo>
                    <a:lnTo>
                      <a:pt x="7" y="120"/>
                    </a:lnTo>
                    <a:lnTo>
                      <a:pt x="0" y="195"/>
                    </a:lnTo>
                    <a:lnTo>
                      <a:pt x="0" y="247"/>
                    </a:lnTo>
                    <a:lnTo>
                      <a:pt x="15" y="345"/>
                    </a:lnTo>
                    <a:lnTo>
                      <a:pt x="22" y="400"/>
                    </a:lnTo>
                    <a:lnTo>
                      <a:pt x="37" y="428"/>
                    </a:lnTo>
                    <a:lnTo>
                      <a:pt x="67" y="445"/>
                    </a:lnTo>
                    <a:lnTo>
                      <a:pt x="92" y="503"/>
                    </a:lnTo>
                    <a:lnTo>
                      <a:pt x="100" y="420"/>
                    </a:lnTo>
                    <a:lnTo>
                      <a:pt x="112" y="360"/>
                    </a:lnTo>
                    <a:lnTo>
                      <a:pt x="142" y="280"/>
                    </a:lnTo>
                    <a:lnTo>
                      <a:pt x="137" y="217"/>
                    </a:lnTo>
                    <a:lnTo>
                      <a:pt x="167" y="175"/>
                    </a:lnTo>
                    <a:lnTo>
                      <a:pt x="112" y="142"/>
                    </a:lnTo>
                    <a:lnTo>
                      <a:pt x="90" y="107"/>
                    </a:lnTo>
                    <a:lnTo>
                      <a:pt x="8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67003" name="Freeform 91"/>
              <p:cNvSpPr>
                <a:spLocks/>
              </p:cNvSpPr>
              <p:nvPr/>
            </p:nvSpPr>
            <p:spPr bwMode="auto">
              <a:xfrm>
                <a:off x="3875" y="5976"/>
                <a:ext cx="92" cy="296"/>
              </a:xfrm>
              <a:custGeom>
                <a:avLst/>
                <a:gdLst>
                  <a:gd name="T0" fmla="*/ 68 w 93"/>
                  <a:gd name="T1" fmla="*/ 28 h 295"/>
                  <a:gd name="T2" fmla="*/ 45 w 93"/>
                  <a:gd name="T3" fmla="*/ 5 h 295"/>
                  <a:gd name="T4" fmla="*/ 25 w 93"/>
                  <a:gd name="T5" fmla="*/ 0 h 295"/>
                  <a:gd name="T6" fmla="*/ 8 w 93"/>
                  <a:gd name="T7" fmla="*/ 23 h 295"/>
                  <a:gd name="T8" fmla="*/ 0 w 93"/>
                  <a:gd name="T9" fmla="*/ 70 h 295"/>
                  <a:gd name="T10" fmla="*/ 5 w 93"/>
                  <a:gd name="T11" fmla="*/ 115 h 295"/>
                  <a:gd name="T12" fmla="*/ 8 w 93"/>
                  <a:gd name="T13" fmla="*/ 158 h 295"/>
                  <a:gd name="T14" fmla="*/ 20 w 93"/>
                  <a:gd name="T15" fmla="*/ 198 h 295"/>
                  <a:gd name="T16" fmla="*/ 30 w 93"/>
                  <a:gd name="T17" fmla="*/ 248 h 295"/>
                  <a:gd name="T18" fmla="*/ 35 w 93"/>
                  <a:gd name="T19" fmla="*/ 265 h 295"/>
                  <a:gd name="T20" fmla="*/ 45 w 93"/>
                  <a:gd name="T21" fmla="*/ 295 h 295"/>
                  <a:gd name="T22" fmla="*/ 58 w 93"/>
                  <a:gd name="T23" fmla="*/ 280 h 295"/>
                  <a:gd name="T24" fmla="*/ 68 w 93"/>
                  <a:gd name="T25" fmla="*/ 295 h 295"/>
                  <a:gd name="T26" fmla="*/ 88 w 93"/>
                  <a:gd name="T27" fmla="*/ 260 h 295"/>
                  <a:gd name="T28" fmla="*/ 93 w 93"/>
                  <a:gd name="T29" fmla="*/ 203 h 295"/>
                  <a:gd name="T30" fmla="*/ 93 w 93"/>
                  <a:gd name="T31" fmla="*/ 98 h 295"/>
                  <a:gd name="T32" fmla="*/ 68 w 93"/>
                  <a:gd name="T33" fmla="*/ 28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95">
                    <a:moveTo>
                      <a:pt x="68" y="28"/>
                    </a:moveTo>
                    <a:lnTo>
                      <a:pt x="45" y="5"/>
                    </a:lnTo>
                    <a:lnTo>
                      <a:pt x="25" y="0"/>
                    </a:lnTo>
                    <a:lnTo>
                      <a:pt x="8" y="23"/>
                    </a:lnTo>
                    <a:lnTo>
                      <a:pt x="0" y="70"/>
                    </a:lnTo>
                    <a:lnTo>
                      <a:pt x="5" y="115"/>
                    </a:lnTo>
                    <a:lnTo>
                      <a:pt x="8" y="158"/>
                    </a:lnTo>
                    <a:lnTo>
                      <a:pt x="20" y="198"/>
                    </a:lnTo>
                    <a:lnTo>
                      <a:pt x="30" y="248"/>
                    </a:lnTo>
                    <a:lnTo>
                      <a:pt x="35" y="265"/>
                    </a:lnTo>
                    <a:lnTo>
                      <a:pt x="45" y="295"/>
                    </a:lnTo>
                    <a:lnTo>
                      <a:pt x="58" y="280"/>
                    </a:lnTo>
                    <a:lnTo>
                      <a:pt x="68" y="295"/>
                    </a:lnTo>
                    <a:lnTo>
                      <a:pt x="88" y="260"/>
                    </a:lnTo>
                    <a:lnTo>
                      <a:pt x="93" y="203"/>
                    </a:lnTo>
                    <a:lnTo>
                      <a:pt x="93" y="98"/>
                    </a:lnTo>
                    <a:lnTo>
                      <a:pt x="6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67004" name="Freeform 92"/>
            <p:cNvSpPr>
              <a:spLocks/>
            </p:cNvSpPr>
            <p:nvPr/>
          </p:nvSpPr>
          <p:spPr bwMode="auto">
            <a:xfrm flipH="1">
              <a:off x="1598" y="1351"/>
              <a:ext cx="162" cy="225"/>
            </a:xfrm>
            <a:custGeom>
              <a:avLst/>
              <a:gdLst>
                <a:gd name="T0" fmla="*/ 52 w 947"/>
                <a:gd name="T1" fmla="*/ 192 h 1308"/>
                <a:gd name="T2" fmla="*/ 12 w 947"/>
                <a:gd name="T3" fmla="*/ 370 h 1308"/>
                <a:gd name="T4" fmla="*/ 15 w 947"/>
                <a:gd name="T5" fmla="*/ 523 h 1308"/>
                <a:gd name="T6" fmla="*/ 0 w 947"/>
                <a:gd name="T7" fmla="*/ 658 h 1308"/>
                <a:gd name="T8" fmla="*/ 5 w 947"/>
                <a:gd name="T9" fmla="*/ 753 h 1308"/>
                <a:gd name="T10" fmla="*/ 27 w 947"/>
                <a:gd name="T11" fmla="*/ 850 h 1308"/>
                <a:gd name="T12" fmla="*/ 87 w 947"/>
                <a:gd name="T13" fmla="*/ 998 h 1308"/>
                <a:gd name="T14" fmla="*/ 142 w 947"/>
                <a:gd name="T15" fmla="*/ 1121 h 1308"/>
                <a:gd name="T16" fmla="*/ 190 w 947"/>
                <a:gd name="T17" fmla="*/ 1226 h 1308"/>
                <a:gd name="T18" fmla="*/ 290 w 947"/>
                <a:gd name="T19" fmla="*/ 1293 h 1308"/>
                <a:gd name="T20" fmla="*/ 425 w 947"/>
                <a:gd name="T21" fmla="*/ 1308 h 1308"/>
                <a:gd name="T22" fmla="*/ 515 w 947"/>
                <a:gd name="T23" fmla="*/ 1303 h 1308"/>
                <a:gd name="T24" fmla="*/ 590 w 947"/>
                <a:gd name="T25" fmla="*/ 1273 h 1308"/>
                <a:gd name="T26" fmla="*/ 662 w 947"/>
                <a:gd name="T27" fmla="*/ 1226 h 1308"/>
                <a:gd name="T28" fmla="*/ 752 w 947"/>
                <a:gd name="T29" fmla="*/ 1121 h 1308"/>
                <a:gd name="T30" fmla="*/ 812 w 947"/>
                <a:gd name="T31" fmla="*/ 980 h 1308"/>
                <a:gd name="T32" fmla="*/ 835 w 947"/>
                <a:gd name="T33" fmla="*/ 873 h 1308"/>
                <a:gd name="T34" fmla="*/ 845 w 947"/>
                <a:gd name="T35" fmla="*/ 793 h 1308"/>
                <a:gd name="T36" fmla="*/ 880 w 947"/>
                <a:gd name="T37" fmla="*/ 768 h 1308"/>
                <a:gd name="T38" fmla="*/ 910 w 947"/>
                <a:gd name="T39" fmla="*/ 710 h 1308"/>
                <a:gd name="T40" fmla="*/ 940 w 947"/>
                <a:gd name="T41" fmla="*/ 625 h 1308"/>
                <a:gd name="T42" fmla="*/ 947 w 947"/>
                <a:gd name="T43" fmla="*/ 538 h 1308"/>
                <a:gd name="T44" fmla="*/ 925 w 947"/>
                <a:gd name="T45" fmla="*/ 478 h 1308"/>
                <a:gd name="T46" fmla="*/ 872 w 947"/>
                <a:gd name="T47" fmla="*/ 478 h 1308"/>
                <a:gd name="T48" fmla="*/ 822 w 947"/>
                <a:gd name="T49" fmla="*/ 493 h 1308"/>
                <a:gd name="T50" fmla="*/ 827 w 947"/>
                <a:gd name="T51" fmla="*/ 347 h 1308"/>
                <a:gd name="T52" fmla="*/ 807 w 947"/>
                <a:gd name="T53" fmla="*/ 205 h 1308"/>
                <a:gd name="T54" fmla="*/ 737 w 947"/>
                <a:gd name="T55" fmla="*/ 90 h 1308"/>
                <a:gd name="T56" fmla="*/ 602 w 947"/>
                <a:gd name="T57" fmla="*/ 17 h 1308"/>
                <a:gd name="T58" fmla="*/ 400 w 947"/>
                <a:gd name="T59" fmla="*/ 0 h 1308"/>
                <a:gd name="T60" fmla="*/ 200 w 947"/>
                <a:gd name="T61" fmla="*/ 32 h 1308"/>
                <a:gd name="T62" fmla="*/ 77 w 947"/>
                <a:gd name="T63" fmla="*/ 137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7" h="1308">
                  <a:moveTo>
                    <a:pt x="77" y="137"/>
                  </a:moveTo>
                  <a:lnTo>
                    <a:pt x="52" y="192"/>
                  </a:lnTo>
                  <a:lnTo>
                    <a:pt x="27" y="282"/>
                  </a:lnTo>
                  <a:lnTo>
                    <a:pt x="12" y="370"/>
                  </a:lnTo>
                  <a:lnTo>
                    <a:pt x="5" y="440"/>
                  </a:lnTo>
                  <a:lnTo>
                    <a:pt x="15" y="523"/>
                  </a:lnTo>
                  <a:lnTo>
                    <a:pt x="10" y="578"/>
                  </a:lnTo>
                  <a:lnTo>
                    <a:pt x="0" y="658"/>
                  </a:lnTo>
                  <a:lnTo>
                    <a:pt x="0" y="708"/>
                  </a:lnTo>
                  <a:lnTo>
                    <a:pt x="5" y="753"/>
                  </a:lnTo>
                  <a:lnTo>
                    <a:pt x="12" y="805"/>
                  </a:lnTo>
                  <a:lnTo>
                    <a:pt x="27" y="850"/>
                  </a:lnTo>
                  <a:lnTo>
                    <a:pt x="60" y="933"/>
                  </a:lnTo>
                  <a:lnTo>
                    <a:pt x="87" y="998"/>
                  </a:lnTo>
                  <a:lnTo>
                    <a:pt x="117" y="1066"/>
                  </a:lnTo>
                  <a:lnTo>
                    <a:pt x="142" y="1121"/>
                  </a:lnTo>
                  <a:lnTo>
                    <a:pt x="160" y="1171"/>
                  </a:lnTo>
                  <a:lnTo>
                    <a:pt x="190" y="1226"/>
                  </a:lnTo>
                  <a:lnTo>
                    <a:pt x="235" y="1271"/>
                  </a:lnTo>
                  <a:lnTo>
                    <a:pt x="290" y="1293"/>
                  </a:lnTo>
                  <a:lnTo>
                    <a:pt x="362" y="1308"/>
                  </a:lnTo>
                  <a:lnTo>
                    <a:pt x="425" y="1308"/>
                  </a:lnTo>
                  <a:lnTo>
                    <a:pt x="475" y="1308"/>
                  </a:lnTo>
                  <a:lnTo>
                    <a:pt x="515" y="1303"/>
                  </a:lnTo>
                  <a:lnTo>
                    <a:pt x="552" y="1293"/>
                  </a:lnTo>
                  <a:lnTo>
                    <a:pt x="590" y="1273"/>
                  </a:lnTo>
                  <a:lnTo>
                    <a:pt x="625" y="1256"/>
                  </a:lnTo>
                  <a:lnTo>
                    <a:pt x="662" y="1226"/>
                  </a:lnTo>
                  <a:lnTo>
                    <a:pt x="700" y="1183"/>
                  </a:lnTo>
                  <a:lnTo>
                    <a:pt x="752" y="1121"/>
                  </a:lnTo>
                  <a:lnTo>
                    <a:pt x="782" y="1063"/>
                  </a:lnTo>
                  <a:lnTo>
                    <a:pt x="812" y="980"/>
                  </a:lnTo>
                  <a:lnTo>
                    <a:pt x="827" y="925"/>
                  </a:lnTo>
                  <a:lnTo>
                    <a:pt x="835" y="873"/>
                  </a:lnTo>
                  <a:lnTo>
                    <a:pt x="842" y="830"/>
                  </a:lnTo>
                  <a:lnTo>
                    <a:pt x="845" y="793"/>
                  </a:lnTo>
                  <a:lnTo>
                    <a:pt x="860" y="783"/>
                  </a:lnTo>
                  <a:lnTo>
                    <a:pt x="880" y="768"/>
                  </a:lnTo>
                  <a:lnTo>
                    <a:pt x="895" y="738"/>
                  </a:lnTo>
                  <a:lnTo>
                    <a:pt x="910" y="710"/>
                  </a:lnTo>
                  <a:lnTo>
                    <a:pt x="925" y="678"/>
                  </a:lnTo>
                  <a:lnTo>
                    <a:pt x="940" y="625"/>
                  </a:lnTo>
                  <a:lnTo>
                    <a:pt x="942" y="583"/>
                  </a:lnTo>
                  <a:lnTo>
                    <a:pt x="947" y="538"/>
                  </a:lnTo>
                  <a:lnTo>
                    <a:pt x="940" y="510"/>
                  </a:lnTo>
                  <a:lnTo>
                    <a:pt x="925" y="478"/>
                  </a:lnTo>
                  <a:lnTo>
                    <a:pt x="890" y="478"/>
                  </a:lnTo>
                  <a:lnTo>
                    <a:pt x="872" y="478"/>
                  </a:lnTo>
                  <a:lnTo>
                    <a:pt x="850" y="500"/>
                  </a:lnTo>
                  <a:lnTo>
                    <a:pt x="822" y="493"/>
                  </a:lnTo>
                  <a:lnTo>
                    <a:pt x="827" y="420"/>
                  </a:lnTo>
                  <a:lnTo>
                    <a:pt x="827" y="347"/>
                  </a:lnTo>
                  <a:lnTo>
                    <a:pt x="822" y="290"/>
                  </a:lnTo>
                  <a:lnTo>
                    <a:pt x="807" y="205"/>
                  </a:lnTo>
                  <a:lnTo>
                    <a:pt x="777" y="140"/>
                  </a:lnTo>
                  <a:lnTo>
                    <a:pt x="737" y="90"/>
                  </a:lnTo>
                  <a:lnTo>
                    <a:pt x="672" y="45"/>
                  </a:lnTo>
                  <a:lnTo>
                    <a:pt x="602" y="17"/>
                  </a:lnTo>
                  <a:lnTo>
                    <a:pt x="502" y="0"/>
                  </a:lnTo>
                  <a:lnTo>
                    <a:pt x="400" y="0"/>
                  </a:lnTo>
                  <a:lnTo>
                    <a:pt x="297" y="7"/>
                  </a:lnTo>
                  <a:lnTo>
                    <a:pt x="200" y="32"/>
                  </a:lnTo>
                  <a:lnTo>
                    <a:pt x="135" y="80"/>
                  </a:lnTo>
                  <a:lnTo>
                    <a:pt x="77" y="1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67005" name="Freeform 93"/>
            <p:cNvSpPr>
              <a:spLocks/>
            </p:cNvSpPr>
            <p:nvPr/>
          </p:nvSpPr>
          <p:spPr bwMode="auto">
            <a:xfrm flipH="1">
              <a:off x="1593" y="1323"/>
              <a:ext cx="166" cy="125"/>
            </a:xfrm>
            <a:custGeom>
              <a:avLst/>
              <a:gdLst>
                <a:gd name="T0" fmla="*/ 60 w 970"/>
                <a:gd name="T1" fmla="*/ 373 h 728"/>
                <a:gd name="T2" fmla="*/ 42 w 970"/>
                <a:gd name="T3" fmla="*/ 345 h 728"/>
                <a:gd name="T4" fmla="*/ 25 w 970"/>
                <a:gd name="T5" fmla="*/ 295 h 728"/>
                <a:gd name="T6" fmla="*/ 25 w 970"/>
                <a:gd name="T7" fmla="*/ 235 h 728"/>
                <a:gd name="T8" fmla="*/ 15 w 970"/>
                <a:gd name="T9" fmla="*/ 205 h 728"/>
                <a:gd name="T10" fmla="*/ 0 w 970"/>
                <a:gd name="T11" fmla="*/ 178 h 728"/>
                <a:gd name="T12" fmla="*/ 42 w 970"/>
                <a:gd name="T13" fmla="*/ 130 h 728"/>
                <a:gd name="T14" fmla="*/ 97 w 970"/>
                <a:gd name="T15" fmla="*/ 100 h 728"/>
                <a:gd name="T16" fmla="*/ 160 w 970"/>
                <a:gd name="T17" fmla="*/ 45 h 728"/>
                <a:gd name="T18" fmla="*/ 272 w 970"/>
                <a:gd name="T19" fmla="*/ 18 h 728"/>
                <a:gd name="T20" fmla="*/ 355 w 970"/>
                <a:gd name="T21" fmla="*/ 8 h 728"/>
                <a:gd name="T22" fmla="*/ 477 w 970"/>
                <a:gd name="T23" fmla="*/ 0 h 728"/>
                <a:gd name="T24" fmla="*/ 612 w 970"/>
                <a:gd name="T25" fmla="*/ 3 h 728"/>
                <a:gd name="T26" fmla="*/ 577 w 970"/>
                <a:gd name="T27" fmla="*/ 65 h 728"/>
                <a:gd name="T28" fmla="*/ 650 w 970"/>
                <a:gd name="T29" fmla="*/ 60 h 728"/>
                <a:gd name="T30" fmla="*/ 707 w 970"/>
                <a:gd name="T31" fmla="*/ 60 h 728"/>
                <a:gd name="T32" fmla="*/ 775 w 970"/>
                <a:gd name="T33" fmla="*/ 75 h 728"/>
                <a:gd name="T34" fmla="*/ 850 w 970"/>
                <a:gd name="T35" fmla="*/ 105 h 728"/>
                <a:gd name="T36" fmla="*/ 897 w 970"/>
                <a:gd name="T37" fmla="*/ 143 h 728"/>
                <a:gd name="T38" fmla="*/ 910 w 970"/>
                <a:gd name="T39" fmla="*/ 195 h 728"/>
                <a:gd name="T40" fmla="*/ 882 w 970"/>
                <a:gd name="T41" fmla="*/ 240 h 728"/>
                <a:gd name="T42" fmla="*/ 917 w 970"/>
                <a:gd name="T43" fmla="*/ 288 h 728"/>
                <a:gd name="T44" fmla="*/ 950 w 970"/>
                <a:gd name="T45" fmla="*/ 368 h 728"/>
                <a:gd name="T46" fmla="*/ 962 w 970"/>
                <a:gd name="T47" fmla="*/ 443 h 728"/>
                <a:gd name="T48" fmla="*/ 970 w 970"/>
                <a:gd name="T49" fmla="*/ 503 h 728"/>
                <a:gd name="T50" fmla="*/ 965 w 970"/>
                <a:gd name="T51" fmla="*/ 601 h 728"/>
                <a:gd name="T52" fmla="*/ 950 w 970"/>
                <a:gd name="T53" fmla="*/ 686 h 728"/>
                <a:gd name="T54" fmla="*/ 890 w 970"/>
                <a:gd name="T55" fmla="*/ 631 h 728"/>
                <a:gd name="T56" fmla="*/ 860 w 970"/>
                <a:gd name="T57" fmla="*/ 653 h 728"/>
                <a:gd name="T58" fmla="*/ 852 w 970"/>
                <a:gd name="T59" fmla="*/ 671 h 728"/>
                <a:gd name="T60" fmla="*/ 835 w 970"/>
                <a:gd name="T61" fmla="*/ 706 h 728"/>
                <a:gd name="T62" fmla="*/ 827 w 970"/>
                <a:gd name="T63" fmla="*/ 728 h 728"/>
                <a:gd name="T64" fmla="*/ 785 w 970"/>
                <a:gd name="T65" fmla="*/ 713 h 728"/>
                <a:gd name="T66" fmla="*/ 797 w 970"/>
                <a:gd name="T67" fmla="*/ 616 h 728"/>
                <a:gd name="T68" fmla="*/ 797 w 970"/>
                <a:gd name="T69" fmla="*/ 525 h 728"/>
                <a:gd name="T70" fmla="*/ 740 w 970"/>
                <a:gd name="T71" fmla="*/ 475 h 728"/>
                <a:gd name="T72" fmla="*/ 720 w 970"/>
                <a:gd name="T73" fmla="*/ 388 h 728"/>
                <a:gd name="T74" fmla="*/ 707 w 970"/>
                <a:gd name="T75" fmla="*/ 303 h 728"/>
                <a:gd name="T76" fmla="*/ 622 w 970"/>
                <a:gd name="T77" fmla="*/ 335 h 728"/>
                <a:gd name="T78" fmla="*/ 535 w 970"/>
                <a:gd name="T79" fmla="*/ 353 h 728"/>
                <a:gd name="T80" fmla="*/ 590 w 970"/>
                <a:gd name="T81" fmla="*/ 373 h 728"/>
                <a:gd name="T82" fmla="*/ 487 w 970"/>
                <a:gd name="T83" fmla="*/ 378 h 728"/>
                <a:gd name="T84" fmla="*/ 392 w 970"/>
                <a:gd name="T85" fmla="*/ 373 h 728"/>
                <a:gd name="T86" fmla="*/ 357 w 970"/>
                <a:gd name="T87" fmla="*/ 373 h 728"/>
                <a:gd name="T88" fmla="*/ 302 w 970"/>
                <a:gd name="T89" fmla="*/ 385 h 728"/>
                <a:gd name="T90" fmla="*/ 235 w 970"/>
                <a:gd name="T91" fmla="*/ 360 h 728"/>
                <a:gd name="T92" fmla="*/ 190 w 970"/>
                <a:gd name="T93" fmla="*/ 358 h 728"/>
                <a:gd name="T94" fmla="*/ 142 w 970"/>
                <a:gd name="T95" fmla="*/ 353 h 728"/>
                <a:gd name="T96" fmla="*/ 100 w 970"/>
                <a:gd name="T97" fmla="*/ 365 h 728"/>
                <a:gd name="T98" fmla="*/ 60 w 970"/>
                <a:gd name="T99" fmla="*/ 373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0" h="728">
                  <a:moveTo>
                    <a:pt x="60" y="373"/>
                  </a:moveTo>
                  <a:lnTo>
                    <a:pt x="42" y="345"/>
                  </a:lnTo>
                  <a:lnTo>
                    <a:pt x="25" y="295"/>
                  </a:lnTo>
                  <a:lnTo>
                    <a:pt x="25" y="235"/>
                  </a:lnTo>
                  <a:lnTo>
                    <a:pt x="15" y="205"/>
                  </a:lnTo>
                  <a:lnTo>
                    <a:pt x="0" y="178"/>
                  </a:lnTo>
                  <a:lnTo>
                    <a:pt x="42" y="130"/>
                  </a:lnTo>
                  <a:lnTo>
                    <a:pt x="97" y="100"/>
                  </a:lnTo>
                  <a:lnTo>
                    <a:pt x="160" y="45"/>
                  </a:lnTo>
                  <a:lnTo>
                    <a:pt x="272" y="18"/>
                  </a:lnTo>
                  <a:lnTo>
                    <a:pt x="355" y="8"/>
                  </a:lnTo>
                  <a:lnTo>
                    <a:pt x="477" y="0"/>
                  </a:lnTo>
                  <a:lnTo>
                    <a:pt x="612" y="3"/>
                  </a:lnTo>
                  <a:lnTo>
                    <a:pt x="577" y="65"/>
                  </a:lnTo>
                  <a:lnTo>
                    <a:pt x="650" y="60"/>
                  </a:lnTo>
                  <a:lnTo>
                    <a:pt x="707" y="60"/>
                  </a:lnTo>
                  <a:lnTo>
                    <a:pt x="775" y="75"/>
                  </a:lnTo>
                  <a:lnTo>
                    <a:pt x="850" y="105"/>
                  </a:lnTo>
                  <a:lnTo>
                    <a:pt x="897" y="143"/>
                  </a:lnTo>
                  <a:lnTo>
                    <a:pt x="910" y="195"/>
                  </a:lnTo>
                  <a:lnTo>
                    <a:pt x="882" y="240"/>
                  </a:lnTo>
                  <a:lnTo>
                    <a:pt x="917" y="288"/>
                  </a:lnTo>
                  <a:lnTo>
                    <a:pt x="950" y="368"/>
                  </a:lnTo>
                  <a:lnTo>
                    <a:pt x="962" y="443"/>
                  </a:lnTo>
                  <a:lnTo>
                    <a:pt x="970" y="503"/>
                  </a:lnTo>
                  <a:lnTo>
                    <a:pt x="965" y="601"/>
                  </a:lnTo>
                  <a:lnTo>
                    <a:pt x="950" y="686"/>
                  </a:lnTo>
                  <a:lnTo>
                    <a:pt x="890" y="631"/>
                  </a:lnTo>
                  <a:lnTo>
                    <a:pt x="860" y="653"/>
                  </a:lnTo>
                  <a:lnTo>
                    <a:pt x="852" y="671"/>
                  </a:lnTo>
                  <a:lnTo>
                    <a:pt x="835" y="706"/>
                  </a:lnTo>
                  <a:lnTo>
                    <a:pt x="827" y="728"/>
                  </a:lnTo>
                  <a:lnTo>
                    <a:pt x="785" y="713"/>
                  </a:lnTo>
                  <a:lnTo>
                    <a:pt x="797" y="616"/>
                  </a:lnTo>
                  <a:lnTo>
                    <a:pt x="797" y="525"/>
                  </a:lnTo>
                  <a:lnTo>
                    <a:pt x="740" y="475"/>
                  </a:lnTo>
                  <a:lnTo>
                    <a:pt x="720" y="388"/>
                  </a:lnTo>
                  <a:lnTo>
                    <a:pt x="707" y="303"/>
                  </a:lnTo>
                  <a:lnTo>
                    <a:pt x="622" y="335"/>
                  </a:lnTo>
                  <a:lnTo>
                    <a:pt x="535" y="353"/>
                  </a:lnTo>
                  <a:lnTo>
                    <a:pt x="590" y="373"/>
                  </a:lnTo>
                  <a:lnTo>
                    <a:pt x="487" y="378"/>
                  </a:lnTo>
                  <a:lnTo>
                    <a:pt x="392" y="373"/>
                  </a:lnTo>
                  <a:lnTo>
                    <a:pt x="357" y="373"/>
                  </a:lnTo>
                  <a:lnTo>
                    <a:pt x="302" y="385"/>
                  </a:lnTo>
                  <a:lnTo>
                    <a:pt x="235" y="360"/>
                  </a:lnTo>
                  <a:lnTo>
                    <a:pt x="190" y="358"/>
                  </a:lnTo>
                  <a:lnTo>
                    <a:pt x="142" y="353"/>
                  </a:lnTo>
                  <a:lnTo>
                    <a:pt x="100" y="365"/>
                  </a:lnTo>
                  <a:lnTo>
                    <a:pt x="60" y="37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67006" name="Freeform 94"/>
            <p:cNvSpPr>
              <a:spLocks/>
            </p:cNvSpPr>
            <p:nvPr/>
          </p:nvSpPr>
          <p:spPr bwMode="auto">
            <a:xfrm flipH="1">
              <a:off x="1426" y="1555"/>
              <a:ext cx="220" cy="663"/>
            </a:xfrm>
            <a:custGeom>
              <a:avLst/>
              <a:gdLst>
                <a:gd name="T0" fmla="*/ 95 w 1285"/>
                <a:gd name="T1" fmla="*/ 0 h 3853"/>
                <a:gd name="T2" fmla="*/ 143 w 1285"/>
                <a:gd name="T3" fmla="*/ 32 h 3853"/>
                <a:gd name="T4" fmla="*/ 180 w 1285"/>
                <a:gd name="T5" fmla="*/ 55 h 3853"/>
                <a:gd name="T6" fmla="*/ 238 w 1285"/>
                <a:gd name="T7" fmla="*/ 82 h 3853"/>
                <a:gd name="T8" fmla="*/ 305 w 1285"/>
                <a:gd name="T9" fmla="*/ 110 h 3853"/>
                <a:gd name="T10" fmla="*/ 383 w 1285"/>
                <a:gd name="T11" fmla="*/ 135 h 3853"/>
                <a:gd name="T12" fmla="*/ 525 w 1285"/>
                <a:gd name="T13" fmla="*/ 167 h 3853"/>
                <a:gd name="T14" fmla="*/ 855 w 1285"/>
                <a:gd name="T15" fmla="*/ 220 h 3853"/>
                <a:gd name="T16" fmla="*/ 895 w 1285"/>
                <a:gd name="T17" fmla="*/ 365 h 3853"/>
                <a:gd name="T18" fmla="*/ 945 w 1285"/>
                <a:gd name="T19" fmla="*/ 460 h 3853"/>
                <a:gd name="T20" fmla="*/ 1105 w 1285"/>
                <a:gd name="T21" fmla="*/ 873 h 3853"/>
                <a:gd name="T22" fmla="*/ 1265 w 1285"/>
                <a:gd name="T23" fmla="*/ 1478 h 3853"/>
                <a:gd name="T24" fmla="*/ 1285 w 1285"/>
                <a:gd name="T25" fmla="*/ 1809 h 3853"/>
                <a:gd name="T26" fmla="*/ 1270 w 1285"/>
                <a:gd name="T27" fmla="*/ 2116 h 3853"/>
                <a:gd name="T28" fmla="*/ 1247 w 1285"/>
                <a:gd name="T29" fmla="*/ 2347 h 3853"/>
                <a:gd name="T30" fmla="*/ 1200 w 1285"/>
                <a:gd name="T31" fmla="*/ 2704 h 3853"/>
                <a:gd name="T32" fmla="*/ 1187 w 1285"/>
                <a:gd name="T33" fmla="*/ 2880 h 3853"/>
                <a:gd name="T34" fmla="*/ 1165 w 1285"/>
                <a:gd name="T35" fmla="*/ 3062 h 3853"/>
                <a:gd name="T36" fmla="*/ 1165 w 1285"/>
                <a:gd name="T37" fmla="*/ 3277 h 3853"/>
                <a:gd name="T38" fmla="*/ 1232 w 1285"/>
                <a:gd name="T39" fmla="*/ 3615 h 3853"/>
                <a:gd name="T40" fmla="*/ 1115 w 1285"/>
                <a:gd name="T41" fmla="*/ 3705 h 3853"/>
                <a:gd name="T42" fmla="*/ 912 w 1285"/>
                <a:gd name="T43" fmla="*/ 3800 h 3853"/>
                <a:gd name="T44" fmla="*/ 740 w 1285"/>
                <a:gd name="T45" fmla="*/ 3845 h 3853"/>
                <a:gd name="T46" fmla="*/ 575 w 1285"/>
                <a:gd name="T47" fmla="*/ 3853 h 3853"/>
                <a:gd name="T48" fmla="*/ 440 w 1285"/>
                <a:gd name="T49" fmla="*/ 3845 h 3853"/>
                <a:gd name="T50" fmla="*/ 350 w 1285"/>
                <a:gd name="T51" fmla="*/ 3830 h 3853"/>
                <a:gd name="T52" fmla="*/ 278 w 1285"/>
                <a:gd name="T53" fmla="*/ 3758 h 3853"/>
                <a:gd name="T54" fmla="*/ 263 w 1285"/>
                <a:gd name="T55" fmla="*/ 3638 h 3853"/>
                <a:gd name="T56" fmla="*/ 258 w 1285"/>
                <a:gd name="T57" fmla="*/ 3493 h 3853"/>
                <a:gd name="T58" fmla="*/ 248 w 1285"/>
                <a:gd name="T59" fmla="*/ 3292 h 3853"/>
                <a:gd name="T60" fmla="*/ 225 w 1285"/>
                <a:gd name="T61" fmla="*/ 3052 h 3853"/>
                <a:gd name="T62" fmla="*/ 210 w 1285"/>
                <a:gd name="T63" fmla="*/ 2752 h 3853"/>
                <a:gd name="T64" fmla="*/ 190 w 1285"/>
                <a:gd name="T65" fmla="*/ 2334 h 3853"/>
                <a:gd name="T66" fmla="*/ 153 w 1285"/>
                <a:gd name="T67" fmla="*/ 1856 h 3853"/>
                <a:gd name="T68" fmla="*/ 70 w 1285"/>
                <a:gd name="T69" fmla="*/ 1241 h 3853"/>
                <a:gd name="T70" fmla="*/ 15 w 1285"/>
                <a:gd name="T71" fmla="*/ 905 h 3853"/>
                <a:gd name="T72" fmla="*/ 8 w 1285"/>
                <a:gd name="T73" fmla="*/ 793 h 3853"/>
                <a:gd name="T74" fmla="*/ 8 w 1285"/>
                <a:gd name="T75" fmla="*/ 665 h 3853"/>
                <a:gd name="T76" fmla="*/ 8 w 1285"/>
                <a:gd name="T77" fmla="*/ 553 h 3853"/>
                <a:gd name="T78" fmla="*/ 0 w 1285"/>
                <a:gd name="T79" fmla="*/ 420 h 3853"/>
                <a:gd name="T80" fmla="*/ 15 w 1285"/>
                <a:gd name="T81" fmla="*/ 297 h 3853"/>
                <a:gd name="T82" fmla="*/ 35 w 1285"/>
                <a:gd name="T83" fmla="*/ 227 h 3853"/>
                <a:gd name="T84" fmla="*/ 63 w 1285"/>
                <a:gd name="T85" fmla="*/ 140 h 3853"/>
                <a:gd name="T86" fmla="*/ 83 w 1285"/>
                <a:gd name="T87" fmla="*/ 67 h 3853"/>
                <a:gd name="T88" fmla="*/ 95 w 1285"/>
                <a:gd name="T89" fmla="*/ 0 h 3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85" h="3853">
                  <a:moveTo>
                    <a:pt x="95" y="0"/>
                  </a:moveTo>
                  <a:lnTo>
                    <a:pt x="143" y="32"/>
                  </a:lnTo>
                  <a:lnTo>
                    <a:pt x="180" y="55"/>
                  </a:lnTo>
                  <a:lnTo>
                    <a:pt x="238" y="82"/>
                  </a:lnTo>
                  <a:lnTo>
                    <a:pt x="305" y="110"/>
                  </a:lnTo>
                  <a:lnTo>
                    <a:pt x="383" y="135"/>
                  </a:lnTo>
                  <a:lnTo>
                    <a:pt x="525" y="167"/>
                  </a:lnTo>
                  <a:lnTo>
                    <a:pt x="855" y="220"/>
                  </a:lnTo>
                  <a:lnTo>
                    <a:pt x="895" y="365"/>
                  </a:lnTo>
                  <a:lnTo>
                    <a:pt x="945" y="460"/>
                  </a:lnTo>
                  <a:lnTo>
                    <a:pt x="1105" y="873"/>
                  </a:lnTo>
                  <a:lnTo>
                    <a:pt x="1265" y="1478"/>
                  </a:lnTo>
                  <a:lnTo>
                    <a:pt x="1285" y="1809"/>
                  </a:lnTo>
                  <a:lnTo>
                    <a:pt x="1270" y="2116"/>
                  </a:lnTo>
                  <a:lnTo>
                    <a:pt x="1247" y="2347"/>
                  </a:lnTo>
                  <a:lnTo>
                    <a:pt x="1200" y="2704"/>
                  </a:lnTo>
                  <a:lnTo>
                    <a:pt x="1187" y="2880"/>
                  </a:lnTo>
                  <a:lnTo>
                    <a:pt x="1165" y="3062"/>
                  </a:lnTo>
                  <a:lnTo>
                    <a:pt x="1165" y="3277"/>
                  </a:lnTo>
                  <a:lnTo>
                    <a:pt x="1232" y="3615"/>
                  </a:lnTo>
                  <a:lnTo>
                    <a:pt x="1115" y="3705"/>
                  </a:lnTo>
                  <a:lnTo>
                    <a:pt x="912" y="3800"/>
                  </a:lnTo>
                  <a:lnTo>
                    <a:pt x="740" y="3845"/>
                  </a:lnTo>
                  <a:lnTo>
                    <a:pt x="575" y="3853"/>
                  </a:lnTo>
                  <a:lnTo>
                    <a:pt x="440" y="3845"/>
                  </a:lnTo>
                  <a:lnTo>
                    <a:pt x="350" y="3830"/>
                  </a:lnTo>
                  <a:lnTo>
                    <a:pt x="278" y="3758"/>
                  </a:lnTo>
                  <a:lnTo>
                    <a:pt x="263" y="3638"/>
                  </a:lnTo>
                  <a:lnTo>
                    <a:pt x="258" y="3493"/>
                  </a:lnTo>
                  <a:lnTo>
                    <a:pt x="248" y="3292"/>
                  </a:lnTo>
                  <a:lnTo>
                    <a:pt x="225" y="3052"/>
                  </a:lnTo>
                  <a:lnTo>
                    <a:pt x="210" y="2752"/>
                  </a:lnTo>
                  <a:lnTo>
                    <a:pt x="190" y="2334"/>
                  </a:lnTo>
                  <a:lnTo>
                    <a:pt x="153" y="1856"/>
                  </a:lnTo>
                  <a:lnTo>
                    <a:pt x="70" y="1241"/>
                  </a:lnTo>
                  <a:lnTo>
                    <a:pt x="15" y="905"/>
                  </a:lnTo>
                  <a:lnTo>
                    <a:pt x="8" y="793"/>
                  </a:lnTo>
                  <a:lnTo>
                    <a:pt x="8" y="665"/>
                  </a:lnTo>
                  <a:lnTo>
                    <a:pt x="8" y="553"/>
                  </a:lnTo>
                  <a:lnTo>
                    <a:pt x="0" y="420"/>
                  </a:lnTo>
                  <a:lnTo>
                    <a:pt x="15" y="297"/>
                  </a:lnTo>
                  <a:lnTo>
                    <a:pt x="35" y="227"/>
                  </a:lnTo>
                  <a:lnTo>
                    <a:pt x="63" y="140"/>
                  </a:lnTo>
                  <a:lnTo>
                    <a:pt x="83" y="67"/>
                  </a:lnTo>
                  <a:lnTo>
                    <a:pt x="9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67007" name="Freeform 95"/>
            <p:cNvSpPr>
              <a:spLocks/>
            </p:cNvSpPr>
            <p:nvPr/>
          </p:nvSpPr>
          <p:spPr bwMode="auto">
            <a:xfrm flipH="1">
              <a:off x="1475" y="1762"/>
              <a:ext cx="45" cy="256"/>
            </a:xfrm>
            <a:custGeom>
              <a:avLst/>
              <a:gdLst>
                <a:gd name="T0" fmla="*/ 40 w 260"/>
                <a:gd name="T1" fmla="*/ 0 h 1486"/>
                <a:gd name="T2" fmla="*/ 77 w 260"/>
                <a:gd name="T3" fmla="*/ 456 h 1486"/>
                <a:gd name="T4" fmla="*/ 65 w 260"/>
                <a:gd name="T5" fmla="*/ 616 h 1486"/>
                <a:gd name="T6" fmla="*/ 0 w 260"/>
                <a:gd name="T7" fmla="*/ 818 h 1486"/>
                <a:gd name="T8" fmla="*/ 27 w 260"/>
                <a:gd name="T9" fmla="*/ 966 h 1486"/>
                <a:gd name="T10" fmla="*/ 92 w 260"/>
                <a:gd name="T11" fmla="*/ 1086 h 1486"/>
                <a:gd name="T12" fmla="*/ 117 w 260"/>
                <a:gd name="T13" fmla="*/ 1351 h 1486"/>
                <a:gd name="T14" fmla="*/ 127 w 260"/>
                <a:gd name="T15" fmla="*/ 1486 h 1486"/>
                <a:gd name="T16" fmla="*/ 237 w 260"/>
                <a:gd name="T17" fmla="*/ 928 h 1486"/>
                <a:gd name="T18" fmla="*/ 260 w 260"/>
                <a:gd name="T19" fmla="*/ 623 h 1486"/>
                <a:gd name="T20" fmla="*/ 40 w 260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1486">
                  <a:moveTo>
                    <a:pt x="40" y="0"/>
                  </a:moveTo>
                  <a:lnTo>
                    <a:pt x="77" y="456"/>
                  </a:lnTo>
                  <a:lnTo>
                    <a:pt x="65" y="616"/>
                  </a:lnTo>
                  <a:lnTo>
                    <a:pt x="0" y="818"/>
                  </a:lnTo>
                  <a:lnTo>
                    <a:pt x="27" y="966"/>
                  </a:lnTo>
                  <a:lnTo>
                    <a:pt x="92" y="1086"/>
                  </a:lnTo>
                  <a:lnTo>
                    <a:pt x="117" y="1351"/>
                  </a:lnTo>
                  <a:lnTo>
                    <a:pt x="127" y="1486"/>
                  </a:lnTo>
                  <a:lnTo>
                    <a:pt x="237" y="928"/>
                  </a:lnTo>
                  <a:lnTo>
                    <a:pt x="260" y="623"/>
                  </a:lnTo>
                  <a:lnTo>
                    <a:pt x="4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174" name="Group 96"/>
            <p:cNvGrpSpPr>
              <a:grpSpLocks/>
            </p:cNvGrpSpPr>
            <p:nvPr/>
          </p:nvGrpSpPr>
          <p:grpSpPr bwMode="auto">
            <a:xfrm flipH="1">
              <a:off x="1432" y="2078"/>
              <a:ext cx="113" cy="127"/>
              <a:chOff x="5182" y="9758"/>
              <a:chExt cx="658" cy="738"/>
            </a:xfrm>
          </p:grpSpPr>
          <p:sp>
            <p:nvSpPr>
              <p:cNvPr id="167009" name="Freeform 97"/>
              <p:cNvSpPr>
                <a:spLocks/>
              </p:cNvSpPr>
              <p:nvPr/>
            </p:nvSpPr>
            <p:spPr bwMode="auto">
              <a:xfrm>
                <a:off x="5182" y="9839"/>
                <a:ext cx="576" cy="657"/>
              </a:xfrm>
              <a:custGeom>
                <a:avLst/>
                <a:gdLst>
                  <a:gd name="T0" fmla="*/ 563 w 578"/>
                  <a:gd name="T1" fmla="*/ 195 h 656"/>
                  <a:gd name="T2" fmla="*/ 558 w 578"/>
                  <a:gd name="T3" fmla="*/ 361 h 656"/>
                  <a:gd name="T4" fmla="*/ 550 w 578"/>
                  <a:gd name="T5" fmla="*/ 448 h 656"/>
                  <a:gd name="T6" fmla="*/ 543 w 578"/>
                  <a:gd name="T7" fmla="*/ 503 h 656"/>
                  <a:gd name="T8" fmla="*/ 528 w 578"/>
                  <a:gd name="T9" fmla="*/ 563 h 656"/>
                  <a:gd name="T10" fmla="*/ 505 w 578"/>
                  <a:gd name="T11" fmla="*/ 588 h 656"/>
                  <a:gd name="T12" fmla="*/ 480 w 578"/>
                  <a:gd name="T13" fmla="*/ 596 h 656"/>
                  <a:gd name="T14" fmla="*/ 455 w 578"/>
                  <a:gd name="T15" fmla="*/ 606 h 656"/>
                  <a:gd name="T16" fmla="*/ 438 w 578"/>
                  <a:gd name="T17" fmla="*/ 621 h 656"/>
                  <a:gd name="T18" fmla="*/ 410 w 578"/>
                  <a:gd name="T19" fmla="*/ 636 h 656"/>
                  <a:gd name="T20" fmla="*/ 383 w 578"/>
                  <a:gd name="T21" fmla="*/ 648 h 656"/>
                  <a:gd name="T22" fmla="*/ 345 w 578"/>
                  <a:gd name="T23" fmla="*/ 656 h 656"/>
                  <a:gd name="T24" fmla="*/ 318 w 578"/>
                  <a:gd name="T25" fmla="*/ 653 h 656"/>
                  <a:gd name="T26" fmla="*/ 290 w 578"/>
                  <a:gd name="T27" fmla="*/ 638 h 656"/>
                  <a:gd name="T28" fmla="*/ 263 w 578"/>
                  <a:gd name="T29" fmla="*/ 638 h 656"/>
                  <a:gd name="T30" fmla="*/ 223 w 578"/>
                  <a:gd name="T31" fmla="*/ 633 h 656"/>
                  <a:gd name="T32" fmla="*/ 185 w 578"/>
                  <a:gd name="T33" fmla="*/ 631 h 656"/>
                  <a:gd name="T34" fmla="*/ 143 w 578"/>
                  <a:gd name="T35" fmla="*/ 613 h 656"/>
                  <a:gd name="T36" fmla="*/ 113 w 578"/>
                  <a:gd name="T37" fmla="*/ 608 h 656"/>
                  <a:gd name="T38" fmla="*/ 78 w 578"/>
                  <a:gd name="T39" fmla="*/ 556 h 656"/>
                  <a:gd name="T40" fmla="*/ 70 w 578"/>
                  <a:gd name="T41" fmla="*/ 526 h 656"/>
                  <a:gd name="T42" fmla="*/ 60 w 578"/>
                  <a:gd name="T43" fmla="*/ 478 h 656"/>
                  <a:gd name="T44" fmla="*/ 60 w 578"/>
                  <a:gd name="T45" fmla="*/ 391 h 656"/>
                  <a:gd name="T46" fmla="*/ 45 w 578"/>
                  <a:gd name="T47" fmla="*/ 396 h 656"/>
                  <a:gd name="T48" fmla="*/ 30 w 578"/>
                  <a:gd name="T49" fmla="*/ 388 h 656"/>
                  <a:gd name="T50" fmla="*/ 23 w 578"/>
                  <a:gd name="T51" fmla="*/ 371 h 656"/>
                  <a:gd name="T52" fmla="*/ 5 w 578"/>
                  <a:gd name="T53" fmla="*/ 316 h 656"/>
                  <a:gd name="T54" fmla="*/ 0 w 578"/>
                  <a:gd name="T55" fmla="*/ 268 h 656"/>
                  <a:gd name="T56" fmla="*/ 30 w 578"/>
                  <a:gd name="T57" fmla="*/ 205 h 656"/>
                  <a:gd name="T58" fmla="*/ 65 w 578"/>
                  <a:gd name="T59" fmla="*/ 163 h 656"/>
                  <a:gd name="T60" fmla="*/ 120 w 578"/>
                  <a:gd name="T61" fmla="*/ 95 h 656"/>
                  <a:gd name="T62" fmla="*/ 148 w 578"/>
                  <a:gd name="T63" fmla="*/ 78 h 656"/>
                  <a:gd name="T64" fmla="*/ 183 w 578"/>
                  <a:gd name="T65" fmla="*/ 65 h 656"/>
                  <a:gd name="T66" fmla="*/ 220 w 578"/>
                  <a:gd name="T67" fmla="*/ 60 h 656"/>
                  <a:gd name="T68" fmla="*/ 268 w 578"/>
                  <a:gd name="T69" fmla="*/ 45 h 656"/>
                  <a:gd name="T70" fmla="*/ 330 w 578"/>
                  <a:gd name="T71" fmla="*/ 0 h 656"/>
                  <a:gd name="T72" fmla="*/ 578 w 578"/>
                  <a:gd name="T73" fmla="*/ 88 h 656"/>
                  <a:gd name="T74" fmla="*/ 563 w 578"/>
                  <a:gd name="T75" fmla="*/ 195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8" h="656">
                    <a:moveTo>
                      <a:pt x="563" y="195"/>
                    </a:moveTo>
                    <a:lnTo>
                      <a:pt x="558" y="361"/>
                    </a:lnTo>
                    <a:lnTo>
                      <a:pt x="550" y="448"/>
                    </a:lnTo>
                    <a:lnTo>
                      <a:pt x="543" y="503"/>
                    </a:lnTo>
                    <a:lnTo>
                      <a:pt x="528" y="563"/>
                    </a:lnTo>
                    <a:lnTo>
                      <a:pt x="505" y="588"/>
                    </a:lnTo>
                    <a:lnTo>
                      <a:pt x="480" y="596"/>
                    </a:lnTo>
                    <a:lnTo>
                      <a:pt x="455" y="606"/>
                    </a:lnTo>
                    <a:lnTo>
                      <a:pt x="438" y="621"/>
                    </a:lnTo>
                    <a:lnTo>
                      <a:pt x="410" y="636"/>
                    </a:lnTo>
                    <a:lnTo>
                      <a:pt x="383" y="648"/>
                    </a:lnTo>
                    <a:lnTo>
                      <a:pt x="345" y="656"/>
                    </a:lnTo>
                    <a:lnTo>
                      <a:pt x="318" y="653"/>
                    </a:lnTo>
                    <a:lnTo>
                      <a:pt x="290" y="638"/>
                    </a:lnTo>
                    <a:lnTo>
                      <a:pt x="263" y="638"/>
                    </a:lnTo>
                    <a:lnTo>
                      <a:pt x="223" y="633"/>
                    </a:lnTo>
                    <a:lnTo>
                      <a:pt x="185" y="631"/>
                    </a:lnTo>
                    <a:lnTo>
                      <a:pt x="143" y="613"/>
                    </a:lnTo>
                    <a:lnTo>
                      <a:pt x="113" y="608"/>
                    </a:lnTo>
                    <a:lnTo>
                      <a:pt x="78" y="556"/>
                    </a:lnTo>
                    <a:lnTo>
                      <a:pt x="70" y="526"/>
                    </a:lnTo>
                    <a:lnTo>
                      <a:pt x="60" y="478"/>
                    </a:lnTo>
                    <a:lnTo>
                      <a:pt x="60" y="391"/>
                    </a:lnTo>
                    <a:lnTo>
                      <a:pt x="45" y="396"/>
                    </a:lnTo>
                    <a:lnTo>
                      <a:pt x="30" y="388"/>
                    </a:lnTo>
                    <a:lnTo>
                      <a:pt x="23" y="371"/>
                    </a:lnTo>
                    <a:lnTo>
                      <a:pt x="5" y="316"/>
                    </a:lnTo>
                    <a:lnTo>
                      <a:pt x="0" y="268"/>
                    </a:lnTo>
                    <a:lnTo>
                      <a:pt x="30" y="205"/>
                    </a:lnTo>
                    <a:lnTo>
                      <a:pt x="65" y="163"/>
                    </a:lnTo>
                    <a:lnTo>
                      <a:pt x="120" y="95"/>
                    </a:lnTo>
                    <a:lnTo>
                      <a:pt x="148" y="78"/>
                    </a:lnTo>
                    <a:lnTo>
                      <a:pt x="183" y="65"/>
                    </a:lnTo>
                    <a:lnTo>
                      <a:pt x="220" y="60"/>
                    </a:lnTo>
                    <a:lnTo>
                      <a:pt x="268" y="45"/>
                    </a:lnTo>
                    <a:lnTo>
                      <a:pt x="330" y="0"/>
                    </a:lnTo>
                    <a:lnTo>
                      <a:pt x="578" y="88"/>
                    </a:lnTo>
                    <a:lnTo>
                      <a:pt x="563" y="1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67010" name="Freeform 98"/>
              <p:cNvSpPr>
                <a:spLocks/>
              </p:cNvSpPr>
              <p:nvPr/>
            </p:nvSpPr>
            <p:spPr bwMode="auto">
              <a:xfrm>
                <a:off x="5380" y="9758"/>
                <a:ext cx="460" cy="273"/>
              </a:xfrm>
              <a:custGeom>
                <a:avLst/>
                <a:gdLst>
                  <a:gd name="T0" fmla="*/ 0 w 460"/>
                  <a:gd name="T1" fmla="*/ 92 h 275"/>
                  <a:gd name="T2" fmla="*/ 22 w 460"/>
                  <a:gd name="T3" fmla="*/ 120 h 275"/>
                  <a:gd name="T4" fmla="*/ 42 w 460"/>
                  <a:gd name="T5" fmla="*/ 137 h 275"/>
                  <a:gd name="T6" fmla="*/ 90 w 460"/>
                  <a:gd name="T7" fmla="*/ 157 h 275"/>
                  <a:gd name="T8" fmla="*/ 137 w 460"/>
                  <a:gd name="T9" fmla="*/ 187 h 275"/>
                  <a:gd name="T10" fmla="*/ 217 w 460"/>
                  <a:gd name="T11" fmla="*/ 220 h 275"/>
                  <a:gd name="T12" fmla="*/ 285 w 460"/>
                  <a:gd name="T13" fmla="*/ 245 h 275"/>
                  <a:gd name="T14" fmla="*/ 360 w 460"/>
                  <a:gd name="T15" fmla="*/ 265 h 275"/>
                  <a:gd name="T16" fmla="*/ 432 w 460"/>
                  <a:gd name="T17" fmla="*/ 275 h 275"/>
                  <a:gd name="T18" fmla="*/ 460 w 460"/>
                  <a:gd name="T19" fmla="*/ 195 h 275"/>
                  <a:gd name="T20" fmla="*/ 42 w 460"/>
                  <a:gd name="T21" fmla="*/ 0 h 275"/>
                  <a:gd name="T22" fmla="*/ 0 w 460"/>
                  <a:gd name="T23" fmla="*/ 9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0" h="275">
                    <a:moveTo>
                      <a:pt x="0" y="92"/>
                    </a:moveTo>
                    <a:lnTo>
                      <a:pt x="22" y="120"/>
                    </a:lnTo>
                    <a:lnTo>
                      <a:pt x="42" y="137"/>
                    </a:lnTo>
                    <a:lnTo>
                      <a:pt x="90" y="157"/>
                    </a:lnTo>
                    <a:lnTo>
                      <a:pt x="137" y="187"/>
                    </a:lnTo>
                    <a:lnTo>
                      <a:pt x="217" y="220"/>
                    </a:lnTo>
                    <a:lnTo>
                      <a:pt x="285" y="245"/>
                    </a:lnTo>
                    <a:lnTo>
                      <a:pt x="360" y="265"/>
                    </a:lnTo>
                    <a:lnTo>
                      <a:pt x="432" y="275"/>
                    </a:lnTo>
                    <a:lnTo>
                      <a:pt x="460" y="195"/>
                    </a:lnTo>
                    <a:lnTo>
                      <a:pt x="42" y="0"/>
                    </a:lnTo>
                    <a:lnTo>
                      <a:pt x="0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67011" name="Freeform 99"/>
            <p:cNvSpPr>
              <a:spLocks/>
            </p:cNvSpPr>
            <p:nvPr/>
          </p:nvSpPr>
          <p:spPr bwMode="auto">
            <a:xfrm flipH="1">
              <a:off x="1385" y="1593"/>
              <a:ext cx="137" cy="519"/>
            </a:xfrm>
            <a:custGeom>
              <a:avLst/>
              <a:gdLst>
                <a:gd name="T0" fmla="*/ 95 w 802"/>
                <a:gd name="T1" fmla="*/ 5 h 3017"/>
                <a:gd name="T2" fmla="*/ 150 w 802"/>
                <a:gd name="T3" fmla="*/ 0 h 3017"/>
                <a:gd name="T4" fmla="*/ 217 w 802"/>
                <a:gd name="T5" fmla="*/ 52 h 3017"/>
                <a:gd name="T6" fmla="*/ 262 w 802"/>
                <a:gd name="T7" fmla="*/ 97 h 3017"/>
                <a:gd name="T8" fmla="*/ 305 w 802"/>
                <a:gd name="T9" fmla="*/ 160 h 3017"/>
                <a:gd name="T10" fmla="*/ 355 w 802"/>
                <a:gd name="T11" fmla="*/ 255 h 3017"/>
                <a:gd name="T12" fmla="*/ 400 w 802"/>
                <a:gd name="T13" fmla="*/ 318 h 3017"/>
                <a:gd name="T14" fmla="*/ 442 w 802"/>
                <a:gd name="T15" fmla="*/ 423 h 3017"/>
                <a:gd name="T16" fmla="*/ 480 w 802"/>
                <a:gd name="T17" fmla="*/ 535 h 3017"/>
                <a:gd name="T18" fmla="*/ 512 w 802"/>
                <a:gd name="T19" fmla="*/ 668 h 3017"/>
                <a:gd name="T20" fmla="*/ 675 w 802"/>
                <a:gd name="T21" fmla="*/ 1273 h 3017"/>
                <a:gd name="T22" fmla="*/ 780 w 802"/>
                <a:gd name="T23" fmla="*/ 1609 h 3017"/>
                <a:gd name="T24" fmla="*/ 802 w 802"/>
                <a:gd name="T25" fmla="*/ 1769 h 3017"/>
                <a:gd name="T26" fmla="*/ 780 w 802"/>
                <a:gd name="T27" fmla="*/ 1919 h 3017"/>
                <a:gd name="T28" fmla="*/ 780 w 802"/>
                <a:gd name="T29" fmla="*/ 1987 h 3017"/>
                <a:gd name="T30" fmla="*/ 632 w 802"/>
                <a:gd name="T31" fmla="*/ 2682 h 3017"/>
                <a:gd name="T32" fmla="*/ 552 w 802"/>
                <a:gd name="T33" fmla="*/ 3017 h 3017"/>
                <a:gd name="T34" fmla="*/ 425 w 802"/>
                <a:gd name="T35" fmla="*/ 2992 h 3017"/>
                <a:gd name="T36" fmla="*/ 345 w 802"/>
                <a:gd name="T37" fmla="*/ 2970 h 3017"/>
                <a:gd name="T38" fmla="*/ 250 w 802"/>
                <a:gd name="T39" fmla="*/ 2932 h 3017"/>
                <a:gd name="T40" fmla="*/ 55 w 802"/>
                <a:gd name="T41" fmla="*/ 2837 h 3017"/>
                <a:gd name="T42" fmla="*/ 260 w 802"/>
                <a:gd name="T43" fmla="*/ 1919 h 3017"/>
                <a:gd name="T44" fmla="*/ 272 w 802"/>
                <a:gd name="T45" fmla="*/ 1596 h 3017"/>
                <a:gd name="T46" fmla="*/ 57 w 802"/>
                <a:gd name="T47" fmla="*/ 963 h 3017"/>
                <a:gd name="T48" fmla="*/ 5 w 802"/>
                <a:gd name="T49" fmla="*/ 603 h 3017"/>
                <a:gd name="T50" fmla="*/ 0 w 802"/>
                <a:gd name="T51" fmla="*/ 435 h 3017"/>
                <a:gd name="T52" fmla="*/ 25 w 802"/>
                <a:gd name="T53" fmla="*/ 303 h 3017"/>
                <a:gd name="T54" fmla="*/ 52 w 802"/>
                <a:gd name="T55" fmla="*/ 135 h 3017"/>
                <a:gd name="T56" fmla="*/ 95 w 802"/>
                <a:gd name="T57" fmla="*/ 5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02" h="3017">
                  <a:moveTo>
                    <a:pt x="95" y="5"/>
                  </a:moveTo>
                  <a:lnTo>
                    <a:pt x="150" y="0"/>
                  </a:lnTo>
                  <a:lnTo>
                    <a:pt x="217" y="52"/>
                  </a:lnTo>
                  <a:lnTo>
                    <a:pt x="262" y="97"/>
                  </a:lnTo>
                  <a:lnTo>
                    <a:pt x="305" y="160"/>
                  </a:lnTo>
                  <a:lnTo>
                    <a:pt x="355" y="255"/>
                  </a:lnTo>
                  <a:lnTo>
                    <a:pt x="400" y="318"/>
                  </a:lnTo>
                  <a:lnTo>
                    <a:pt x="442" y="423"/>
                  </a:lnTo>
                  <a:lnTo>
                    <a:pt x="480" y="535"/>
                  </a:lnTo>
                  <a:lnTo>
                    <a:pt x="512" y="668"/>
                  </a:lnTo>
                  <a:lnTo>
                    <a:pt x="675" y="1273"/>
                  </a:lnTo>
                  <a:lnTo>
                    <a:pt x="780" y="1609"/>
                  </a:lnTo>
                  <a:lnTo>
                    <a:pt x="802" y="1769"/>
                  </a:lnTo>
                  <a:lnTo>
                    <a:pt x="780" y="1919"/>
                  </a:lnTo>
                  <a:lnTo>
                    <a:pt x="780" y="1987"/>
                  </a:lnTo>
                  <a:lnTo>
                    <a:pt x="632" y="2682"/>
                  </a:lnTo>
                  <a:lnTo>
                    <a:pt x="552" y="3017"/>
                  </a:lnTo>
                  <a:lnTo>
                    <a:pt x="425" y="2992"/>
                  </a:lnTo>
                  <a:lnTo>
                    <a:pt x="345" y="2970"/>
                  </a:lnTo>
                  <a:lnTo>
                    <a:pt x="250" y="2932"/>
                  </a:lnTo>
                  <a:lnTo>
                    <a:pt x="55" y="2837"/>
                  </a:lnTo>
                  <a:lnTo>
                    <a:pt x="260" y="1919"/>
                  </a:lnTo>
                  <a:lnTo>
                    <a:pt x="272" y="1596"/>
                  </a:lnTo>
                  <a:lnTo>
                    <a:pt x="57" y="963"/>
                  </a:lnTo>
                  <a:lnTo>
                    <a:pt x="5" y="603"/>
                  </a:lnTo>
                  <a:lnTo>
                    <a:pt x="0" y="435"/>
                  </a:lnTo>
                  <a:lnTo>
                    <a:pt x="25" y="303"/>
                  </a:lnTo>
                  <a:lnTo>
                    <a:pt x="52" y="135"/>
                  </a:lnTo>
                  <a:lnTo>
                    <a:pt x="95" y="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grpSp>
          <p:nvGrpSpPr>
            <p:cNvPr id="5176" name="Group 100"/>
            <p:cNvGrpSpPr>
              <a:grpSpLocks/>
            </p:cNvGrpSpPr>
            <p:nvPr/>
          </p:nvGrpSpPr>
          <p:grpSpPr bwMode="auto">
            <a:xfrm flipH="1" flipV="1">
              <a:off x="2023" y="1878"/>
              <a:ext cx="224" cy="101"/>
              <a:chOff x="1177" y="8699"/>
              <a:chExt cx="1312" cy="586"/>
            </a:xfrm>
          </p:grpSpPr>
          <p:sp>
            <p:nvSpPr>
              <p:cNvPr id="167013" name="Freeform 101"/>
              <p:cNvSpPr>
                <a:spLocks/>
              </p:cNvSpPr>
              <p:nvPr/>
            </p:nvSpPr>
            <p:spPr bwMode="auto">
              <a:xfrm>
                <a:off x="1177" y="8699"/>
                <a:ext cx="1312" cy="586"/>
              </a:xfrm>
              <a:custGeom>
                <a:avLst/>
                <a:gdLst>
                  <a:gd name="T0" fmla="*/ 1112 w 1312"/>
                  <a:gd name="T1" fmla="*/ 168 h 586"/>
                  <a:gd name="T2" fmla="*/ 972 w 1312"/>
                  <a:gd name="T3" fmla="*/ 168 h 586"/>
                  <a:gd name="T4" fmla="*/ 907 w 1312"/>
                  <a:gd name="T5" fmla="*/ 140 h 586"/>
                  <a:gd name="T6" fmla="*/ 849 w 1312"/>
                  <a:gd name="T7" fmla="*/ 118 h 586"/>
                  <a:gd name="T8" fmla="*/ 769 w 1312"/>
                  <a:gd name="T9" fmla="*/ 103 h 586"/>
                  <a:gd name="T10" fmla="*/ 722 w 1312"/>
                  <a:gd name="T11" fmla="*/ 103 h 586"/>
                  <a:gd name="T12" fmla="*/ 654 w 1312"/>
                  <a:gd name="T13" fmla="*/ 103 h 586"/>
                  <a:gd name="T14" fmla="*/ 579 w 1312"/>
                  <a:gd name="T15" fmla="*/ 75 h 586"/>
                  <a:gd name="T16" fmla="*/ 479 w 1312"/>
                  <a:gd name="T17" fmla="*/ 38 h 586"/>
                  <a:gd name="T18" fmla="*/ 449 w 1312"/>
                  <a:gd name="T19" fmla="*/ 23 h 586"/>
                  <a:gd name="T20" fmla="*/ 412 w 1312"/>
                  <a:gd name="T21" fmla="*/ 0 h 586"/>
                  <a:gd name="T22" fmla="*/ 389 w 1312"/>
                  <a:gd name="T23" fmla="*/ 0 h 586"/>
                  <a:gd name="T24" fmla="*/ 379 w 1312"/>
                  <a:gd name="T25" fmla="*/ 15 h 586"/>
                  <a:gd name="T26" fmla="*/ 379 w 1312"/>
                  <a:gd name="T27" fmla="*/ 38 h 586"/>
                  <a:gd name="T28" fmla="*/ 394 w 1312"/>
                  <a:gd name="T29" fmla="*/ 65 h 586"/>
                  <a:gd name="T30" fmla="*/ 429 w 1312"/>
                  <a:gd name="T31" fmla="*/ 103 h 586"/>
                  <a:gd name="T32" fmla="*/ 469 w 1312"/>
                  <a:gd name="T33" fmla="*/ 135 h 586"/>
                  <a:gd name="T34" fmla="*/ 519 w 1312"/>
                  <a:gd name="T35" fmla="*/ 175 h 586"/>
                  <a:gd name="T36" fmla="*/ 497 w 1312"/>
                  <a:gd name="T37" fmla="*/ 213 h 586"/>
                  <a:gd name="T38" fmla="*/ 469 w 1312"/>
                  <a:gd name="T39" fmla="*/ 233 h 586"/>
                  <a:gd name="T40" fmla="*/ 422 w 1312"/>
                  <a:gd name="T41" fmla="*/ 263 h 586"/>
                  <a:gd name="T42" fmla="*/ 322 w 1312"/>
                  <a:gd name="T43" fmla="*/ 296 h 586"/>
                  <a:gd name="T44" fmla="*/ 135 w 1312"/>
                  <a:gd name="T45" fmla="*/ 296 h 586"/>
                  <a:gd name="T46" fmla="*/ 97 w 1312"/>
                  <a:gd name="T47" fmla="*/ 291 h 586"/>
                  <a:gd name="T48" fmla="*/ 47 w 1312"/>
                  <a:gd name="T49" fmla="*/ 281 h 586"/>
                  <a:gd name="T50" fmla="*/ 27 w 1312"/>
                  <a:gd name="T51" fmla="*/ 278 h 586"/>
                  <a:gd name="T52" fmla="*/ 10 w 1312"/>
                  <a:gd name="T53" fmla="*/ 283 h 586"/>
                  <a:gd name="T54" fmla="*/ 0 w 1312"/>
                  <a:gd name="T55" fmla="*/ 308 h 586"/>
                  <a:gd name="T56" fmla="*/ 15 w 1312"/>
                  <a:gd name="T57" fmla="*/ 333 h 586"/>
                  <a:gd name="T58" fmla="*/ 42 w 1312"/>
                  <a:gd name="T59" fmla="*/ 371 h 586"/>
                  <a:gd name="T60" fmla="*/ 80 w 1312"/>
                  <a:gd name="T61" fmla="*/ 446 h 586"/>
                  <a:gd name="T62" fmla="*/ 180 w 1312"/>
                  <a:gd name="T63" fmla="*/ 511 h 586"/>
                  <a:gd name="T64" fmla="*/ 417 w 1312"/>
                  <a:gd name="T65" fmla="*/ 576 h 586"/>
                  <a:gd name="T66" fmla="*/ 529 w 1312"/>
                  <a:gd name="T67" fmla="*/ 586 h 586"/>
                  <a:gd name="T68" fmla="*/ 657 w 1312"/>
                  <a:gd name="T69" fmla="*/ 583 h 586"/>
                  <a:gd name="T70" fmla="*/ 982 w 1312"/>
                  <a:gd name="T71" fmla="*/ 498 h 586"/>
                  <a:gd name="T72" fmla="*/ 1149 w 1312"/>
                  <a:gd name="T73" fmla="*/ 411 h 586"/>
                  <a:gd name="T74" fmla="*/ 1312 w 1312"/>
                  <a:gd name="T75" fmla="*/ 336 h 586"/>
                  <a:gd name="T76" fmla="*/ 1297 w 1312"/>
                  <a:gd name="T77" fmla="*/ 143 h 586"/>
                  <a:gd name="T78" fmla="*/ 1112 w 1312"/>
                  <a:gd name="T79" fmla="*/ 16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12" h="586">
                    <a:moveTo>
                      <a:pt x="1112" y="168"/>
                    </a:moveTo>
                    <a:lnTo>
                      <a:pt x="972" y="168"/>
                    </a:lnTo>
                    <a:lnTo>
                      <a:pt x="907" y="140"/>
                    </a:lnTo>
                    <a:lnTo>
                      <a:pt x="849" y="118"/>
                    </a:lnTo>
                    <a:lnTo>
                      <a:pt x="769" y="103"/>
                    </a:lnTo>
                    <a:lnTo>
                      <a:pt x="722" y="103"/>
                    </a:lnTo>
                    <a:lnTo>
                      <a:pt x="654" y="103"/>
                    </a:lnTo>
                    <a:lnTo>
                      <a:pt x="579" y="75"/>
                    </a:lnTo>
                    <a:lnTo>
                      <a:pt x="479" y="38"/>
                    </a:lnTo>
                    <a:lnTo>
                      <a:pt x="449" y="23"/>
                    </a:lnTo>
                    <a:lnTo>
                      <a:pt x="412" y="0"/>
                    </a:lnTo>
                    <a:lnTo>
                      <a:pt x="389" y="0"/>
                    </a:lnTo>
                    <a:lnTo>
                      <a:pt x="379" y="15"/>
                    </a:lnTo>
                    <a:lnTo>
                      <a:pt x="379" y="38"/>
                    </a:lnTo>
                    <a:lnTo>
                      <a:pt x="394" y="65"/>
                    </a:lnTo>
                    <a:lnTo>
                      <a:pt x="429" y="103"/>
                    </a:lnTo>
                    <a:lnTo>
                      <a:pt x="469" y="135"/>
                    </a:lnTo>
                    <a:lnTo>
                      <a:pt x="519" y="175"/>
                    </a:lnTo>
                    <a:lnTo>
                      <a:pt x="497" y="213"/>
                    </a:lnTo>
                    <a:lnTo>
                      <a:pt x="469" y="233"/>
                    </a:lnTo>
                    <a:lnTo>
                      <a:pt x="422" y="263"/>
                    </a:lnTo>
                    <a:lnTo>
                      <a:pt x="322" y="296"/>
                    </a:lnTo>
                    <a:lnTo>
                      <a:pt x="135" y="296"/>
                    </a:lnTo>
                    <a:lnTo>
                      <a:pt x="97" y="291"/>
                    </a:lnTo>
                    <a:lnTo>
                      <a:pt x="47" y="281"/>
                    </a:lnTo>
                    <a:lnTo>
                      <a:pt x="27" y="278"/>
                    </a:lnTo>
                    <a:lnTo>
                      <a:pt x="10" y="283"/>
                    </a:lnTo>
                    <a:lnTo>
                      <a:pt x="0" y="308"/>
                    </a:lnTo>
                    <a:lnTo>
                      <a:pt x="15" y="333"/>
                    </a:lnTo>
                    <a:lnTo>
                      <a:pt x="42" y="371"/>
                    </a:lnTo>
                    <a:lnTo>
                      <a:pt x="80" y="446"/>
                    </a:lnTo>
                    <a:lnTo>
                      <a:pt x="180" y="511"/>
                    </a:lnTo>
                    <a:lnTo>
                      <a:pt x="417" y="576"/>
                    </a:lnTo>
                    <a:lnTo>
                      <a:pt x="529" y="586"/>
                    </a:lnTo>
                    <a:lnTo>
                      <a:pt x="657" y="583"/>
                    </a:lnTo>
                    <a:lnTo>
                      <a:pt x="982" y="498"/>
                    </a:lnTo>
                    <a:lnTo>
                      <a:pt x="1149" y="411"/>
                    </a:lnTo>
                    <a:lnTo>
                      <a:pt x="1312" y="336"/>
                    </a:lnTo>
                    <a:lnTo>
                      <a:pt x="1297" y="143"/>
                    </a:lnTo>
                    <a:lnTo>
                      <a:pt x="1112" y="16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  <p:sp>
            <p:nvSpPr>
              <p:cNvPr id="167014" name="Freeform 102"/>
              <p:cNvSpPr>
                <a:spLocks/>
              </p:cNvSpPr>
              <p:nvPr/>
            </p:nvSpPr>
            <p:spPr bwMode="auto">
              <a:xfrm>
                <a:off x="2143" y="8722"/>
                <a:ext cx="217" cy="551"/>
              </a:xfrm>
              <a:custGeom>
                <a:avLst/>
                <a:gdLst>
                  <a:gd name="T0" fmla="*/ 8 w 215"/>
                  <a:gd name="T1" fmla="*/ 3 h 551"/>
                  <a:gd name="T2" fmla="*/ 0 w 215"/>
                  <a:gd name="T3" fmla="*/ 258 h 551"/>
                  <a:gd name="T4" fmla="*/ 5 w 215"/>
                  <a:gd name="T5" fmla="*/ 396 h 551"/>
                  <a:gd name="T6" fmla="*/ 18 w 215"/>
                  <a:gd name="T7" fmla="*/ 471 h 551"/>
                  <a:gd name="T8" fmla="*/ 38 w 215"/>
                  <a:gd name="T9" fmla="*/ 551 h 551"/>
                  <a:gd name="T10" fmla="*/ 215 w 215"/>
                  <a:gd name="T11" fmla="*/ 481 h 551"/>
                  <a:gd name="T12" fmla="*/ 155 w 215"/>
                  <a:gd name="T13" fmla="*/ 0 h 551"/>
                  <a:gd name="T14" fmla="*/ 8 w 215"/>
                  <a:gd name="T15" fmla="*/ 3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551">
                    <a:moveTo>
                      <a:pt x="8" y="3"/>
                    </a:moveTo>
                    <a:lnTo>
                      <a:pt x="0" y="258"/>
                    </a:lnTo>
                    <a:lnTo>
                      <a:pt x="5" y="396"/>
                    </a:lnTo>
                    <a:lnTo>
                      <a:pt x="18" y="471"/>
                    </a:lnTo>
                    <a:lnTo>
                      <a:pt x="38" y="551"/>
                    </a:lnTo>
                    <a:lnTo>
                      <a:pt x="215" y="481"/>
                    </a:lnTo>
                    <a:lnTo>
                      <a:pt x="155" y="0"/>
                    </a:lnTo>
                    <a:lnTo>
                      <a:pt x="8" y="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alpha val="28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bg-BG">
                  <a:latin typeface="Arial" pitchFamily="34" charset="0"/>
                </a:endParaRPr>
              </a:p>
            </p:txBody>
          </p:sp>
        </p:grpSp>
        <p:sp>
          <p:nvSpPr>
            <p:cNvPr id="167015" name="Freeform 103"/>
            <p:cNvSpPr>
              <a:spLocks/>
            </p:cNvSpPr>
            <p:nvPr/>
          </p:nvSpPr>
          <p:spPr bwMode="auto">
            <a:xfrm flipH="1">
              <a:off x="1715" y="1565"/>
              <a:ext cx="338" cy="599"/>
            </a:xfrm>
            <a:custGeom>
              <a:avLst/>
              <a:gdLst>
                <a:gd name="T0" fmla="*/ 1722 w 1982"/>
                <a:gd name="T1" fmla="*/ 85 h 3798"/>
                <a:gd name="T2" fmla="*/ 1620 w 1982"/>
                <a:gd name="T3" fmla="*/ 140 h 3798"/>
                <a:gd name="T4" fmla="*/ 1537 w 1982"/>
                <a:gd name="T5" fmla="*/ 182 h 3798"/>
                <a:gd name="T6" fmla="*/ 1447 w 1982"/>
                <a:gd name="T7" fmla="*/ 232 h 3798"/>
                <a:gd name="T8" fmla="*/ 1362 w 1982"/>
                <a:gd name="T9" fmla="*/ 282 h 3798"/>
                <a:gd name="T10" fmla="*/ 1287 w 1982"/>
                <a:gd name="T11" fmla="*/ 327 h 3798"/>
                <a:gd name="T12" fmla="*/ 1220 w 1982"/>
                <a:gd name="T13" fmla="*/ 380 h 3798"/>
                <a:gd name="T14" fmla="*/ 1175 w 1982"/>
                <a:gd name="T15" fmla="*/ 425 h 3798"/>
                <a:gd name="T16" fmla="*/ 1142 w 1982"/>
                <a:gd name="T17" fmla="*/ 463 h 3798"/>
                <a:gd name="T18" fmla="*/ 1115 w 1982"/>
                <a:gd name="T19" fmla="*/ 508 h 3798"/>
                <a:gd name="T20" fmla="*/ 1092 w 1982"/>
                <a:gd name="T21" fmla="*/ 568 h 3798"/>
                <a:gd name="T22" fmla="*/ 1077 w 1982"/>
                <a:gd name="T23" fmla="*/ 658 h 3798"/>
                <a:gd name="T24" fmla="*/ 955 w 1982"/>
                <a:gd name="T25" fmla="*/ 1348 h 3798"/>
                <a:gd name="T26" fmla="*/ 852 w 1982"/>
                <a:gd name="T27" fmla="*/ 1641 h 3798"/>
                <a:gd name="T28" fmla="*/ 807 w 1982"/>
                <a:gd name="T29" fmla="*/ 1699 h 3798"/>
                <a:gd name="T30" fmla="*/ 780 w 1982"/>
                <a:gd name="T31" fmla="*/ 1721 h 3798"/>
                <a:gd name="T32" fmla="*/ 700 w 1982"/>
                <a:gd name="T33" fmla="*/ 1759 h 3798"/>
                <a:gd name="T34" fmla="*/ 565 w 1982"/>
                <a:gd name="T35" fmla="*/ 1809 h 3798"/>
                <a:gd name="T36" fmla="*/ 403 w 1982"/>
                <a:gd name="T37" fmla="*/ 1861 h 3798"/>
                <a:gd name="T38" fmla="*/ 235 w 1982"/>
                <a:gd name="T39" fmla="*/ 1901 h 3798"/>
                <a:gd name="T40" fmla="*/ 105 w 1982"/>
                <a:gd name="T41" fmla="*/ 1929 h 3798"/>
                <a:gd name="T42" fmla="*/ 0 w 1982"/>
                <a:gd name="T43" fmla="*/ 1944 h 3798"/>
                <a:gd name="T44" fmla="*/ 0 w 1982"/>
                <a:gd name="T45" fmla="*/ 2054 h 3798"/>
                <a:gd name="T46" fmla="*/ 0 w 1982"/>
                <a:gd name="T47" fmla="*/ 2182 h 3798"/>
                <a:gd name="T48" fmla="*/ 5 w 1982"/>
                <a:gd name="T49" fmla="*/ 2264 h 3798"/>
                <a:gd name="T50" fmla="*/ 20 w 1982"/>
                <a:gd name="T51" fmla="*/ 2362 h 3798"/>
                <a:gd name="T52" fmla="*/ 63 w 1982"/>
                <a:gd name="T53" fmla="*/ 2517 h 3798"/>
                <a:gd name="T54" fmla="*/ 268 w 1982"/>
                <a:gd name="T55" fmla="*/ 2472 h 3798"/>
                <a:gd name="T56" fmla="*/ 612 w 1982"/>
                <a:gd name="T57" fmla="*/ 2382 h 3798"/>
                <a:gd name="T58" fmla="*/ 1032 w 1982"/>
                <a:gd name="T59" fmla="*/ 2249 h 3798"/>
                <a:gd name="T60" fmla="*/ 1135 w 1982"/>
                <a:gd name="T61" fmla="*/ 2189 h 3798"/>
                <a:gd name="T62" fmla="*/ 1240 w 1982"/>
                <a:gd name="T63" fmla="*/ 2129 h 3798"/>
                <a:gd name="T64" fmla="*/ 1305 w 1982"/>
                <a:gd name="T65" fmla="*/ 2036 h 3798"/>
                <a:gd name="T66" fmla="*/ 1327 w 1982"/>
                <a:gd name="T67" fmla="*/ 2006 h 3798"/>
                <a:gd name="T68" fmla="*/ 1400 w 1982"/>
                <a:gd name="T69" fmla="*/ 1814 h 3798"/>
                <a:gd name="T70" fmla="*/ 1430 w 1982"/>
                <a:gd name="T71" fmla="*/ 1529 h 3798"/>
                <a:gd name="T72" fmla="*/ 1375 w 1982"/>
                <a:gd name="T73" fmla="*/ 1931 h 3798"/>
                <a:gd name="T74" fmla="*/ 1375 w 1982"/>
                <a:gd name="T75" fmla="*/ 2091 h 3798"/>
                <a:gd name="T76" fmla="*/ 1355 w 1982"/>
                <a:gd name="T77" fmla="*/ 2309 h 3798"/>
                <a:gd name="T78" fmla="*/ 1330 w 1982"/>
                <a:gd name="T79" fmla="*/ 2607 h 3798"/>
                <a:gd name="T80" fmla="*/ 1285 w 1982"/>
                <a:gd name="T81" fmla="*/ 2907 h 3798"/>
                <a:gd name="T82" fmla="*/ 1255 w 1982"/>
                <a:gd name="T83" fmla="*/ 3260 h 3798"/>
                <a:gd name="T84" fmla="*/ 1225 w 1982"/>
                <a:gd name="T85" fmla="*/ 3798 h 3798"/>
                <a:gd name="T86" fmla="*/ 1352 w 1982"/>
                <a:gd name="T87" fmla="*/ 3783 h 3798"/>
                <a:gd name="T88" fmla="*/ 1465 w 1982"/>
                <a:gd name="T89" fmla="*/ 3768 h 3798"/>
                <a:gd name="T90" fmla="*/ 1622 w 1982"/>
                <a:gd name="T91" fmla="*/ 3718 h 3798"/>
                <a:gd name="T92" fmla="*/ 1719 w 1982"/>
                <a:gd name="T93" fmla="*/ 3658 h 3798"/>
                <a:gd name="T94" fmla="*/ 1779 w 1982"/>
                <a:gd name="T95" fmla="*/ 3598 h 3798"/>
                <a:gd name="T96" fmla="*/ 1839 w 1982"/>
                <a:gd name="T97" fmla="*/ 3388 h 3798"/>
                <a:gd name="T98" fmla="*/ 1867 w 1982"/>
                <a:gd name="T99" fmla="*/ 2997 h 3798"/>
                <a:gd name="T100" fmla="*/ 1897 w 1982"/>
                <a:gd name="T101" fmla="*/ 2622 h 3798"/>
                <a:gd name="T102" fmla="*/ 1897 w 1982"/>
                <a:gd name="T103" fmla="*/ 2322 h 3798"/>
                <a:gd name="T104" fmla="*/ 1854 w 1982"/>
                <a:gd name="T105" fmla="*/ 1769 h 3798"/>
                <a:gd name="T106" fmla="*/ 1889 w 1982"/>
                <a:gd name="T107" fmla="*/ 1251 h 3798"/>
                <a:gd name="T108" fmla="*/ 1952 w 1982"/>
                <a:gd name="T109" fmla="*/ 900 h 3798"/>
                <a:gd name="T110" fmla="*/ 1982 w 1982"/>
                <a:gd name="T111" fmla="*/ 453 h 3798"/>
                <a:gd name="T112" fmla="*/ 1944 w 1982"/>
                <a:gd name="T113" fmla="*/ 205 h 3798"/>
                <a:gd name="T114" fmla="*/ 1907 w 1982"/>
                <a:gd name="T115" fmla="*/ 0 h 3798"/>
                <a:gd name="T116" fmla="*/ 1722 w 1982"/>
                <a:gd name="T117" fmla="*/ 85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82" h="3798">
                  <a:moveTo>
                    <a:pt x="1722" y="85"/>
                  </a:moveTo>
                  <a:lnTo>
                    <a:pt x="1620" y="140"/>
                  </a:lnTo>
                  <a:lnTo>
                    <a:pt x="1537" y="182"/>
                  </a:lnTo>
                  <a:lnTo>
                    <a:pt x="1447" y="232"/>
                  </a:lnTo>
                  <a:lnTo>
                    <a:pt x="1362" y="282"/>
                  </a:lnTo>
                  <a:lnTo>
                    <a:pt x="1287" y="327"/>
                  </a:lnTo>
                  <a:lnTo>
                    <a:pt x="1220" y="380"/>
                  </a:lnTo>
                  <a:lnTo>
                    <a:pt x="1175" y="425"/>
                  </a:lnTo>
                  <a:lnTo>
                    <a:pt x="1142" y="463"/>
                  </a:lnTo>
                  <a:lnTo>
                    <a:pt x="1115" y="508"/>
                  </a:lnTo>
                  <a:lnTo>
                    <a:pt x="1092" y="568"/>
                  </a:lnTo>
                  <a:lnTo>
                    <a:pt x="1077" y="658"/>
                  </a:lnTo>
                  <a:lnTo>
                    <a:pt x="955" y="1348"/>
                  </a:lnTo>
                  <a:lnTo>
                    <a:pt x="852" y="1641"/>
                  </a:lnTo>
                  <a:lnTo>
                    <a:pt x="807" y="1699"/>
                  </a:lnTo>
                  <a:lnTo>
                    <a:pt x="780" y="1721"/>
                  </a:lnTo>
                  <a:lnTo>
                    <a:pt x="700" y="1759"/>
                  </a:lnTo>
                  <a:lnTo>
                    <a:pt x="565" y="1809"/>
                  </a:lnTo>
                  <a:lnTo>
                    <a:pt x="403" y="1861"/>
                  </a:lnTo>
                  <a:lnTo>
                    <a:pt x="235" y="1901"/>
                  </a:lnTo>
                  <a:lnTo>
                    <a:pt x="105" y="1929"/>
                  </a:lnTo>
                  <a:lnTo>
                    <a:pt x="0" y="1944"/>
                  </a:lnTo>
                  <a:lnTo>
                    <a:pt x="0" y="2054"/>
                  </a:lnTo>
                  <a:lnTo>
                    <a:pt x="0" y="2182"/>
                  </a:lnTo>
                  <a:lnTo>
                    <a:pt x="5" y="2264"/>
                  </a:lnTo>
                  <a:lnTo>
                    <a:pt x="20" y="2362"/>
                  </a:lnTo>
                  <a:lnTo>
                    <a:pt x="63" y="2517"/>
                  </a:lnTo>
                  <a:lnTo>
                    <a:pt x="268" y="2472"/>
                  </a:lnTo>
                  <a:lnTo>
                    <a:pt x="612" y="2382"/>
                  </a:lnTo>
                  <a:lnTo>
                    <a:pt x="1032" y="2249"/>
                  </a:lnTo>
                  <a:lnTo>
                    <a:pt x="1135" y="2189"/>
                  </a:lnTo>
                  <a:lnTo>
                    <a:pt x="1240" y="2129"/>
                  </a:lnTo>
                  <a:lnTo>
                    <a:pt x="1305" y="2036"/>
                  </a:lnTo>
                  <a:lnTo>
                    <a:pt x="1327" y="2006"/>
                  </a:lnTo>
                  <a:lnTo>
                    <a:pt x="1400" y="1814"/>
                  </a:lnTo>
                  <a:lnTo>
                    <a:pt x="1430" y="1529"/>
                  </a:lnTo>
                  <a:lnTo>
                    <a:pt x="1375" y="1931"/>
                  </a:lnTo>
                  <a:lnTo>
                    <a:pt x="1375" y="2091"/>
                  </a:lnTo>
                  <a:lnTo>
                    <a:pt x="1355" y="2309"/>
                  </a:lnTo>
                  <a:lnTo>
                    <a:pt x="1330" y="2607"/>
                  </a:lnTo>
                  <a:lnTo>
                    <a:pt x="1285" y="2907"/>
                  </a:lnTo>
                  <a:lnTo>
                    <a:pt x="1255" y="3260"/>
                  </a:lnTo>
                  <a:lnTo>
                    <a:pt x="1225" y="3798"/>
                  </a:lnTo>
                  <a:lnTo>
                    <a:pt x="1352" y="3783"/>
                  </a:lnTo>
                  <a:lnTo>
                    <a:pt x="1465" y="3768"/>
                  </a:lnTo>
                  <a:lnTo>
                    <a:pt x="1622" y="3718"/>
                  </a:lnTo>
                  <a:lnTo>
                    <a:pt x="1719" y="3658"/>
                  </a:lnTo>
                  <a:lnTo>
                    <a:pt x="1779" y="3598"/>
                  </a:lnTo>
                  <a:lnTo>
                    <a:pt x="1839" y="3388"/>
                  </a:lnTo>
                  <a:lnTo>
                    <a:pt x="1867" y="2997"/>
                  </a:lnTo>
                  <a:lnTo>
                    <a:pt x="1897" y="2622"/>
                  </a:lnTo>
                  <a:lnTo>
                    <a:pt x="1897" y="2322"/>
                  </a:lnTo>
                  <a:lnTo>
                    <a:pt x="1854" y="1769"/>
                  </a:lnTo>
                  <a:lnTo>
                    <a:pt x="1889" y="1251"/>
                  </a:lnTo>
                  <a:lnTo>
                    <a:pt x="1952" y="900"/>
                  </a:lnTo>
                  <a:lnTo>
                    <a:pt x="1982" y="453"/>
                  </a:lnTo>
                  <a:lnTo>
                    <a:pt x="1944" y="205"/>
                  </a:lnTo>
                  <a:lnTo>
                    <a:pt x="1907" y="0"/>
                  </a:lnTo>
                  <a:lnTo>
                    <a:pt x="1722" y="8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  <p:sp>
          <p:nvSpPr>
            <p:cNvPr id="167016" name="Freeform 104"/>
            <p:cNvSpPr>
              <a:spLocks/>
            </p:cNvSpPr>
            <p:nvPr/>
          </p:nvSpPr>
          <p:spPr bwMode="auto">
            <a:xfrm flipH="1">
              <a:off x="1855" y="1847"/>
              <a:ext cx="61" cy="51"/>
            </a:xfrm>
            <a:custGeom>
              <a:avLst/>
              <a:gdLst>
                <a:gd name="T0" fmla="*/ 45 w 355"/>
                <a:gd name="T1" fmla="*/ 2 h 297"/>
                <a:gd name="T2" fmla="*/ 68 w 355"/>
                <a:gd name="T3" fmla="*/ 0 h 297"/>
                <a:gd name="T4" fmla="*/ 90 w 355"/>
                <a:gd name="T5" fmla="*/ 2 h 297"/>
                <a:gd name="T6" fmla="*/ 115 w 355"/>
                <a:gd name="T7" fmla="*/ 7 h 297"/>
                <a:gd name="T8" fmla="*/ 153 w 355"/>
                <a:gd name="T9" fmla="*/ 27 h 297"/>
                <a:gd name="T10" fmla="*/ 355 w 355"/>
                <a:gd name="T11" fmla="*/ 165 h 297"/>
                <a:gd name="T12" fmla="*/ 155 w 355"/>
                <a:gd name="T13" fmla="*/ 62 h 297"/>
                <a:gd name="T14" fmla="*/ 108 w 355"/>
                <a:gd name="T15" fmla="*/ 47 h 297"/>
                <a:gd name="T16" fmla="*/ 75 w 355"/>
                <a:gd name="T17" fmla="*/ 45 h 297"/>
                <a:gd name="T18" fmla="*/ 48 w 355"/>
                <a:gd name="T19" fmla="*/ 45 h 297"/>
                <a:gd name="T20" fmla="*/ 83 w 355"/>
                <a:gd name="T21" fmla="*/ 85 h 297"/>
                <a:gd name="T22" fmla="*/ 110 w 355"/>
                <a:gd name="T23" fmla="*/ 112 h 297"/>
                <a:gd name="T24" fmla="*/ 125 w 355"/>
                <a:gd name="T25" fmla="*/ 142 h 297"/>
                <a:gd name="T26" fmla="*/ 170 w 355"/>
                <a:gd name="T27" fmla="*/ 297 h 297"/>
                <a:gd name="T28" fmla="*/ 103 w 355"/>
                <a:gd name="T29" fmla="*/ 152 h 297"/>
                <a:gd name="T30" fmla="*/ 73 w 355"/>
                <a:gd name="T31" fmla="*/ 112 h 297"/>
                <a:gd name="T32" fmla="*/ 35 w 355"/>
                <a:gd name="T33" fmla="*/ 75 h 297"/>
                <a:gd name="T34" fmla="*/ 0 w 355"/>
                <a:gd name="T35" fmla="*/ 60 h 297"/>
                <a:gd name="T36" fmla="*/ 45 w 355"/>
                <a:gd name="T37" fmla="*/ 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5" h="297">
                  <a:moveTo>
                    <a:pt x="45" y="2"/>
                  </a:moveTo>
                  <a:lnTo>
                    <a:pt x="68" y="0"/>
                  </a:lnTo>
                  <a:lnTo>
                    <a:pt x="90" y="2"/>
                  </a:lnTo>
                  <a:lnTo>
                    <a:pt x="115" y="7"/>
                  </a:lnTo>
                  <a:lnTo>
                    <a:pt x="153" y="27"/>
                  </a:lnTo>
                  <a:lnTo>
                    <a:pt x="355" y="165"/>
                  </a:lnTo>
                  <a:lnTo>
                    <a:pt x="155" y="62"/>
                  </a:lnTo>
                  <a:lnTo>
                    <a:pt x="108" y="47"/>
                  </a:lnTo>
                  <a:lnTo>
                    <a:pt x="75" y="45"/>
                  </a:lnTo>
                  <a:lnTo>
                    <a:pt x="48" y="45"/>
                  </a:lnTo>
                  <a:lnTo>
                    <a:pt x="83" y="85"/>
                  </a:lnTo>
                  <a:lnTo>
                    <a:pt x="110" y="112"/>
                  </a:lnTo>
                  <a:lnTo>
                    <a:pt x="125" y="142"/>
                  </a:lnTo>
                  <a:lnTo>
                    <a:pt x="170" y="297"/>
                  </a:lnTo>
                  <a:lnTo>
                    <a:pt x="103" y="152"/>
                  </a:lnTo>
                  <a:lnTo>
                    <a:pt x="73" y="112"/>
                  </a:lnTo>
                  <a:lnTo>
                    <a:pt x="35" y="75"/>
                  </a:lnTo>
                  <a:lnTo>
                    <a:pt x="0" y="60"/>
                  </a:lnTo>
                  <a:lnTo>
                    <a:pt x="45" y="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28999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bg-BG">
                <a:latin typeface="Arial" pitchFamily="34" charset="0"/>
              </a:endParaRPr>
            </a:p>
          </p:txBody>
        </p:sp>
      </p:grpSp>
      <p:sp>
        <p:nvSpPr>
          <p:cNvPr id="167019" name="Freeform 107"/>
          <p:cNvSpPr>
            <a:spLocks/>
          </p:cNvSpPr>
          <p:nvPr/>
        </p:nvSpPr>
        <p:spPr bwMode="auto">
          <a:xfrm rot="-1070132">
            <a:off x="1901825" y="4046538"/>
            <a:ext cx="174625" cy="698500"/>
          </a:xfrm>
          <a:custGeom>
            <a:avLst/>
            <a:gdLst>
              <a:gd name="T0" fmla="*/ 0 w 106"/>
              <a:gd name="T1" fmla="*/ 86591 h 242"/>
              <a:gd name="T2" fmla="*/ 9884 w 106"/>
              <a:gd name="T3" fmla="*/ 698500 h 242"/>
              <a:gd name="T4" fmla="*/ 116966 w 106"/>
              <a:gd name="T5" fmla="*/ 519545 h 242"/>
              <a:gd name="T6" fmla="*/ 174625 w 106"/>
              <a:gd name="T7" fmla="*/ 0 h 242"/>
              <a:gd name="T8" fmla="*/ 0 w 106"/>
              <a:gd name="T9" fmla="*/ 86591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22" name="Freeform 110"/>
          <p:cNvSpPr>
            <a:spLocks/>
          </p:cNvSpPr>
          <p:nvPr/>
        </p:nvSpPr>
        <p:spPr bwMode="auto">
          <a:xfrm>
            <a:off x="1819275" y="4025900"/>
            <a:ext cx="931863" cy="306388"/>
          </a:xfrm>
          <a:custGeom>
            <a:avLst/>
            <a:gdLst>
              <a:gd name="T0" fmla="*/ 865517 w 309"/>
              <a:gd name="T1" fmla="*/ 224558 h 161"/>
              <a:gd name="T2" fmla="*/ 931863 w 309"/>
              <a:gd name="T3" fmla="*/ 32352 h 161"/>
              <a:gd name="T4" fmla="*/ 129677 w 309"/>
              <a:gd name="T5" fmla="*/ 0 h 161"/>
              <a:gd name="T6" fmla="*/ 0 w 309"/>
              <a:gd name="T7" fmla="*/ 142727 h 161"/>
              <a:gd name="T8" fmla="*/ 268401 w 309"/>
              <a:gd name="T9" fmla="*/ 169370 h 161"/>
              <a:gd name="T10" fmla="*/ 566959 w 309"/>
              <a:gd name="T11" fmla="*/ 306388 h 161"/>
              <a:gd name="T12" fmla="*/ 865517 w 309"/>
              <a:gd name="T13" fmla="*/ 224558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24" name="Freeform 112"/>
          <p:cNvSpPr>
            <a:spLocks/>
          </p:cNvSpPr>
          <p:nvPr/>
        </p:nvSpPr>
        <p:spPr bwMode="auto">
          <a:xfrm>
            <a:off x="2206625" y="4025900"/>
            <a:ext cx="619125" cy="557213"/>
          </a:xfrm>
          <a:custGeom>
            <a:avLst/>
            <a:gdLst>
              <a:gd name="T0" fmla="*/ 0 w 435"/>
              <a:gd name="T1" fmla="*/ 49530 h 405"/>
              <a:gd name="T2" fmla="*/ 207798 w 435"/>
              <a:gd name="T3" fmla="*/ 0 h 405"/>
              <a:gd name="T4" fmla="*/ 619125 w 435"/>
              <a:gd name="T5" fmla="*/ 35772 h 405"/>
              <a:gd name="T6" fmla="*/ 576427 w 435"/>
              <a:gd name="T7" fmla="*/ 445770 h 405"/>
              <a:gd name="T8" fmla="*/ 126672 w 435"/>
              <a:gd name="T9" fmla="*/ 557213 h 405"/>
              <a:gd name="T10" fmla="*/ 0 w 435"/>
              <a:gd name="T11" fmla="*/ 49530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25" name="Freeform 113"/>
          <p:cNvSpPr>
            <a:spLocks/>
          </p:cNvSpPr>
          <p:nvPr/>
        </p:nvSpPr>
        <p:spPr bwMode="auto">
          <a:xfrm>
            <a:off x="2349500" y="4529138"/>
            <a:ext cx="385763" cy="171450"/>
          </a:xfrm>
          <a:custGeom>
            <a:avLst/>
            <a:gdLst>
              <a:gd name="T0" fmla="*/ 0 w 295"/>
              <a:gd name="T1" fmla="*/ 5443 h 126"/>
              <a:gd name="T2" fmla="*/ 385763 w 295"/>
              <a:gd name="T3" fmla="*/ 0 h 126"/>
              <a:gd name="T4" fmla="*/ 347841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26" name="Freeform 114"/>
          <p:cNvSpPr>
            <a:spLocks/>
          </p:cNvSpPr>
          <p:nvPr/>
        </p:nvSpPr>
        <p:spPr bwMode="auto">
          <a:xfrm>
            <a:off x="2347913" y="4038600"/>
            <a:ext cx="163512" cy="690563"/>
          </a:xfrm>
          <a:custGeom>
            <a:avLst/>
            <a:gdLst>
              <a:gd name="T0" fmla="*/ 0 w 124"/>
              <a:gd name="T1" fmla="*/ 19297 h 501"/>
              <a:gd name="T2" fmla="*/ 48790 w 124"/>
              <a:gd name="T3" fmla="*/ 690563 h 501"/>
              <a:gd name="T4" fmla="*/ 163512 w 124"/>
              <a:gd name="T5" fmla="*/ 671266 h 501"/>
              <a:gd name="T6" fmla="*/ 89668 w 124"/>
              <a:gd name="T7" fmla="*/ 0 h 501"/>
              <a:gd name="T8" fmla="*/ 0 w 124"/>
              <a:gd name="T9" fmla="*/ 19297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27" name="Freeform 115"/>
          <p:cNvSpPr>
            <a:spLocks/>
          </p:cNvSpPr>
          <p:nvPr/>
        </p:nvSpPr>
        <p:spPr bwMode="auto">
          <a:xfrm>
            <a:off x="2576513" y="4046538"/>
            <a:ext cx="120650" cy="728662"/>
          </a:xfrm>
          <a:custGeom>
            <a:avLst/>
            <a:gdLst>
              <a:gd name="T0" fmla="*/ 47490 w 94"/>
              <a:gd name="T1" fmla="*/ 0 h 530"/>
              <a:gd name="T2" fmla="*/ 0 w 94"/>
              <a:gd name="T3" fmla="*/ 680543 h 530"/>
              <a:gd name="T4" fmla="*/ 105248 w 94"/>
              <a:gd name="T5" fmla="*/ 728662 h 530"/>
              <a:gd name="T6" fmla="*/ 120650 w 94"/>
              <a:gd name="T7" fmla="*/ 1375 h 530"/>
              <a:gd name="T8" fmla="*/ 47490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28" name="Freeform 116"/>
          <p:cNvSpPr>
            <a:spLocks/>
          </p:cNvSpPr>
          <p:nvPr/>
        </p:nvSpPr>
        <p:spPr bwMode="auto">
          <a:xfrm>
            <a:off x="2416175" y="3684588"/>
            <a:ext cx="396875" cy="458787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0 h 333"/>
              <a:gd name="T10" fmla="*/ 166898 w 302"/>
              <a:gd name="T11" fmla="*/ 458787 h 333"/>
              <a:gd name="T12" fmla="*/ 161641 w 302"/>
              <a:gd name="T13" fmla="*/ 387145 h 333"/>
              <a:gd name="T14" fmla="*/ 222092 w 302"/>
              <a:gd name="T15" fmla="*/ 400922 h 333"/>
              <a:gd name="T16" fmla="*/ 261517 w 302"/>
              <a:gd name="T17" fmla="*/ 377500 h 333"/>
              <a:gd name="T18" fmla="*/ 298313 w 302"/>
              <a:gd name="T19" fmla="*/ 322391 h 333"/>
              <a:gd name="T20" fmla="*/ 335110 w 302"/>
              <a:gd name="T21" fmla="*/ 326524 h 333"/>
              <a:gd name="T22" fmla="*/ 362707 w 302"/>
              <a:gd name="T23" fmla="*/ 212172 h 333"/>
              <a:gd name="T24" fmla="*/ 396875 w 302"/>
              <a:gd name="T25" fmla="*/ 129507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29" name="Freeform 117"/>
          <p:cNvSpPr>
            <a:spLocks/>
          </p:cNvSpPr>
          <p:nvPr/>
        </p:nvSpPr>
        <p:spPr bwMode="auto">
          <a:xfrm>
            <a:off x="2441575" y="3513138"/>
            <a:ext cx="455613" cy="363537"/>
          </a:xfrm>
          <a:custGeom>
            <a:avLst/>
            <a:gdLst>
              <a:gd name="T0" fmla="*/ 329927 w 348"/>
              <a:gd name="T1" fmla="*/ 349819 h 265"/>
              <a:gd name="T2" fmla="*/ 455613 w 348"/>
              <a:gd name="T3" fmla="*/ 211263 h 265"/>
              <a:gd name="T4" fmla="*/ 429428 w 348"/>
              <a:gd name="T5" fmla="*/ 189314 h 265"/>
              <a:gd name="T6" fmla="*/ 392770 w 348"/>
              <a:gd name="T7" fmla="*/ 231841 h 265"/>
              <a:gd name="T8" fmla="*/ 424191 w 348"/>
              <a:gd name="T9" fmla="*/ 174223 h 265"/>
              <a:gd name="T10" fmla="*/ 405862 w 348"/>
              <a:gd name="T11" fmla="*/ 160505 h 265"/>
              <a:gd name="T12" fmla="*/ 360039 w 348"/>
              <a:gd name="T13" fmla="*/ 214007 h 265"/>
              <a:gd name="T14" fmla="*/ 390151 w 348"/>
              <a:gd name="T15" fmla="*/ 142671 h 265"/>
              <a:gd name="T16" fmla="*/ 103429 w 348"/>
              <a:gd name="T17" fmla="*/ 0 h 265"/>
              <a:gd name="T18" fmla="*/ 0 w 348"/>
              <a:gd name="T19" fmla="*/ 308663 h 265"/>
              <a:gd name="T20" fmla="*/ 94265 w 348"/>
              <a:gd name="T21" fmla="*/ 363537 h 265"/>
              <a:gd name="T22" fmla="*/ 103429 w 348"/>
              <a:gd name="T23" fmla="*/ 333357 h 265"/>
              <a:gd name="T24" fmla="*/ 116522 w 348"/>
              <a:gd name="T25" fmla="*/ 310035 h 265"/>
              <a:gd name="T26" fmla="*/ 130923 w 348"/>
              <a:gd name="T27" fmla="*/ 292201 h 265"/>
              <a:gd name="T28" fmla="*/ 147943 w 348"/>
              <a:gd name="T29" fmla="*/ 282599 h 265"/>
              <a:gd name="T30" fmla="*/ 163654 w 348"/>
              <a:gd name="T31" fmla="*/ 281227 h 265"/>
              <a:gd name="T32" fmla="*/ 178056 w 348"/>
              <a:gd name="T33" fmla="*/ 286714 h 265"/>
              <a:gd name="T34" fmla="*/ 189839 w 348"/>
              <a:gd name="T35" fmla="*/ 300432 h 265"/>
              <a:gd name="T36" fmla="*/ 195076 w 348"/>
              <a:gd name="T37" fmla="*/ 322382 h 265"/>
              <a:gd name="T38" fmla="*/ 219951 w 348"/>
              <a:gd name="T39" fmla="*/ 304548 h 265"/>
              <a:gd name="T40" fmla="*/ 243517 w 348"/>
              <a:gd name="T41" fmla="*/ 299061 h 265"/>
              <a:gd name="T42" fmla="*/ 267083 w 348"/>
              <a:gd name="T43" fmla="*/ 301804 h 265"/>
              <a:gd name="T44" fmla="*/ 286722 w 348"/>
              <a:gd name="T45" fmla="*/ 312779 h 265"/>
              <a:gd name="T46" fmla="*/ 303742 w 348"/>
              <a:gd name="T47" fmla="*/ 323754 h 265"/>
              <a:gd name="T48" fmla="*/ 319453 w 348"/>
              <a:gd name="T49" fmla="*/ 336100 h 265"/>
              <a:gd name="T50" fmla="*/ 325999 w 348"/>
              <a:gd name="T51" fmla="*/ 345703 h 265"/>
              <a:gd name="T52" fmla="*/ 329927 w 348"/>
              <a:gd name="T53" fmla="*/ 349819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0" name="Freeform 118"/>
          <p:cNvSpPr>
            <a:spLocks/>
          </p:cNvSpPr>
          <p:nvPr/>
        </p:nvSpPr>
        <p:spPr bwMode="auto">
          <a:xfrm rot="-613090">
            <a:off x="2722563" y="3987800"/>
            <a:ext cx="525462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7 w 304"/>
              <a:gd name="T5" fmla="*/ 150410 h 193"/>
              <a:gd name="T6" fmla="*/ 525462 w 304"/>
              <a:gd name="T7" fmla="*/ 332002 h 193"/>
              <a:gd name="T8" fmla="*/ 343970 w 304"/>
              <a:gd name="T9" fmla="*/ 258631 h 193"/>
              <a:gd name="T10" fmla="*/ 193591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1" name="Freeform 119"/>
          <p:cNvSpPr>
            <a:spLocks/>
          </p:cNvSpPr>
          <p:nvPr/>
        </p:nvSpPr>
        <p:spPr bwMode="auto">
          <a:xfrm rot="1322845">
            <a:off x="3076575" y="4189413"/>
            <a:ext cx="233363" cy="273050"/>
          </a:xfrm>
          <a:custGeom>
            <a:avLst/>
            <a:gdLst>
              <a:gd name="T0" fmla="*/ 137117 w 177"/>
              <a:gd name="T1" fmla="*/ 0 h 198"/>
              <a:gd name="T2" fmla="*/ 233363 w 177"/>
              <a:gd name="T3" fmla="*/ 273050 h 198"/>
              <a:gd name="T4" fmla="*/ 154257 w 177"/>
              <a:gd name="T5" fmla="*/ 266155 h 198"/>
              <a:gd name="T6" fmla="*/ 0 w 177"/>
              <a:gd name="T7" fmla="*/ 24823 h 198"/>
              <a:gd name="T8" fmla="*/ 137117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3" name="Freeform 121"/>
          <p:cNvSpPr>
            <a:spLocks/>
          </p:cNvSpPr>
          <p:nvPr/>
        </p:nvSpPr>
        <p:spPr bwMode="auto">
          <a:xfrm>
            <a:off x="2749550" y="549275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4" name="Freeform 122"/>
          <p:cNvSpPr>
            <a:spLocks/>
          </p:cNvSpPr>
          <p:nvPr/>
        </p:nvSpPr>
        <p:spPr bwMode="auto">
          <a:xfrm>
            <a:off x="2592388" y="3840163"/>
            <a:ext cx="241300" cy="163512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3 h 118"/>
              <a:gd name="T4" fmla="*/ 207388 w 185"/>
              <a:gd name="T5" fmla="*/ 149655 h 118"/>
              <a:gd name="T6" fmla="*/ 198257 w 185"/>
              <a:gd name="T7" fmla="*/ 157969 h 118"/>
              <a:gd name="T8" fmla="*/ 191736 w 185"/>
              <a:gd name="T9" fmla="*/ 163512 h 118"/>
              <a:gd name="T10" fmla="*/ 186518 w 185"/>
              <a:gd name="T11" fmla="*/ 160741 h 118"/>
              <a:gd name="T12" fmla="*/ 185214 w 185"/>
              <a:gd name="T13" fmla="*/ 146884 h 118"/>
              <a:gd name="T14" fmla="*/ 182605 w 185"/>
              <a:gd name="T15" fmla="*/ 127484 h 118"/>
              <a:gd name="T16" fmla="*/ 182605 w 185"/>
              <a:gd name="T17" fmla="*/ 108084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7 h 118"/>
              <a:gd name="T26" fmla="*/ 146084 w 185"/>
              <a:gd name="T27" fmla="*/ 124713 h 118"/>
              <a:gd name="T28" fmla="*/ 131737 w 185"/>
              <a:gd name="T29" fmla="*/ 141341 h 118"/>
              <a:gd name="T30" fmla="*/ 126519 w 185"/>
              <a:gd name="T31" fmla="*/ 145498 h 118"/>
              <a:gd name="T32" fmla="*/ 118694 w 185"/>
              <a:gd name="T33" fmla="*/ 146884 h 118"/>
              <a:gd name="T34" fmla="*/ 112172 w 185"/>
              <a:gd name="T35" fmla="*/ 146884 h 118"/>
              <a:gd name="T36" fmla="*/ 104346 w 185"/>
              <a:gd name="T37" fmla="*/ 145498 h 118"/>
              <a:gd name="T38" fmla="*/ 95216 w 185"/>
              <a:gd name="T39" fmla="*/ 142727 h 118"/>
              <a:gd name="T40" fmla="*/ 87390 w 185"/>
              <a:gd name="T41" fmla="*/ 137184 h 118"/>
              <a:gd name="T42" fmla="*/ 79564 w 185"/>
              <a:gd name="T43" fmla="*/ 131641 h 118"/>
              <a:gd name="T44" fmla="*/ 74346 w 185"/>
              <a:gd name="T45" fmla="*/ 123327 h 118"/>
              <a:gd name="T46" fmla="*/ 70434 w 185"/>
              <a:gd name="T47" fmla="*/ 103927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6" name="Freeform 124"/>
          <p:cNvSpPr>
            <a:spLocks/>
          </p:cNvSpPr>
          <p:nvPr/>
        </p:nvSpPr>
        <p:spPr bwMode="auto">
          <a:xfrm>
            <a:off x="2087563" y="558800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7" name="Freeform 125"/>
          <p:cNvSpPr>
            <a:spLocks/>
          </p:cNvSpPr>
          <p:nvPr/>
        </p:nvSpPr>
        <p:spPr bwMode="auto">
          <a:xfrm>
            <a:off x="2135188" y="4716463"/>
            <a:ext cx="992187" cy="925512"/>
          </a:xfrm>
          <a:custGeom>
            <a:avLst/>
            <a:gdLst>
              <a:gd name="T0" fmla="*/ 350075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29 w 1077"/>
              <a:gd name="T11" fmla="*/ 0 h 673"/>
              <a:gd name="T12" fmla="*/ 992187 w 1077"/>
              <a:gd name="T13" fmla="*/ 475820 h 673"/>
              <a:gd name="T14" fmla="*/ 935991 w 1077"/>
              <a:gd name="T15" fmla="*/ 925512 h 673"/>
              <a:gd name="T16" fmla="*/ 647639 w 1077"/>
              <a:gd name="T17" fmla="*/ 761863 h 673"/>
              <a:gd name="T18" fmla="*/ 762796 w 1077"/>
              <a:gd name="T19" fmla="*/ 599589 h 673"/>
              <a:gd name="T20" fmla="*/ 567490 w 1077"/>
              <a:gd name="T21" fmla="*/ 275041 h 673"/>
              <a:gd name="T22" fmla="*/ 261635 w 1077"/>
              <a:gd name="T23" fmla="*/ 543205 h 673"/>
              <a:gd name="T24" fmla="*/ 350075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8" name="Freeform 126"/>
          <p:cNvSpPr>
            <a:spLocks/>
          </p:cNvSpPr>
          <p:nvPr/>
        </p:nvSpPr>
        <p:spPr bwMode="auto">
          <a:xfrm>
            <a:off x="2487613" y="3849688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39" name="Freeform 127"/>
          <p:cNvSpPr>
            <a:spLocks/>
          </p:cNvSpPr>
          <p:nvPr/>
        </p:nvSpPr>
        <p:spPr bwMode="auto">
          <a:xfrm>
            <a:off x="2497138" y="3697288"/>
            <a:ext cx="92075" cy="207962"/>
          </a:xfrm>
          <a:custGeom>
            <a:avLst/>
            <a:gdLst>
              <a:gd name="T0" fmla="*/ 52614 w 70"/>
              <a:gd name="T1" fmla="*/ 202453 h 151"/>
              <a:gd name="T2" fmla="*/ 47353 w 70"/>
              <a:gd name="T3" fmla="*/ 184549 h 151"/>
              <a:gd name="T4" fmla="*/ 42091 w 70"/>
              <a:gd name="T5" fmla="*/ 161136 h 151"/>
              <a:gd name="T6" fmla="*/ 38145 w 70"/>
              <a:gd name="T7" fmla="*/ 133591 h 151"/>
              <a:gd name="T8" fmla="*/ 35515 w 70"/>
              <a:gd name="T9" fmla="*/ 103292 h 151"/>
              <a:gd name="T10" fmla="*/ 39461 w 70"/>
              <a:gd name="T11" fmla="*/ 72993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6 h 151"/>
              <a:gd name="T40" fmla="*/ 35515 w 70"/>
              <a:gd name="T41" fmla="*/ 207962 h 151"/>
              <a:gd name="T42" fmla="*/ 43407 w 70"/>
              <a:gd name="T43" fmla="*/ 206585 h 151"/>
              <a:gd name="T44" fmla="*/ 47353 w 70"/>
              <a:gd name="T45" fmla="*/ 203830 h 151"/>
              <a:gd name="T46" fmla="*/ 51299 w 70"/>
              <a:gd name="T47" fmla="*/ 202453 h 151"/>
              <a:gd name="T48" fmla="*/ 52614 w 70"/>
              <a:gd name="T49" fmla="*/ 202453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40" name="Freeform 128"/>
          <p:cNvSpPr>
            <a:spLocks/>
          </p:cNvSpPr>
          <p:nvPr/>
        </p:nvSpPr>
        <p:spPr bwMode="auto">
          <a:xfrm>
            <a:off x="2436813" y="3759200"/>
            <a:ext cx="106362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29 w 81"/>
              <a:gd name="T13" fmla="*/ 64438 h 88"/>
              <a:gd name="T14" fmla="*/ 73534 w 81"/>
              <a:gd name="T15" fmla="*/ 80890 h 88"/>
              <a:gd name="T16" fmla="*/ 82726 w 81"/>
              <a:gd name="T17" fmla="*/ 98714 h 88"/>
              <a:gd name="T18" fmla="*/ 90605 w 81"/>
              <a:gd name="T19" fmla="*/ 120650 h 88"/>
              <a:gd name="T20" fmla="*/ 106362 w 81"/>
              <a:gd name="T21" fmla="*/ 116537 h 88"/>
              <a:gd name="T22" fmla="*/ 98483 w 81"/>
              <a:gd name="T23" fmla="*/ 94601 h 88"/>
              <a:gd name="T24" fmla="*/ 89292 w 81"/>
              <a:gd name="T25" fmla="*/ 72664 h 88"/>
              <a:gd name="T26" fmla="*/ 73534 w 81"/>
              <a:gd name="T27" fmla="*/ 53470 h 88"/>
              <a:gd name="T28" fmla="*/ 59090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67041" name="Group 129"/>
          <p:cNvGrpSpPr>
            <a:grpSpLocks/>
          </p:cNvGrpSpPr>
          <p:nvPr/>
        </p:nvGrpSpPr>
        <p:grpSpPr bwMode="auto">
          <a:xfrm>
            <a:off x="1979613" y="4527550"/>
            <a:ext cx="5253037" cy="846138"/>
            <a:chOff x="900" y="2792"/>
            <a:chExt cx="4860" cy="714"/>
          </a:xfrm>
        </p:grpSpPr>
        <p:sp>
          <p:nvSpPr>
            <p:cNvPr id="5161" name="Oval 130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5162" name="Group 131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5164" name="AutoShape 132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65" name="Oval 133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66" name="Freeform 134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63" name="Freeform 135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67049" name="Oval 137"/>
          <p:cNvSpPr>
            <a:spLocks noChangeArrowheads="1"/>
          </p:cNvSpPr>
          <p:nvPr/>
        </p:nvSpPr>
        <p:spPr bwMode="auto">
          <a:xfrm>
            <a:off x="2962275" y="4579938"/>
            <a:ext cx="45085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67050" name="Freeform 138"/>
          <p:cNvSpPr>
            <a:spLocks/>
          </p:cNvSpPr>
          <p:nvPr/>
        </p:nvSpPr>
        <p:spPr bwMode="auto">
          <a:xfrm>
            <a:off x="3054350" y="4421188"/>
            <a:ext cx="246063" cy="377825"/>
          </a:xfrm>
          <a:custGeom>
            <a:avLst/>
            <a:gdLst>
              <a:gd name="T0" fmla="*/ 133919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62060 w 226"/>
              <a:gd name="T7" fmla="*/ 118587 h 274"/>
              <a:gd name="T8" fmla="*/ 14154 w 226"/>
              <a:gd name="T9" fmla="*/ 261995 h 274"/>
              <a:gd name="T10" fmla="*/ 37018 w 226"/>
              <a:gd name="T11" fmla="*/ 314395 h 274"/>
              <a:gd name="T12" fmla="*/ 97990 w 226"/>
              <a:gd name="T13" fmla="*/ 188913 h 274"/>
              <a:gd name="T14" fmla="*/ 71859 w 226"/>
              <a:gd name="T15" fmla="*/ 361278 h 274"/>
              <a:gd name="T16" fmla="*/ 105611 w 226"/>
              <a:gd name="T17" fmla="*/ 377825 h 274"/>
              <a:gd name="T18" fmla="*/ 133919 w 226"/>
              <a:gd name="T19" fmla="*/ 190291 h 274"/>
              <a:gd name="T20" fmla="*/ 148073 w 226"/>
              <a:gd name="T21" fmla="*/ 359899 h 274"/>
              <a:gd name="T22" fmla="*/ 192713 w 226"/>
              <a:gd name="T23" fmla="*/ 357141 h 274"/>
              <a:gd name="T24" fmla="*/ 170938 w 226"/>
              <a:gd name="T25" fmla="*/ 166850 h 274"/>
              <a:gd name="T26" fmla="*/ 216666 w 226"/>
              <a:gd name="T27" fmla="*/ 315773 h 274"/>
              <a:gd name="T28" fmla="*/ 246063 w 226"/>
              <a:gd name="T29" fmla="*/ 325426 h 274"/>
              <a:gd name="T30" fmla="*/ 192713 w 226"/>
              <a:gd name="T31" fmla="*/ 71704 h 274"/>
              <a:gd name="T32" fmla="*/ 133919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051" name="Text Box 139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167052" name="Group 140"/>
          <p:cNvGrpSpPr>
            <a:grpSpLocks/>
          </p:cNvGrpSpPr>
          <p:nvPr/>
        </p:nvGrpSpPr>
        <p:grpSpPr bwMode="auto">
          <a:xfrm>
            <a:off x="1733550" y="4424363"/>
            <a:ext cx="674688" cy="919162"/>
            <a:chOff x="4802" y="11881"/>
            <a:chExt cx="1769" cy="1583"/>
          </a:xfrm>
        </p:grpSpPr>
        <p:sp>
          <p:nvSpPr>
            <p:cNvPr id="5149" name="Freeform 141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0" name="Freeform 142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1" name="Freeform 143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2" name="Freeform 144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3" name="Freeform 145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4" name="Freeform 146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5" name="Freeform 147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6" name="Freeform 148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7" name="Freeform 149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8" name="Freeform 150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59" name="Freeform 151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60" name="Freeform 152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67020" name="Freeform 108"/>
          <p:cNvSpPr>
            <a:spLocks/>
          </p:cNvSpPr>
          <p:nvPr/>
        </p:nvSpPr>
        <p:spPr bwMode="auto">
          <a:xfrm>
            <a:off x="1922463" y="4643438"/>
            <a:ext cx="330200" cy="222250"/>
          </a:xfrm>
          <a:custGeom>
            <a:avLst/>
            <a:gdLst>
              <a:gd name="T0" fmla="*/ 26016 w 165"/>
              <a:gd name="T1" fmla="*/ 22087 h 161"/>
              <a:gd name="T2" fmla="*/ 0 w 165"/>
              <a:gd name="T3" fmla="*/ 176696 h 161"/>
              <a:gd name="T4" fmla="*/ 204124 w 165"/>
              <a:gd name="T5" fmla="*/ 222250 h 161"/>
              <a:gd name="T6" fmla="*/ 330200 w 165"/>
              <a:gd name="T7" fmla="*/ 86967 h 161"/>
              <a:gd name="T8" fmla="*/ 244148 w 165"/>
              <a:gd name="T9" fmla="*/ 23467 h 161"/>
              <a:gd name="T10" fmla="*/ 206125 w 165"/>
              <a:gd name="T11" fmla="*/ 71783 h 161"/>
              <a:gd name="T12" fmla="*/ 246149 w 165"/>
              <a:gd name="T13" fmla="*/ 96630 h 161"/>
              <a:gd name="T14" fmla="*/ 192116 w 165"/>
              <a:gd name="T15" fmla="*/ 132522 h 161"/>
              <a:gd name="T16" fmla="*/ 172104 w 165"/>
              <a:gd name="T17" fmla="*/ 0 h 161"/>
              <a:gd name="T18" fmla="*/ 26016 w 165"/>
              <a:gd name="T19" fmla="*/ 2208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66667E-6 L 0.05833 0.01112 " pathEditMode="relative" ptsTypes="AA">
                                      <p:cBhvr>
                                        <p:cTn id="8" dur="2000" fill="hold"/>
                                        <p:tgtEl>
                                          <p:spTgt spid="166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9" grpId="0" animBg="1"/>
      <p:bldP spid="167019" grpId="0" animBg="1"/>
      <p:bldP spid="167022" grpId="0" animBg="1"/>
      <p:bldP spid="167024" grpId="0" animBg="1"/>
      <p:bldP spid="167025" grpId="0" animBg="1"/>
      <p:bldP spid="167026" grpId="0" animBg="1"/>
      <p:bldP spid="167027" grpId="0" animBg="1"/>
      <p:bldP spid="167028" grpId="0" animBg="1"/>
      <p:bldP spid="167029" grpId="0" animBg="1"/>
      <p:bldP spid="167030" grpId="0" animBg="1"/>
      <p:bldP spid="167031" grpId="0" animBg="1"/>
      <p:bldP spid="167033" grpId="0" animBg="1"/>
      <p:bldP spid="167034" grpId="0" animBg="1"/>
      <p:bldP spid="167036" grpId="0" animBg="1"/>
      <p:bldP spid="167037" grpId="0" animBg="1"/>
      <p:bldP spid="167038" grpId="0" animBg="1"/>
      <p:bldP spid="167039" grpId="0" animBg="1"/>
      <p:bldP spid="167040" grpId="0" animBg="1"/>
      <p:bldP spid="167049" grpId="0" animBg="1"/>
      <p:bldP spid="167050" grpId="0" animBg="1"/>
      <p:bldP spid="167051" grpId="0"/>
      <p:bldP spid="1670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01625" y="390525"/>
            <a:ext cx="815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6147" name="Freeform 33"/>
          <p:cNvSpPr>
            <a:spLocks/>
          </p:cNvSpPr>
          <p:nvPr/>
        </p:nvSpPr>
        <p:spPr bwMode="auto">
          <a:xfrm rot="-1209673">
            <a:off x="1906588" y="4179888"/>
            <a:ext cx="174625" cy="588962"/>
          </a:xfrm>
          <a:custGeom>
            <a:avLst/>
            <a:gdLst>
              <a:gd name="T0" fmla="*/ 0 w 106"/>
              <a:gd name="T1" fmla="*/ 73012 h 242"/>
              <a:gd name="T2" fmla="*/ 9884 w 106"/>
              <a:gd name="T3" fmla="*/ 588962 h 242"/>
              <a:gd name="T4" fmla="*/ 116966 w 106"/>
              <a:gd name="T5" fmla="*/ 438071 h 242"/>
              <a:gd name="T6" fmla="*/ 174625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48" name="Freeform 35"/>
          <p:cNvSpPr>
            <a:spLocks/>
          </p:cNvSpPr>
          <p:nvPr/>
        </p:nvSpPr>
        <p:spPr bwMode="auto">
          <a:xfrm rot="-1116258">
            <a:off x="1804988" y="4008438"/>
            <a:ext cx="1023937" cy="257175"/>
          </a:xfrm>
          <a:custGeom>
            <a:avLst/>
            <a:gdLst>
              <a:gd name="T0" fmla="*/ 951035 w 309"/>
              <a:gd name="T1" fmla="*/ 188489 h 161"/>
              <a:gd name="T2" fmla="*/ 1023937 w 309"/>
              <a:gd name="T3" fmla="*/ 27155 h 161"/>
              <a:gd name="T4" fmla="*/ 142490 w 309"/>
              <a:gd name="T5" fmla="*/ 0 h 161"/>
              <a:gd name="T6" fmla="*/ 0 w 309"/>
              <a:gd name="T7" fmla="*/ 119802 h 161"/>
              <a:gd name="T8" fmla="*/ 294920 w 309"/>
              <a:gd name="T9" fmla="*/ 142165 h 161"/>
              <a:gd name="T10" fmla="*/ 622978 w 309"/>
              <a:gd name="T11" fmla="*/ 257175 h 161"/>
              <a:gd name="T12" fmla="*/ 951035 w 309"/>
              <a:gd name="T13" fmla="*/ 188489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2" name="Freeform 36"/>
          <p:cNvSpPr>
            <a:spLocks/>
          </p:cNvSpPr>
          <p:nvPr/>
        </p:nvSpPr>
        <p:spPr bwMode="auto">
          <a:xfrm>
            <a:off x="2232025" y="3981450"/>
            <a:ext cx="619125" cy="601663"/>
          </a:xfrm>
          <a:custGeom>
            <a:avLst/>
            <a:gdLst>
              <a:gd name="T0" fmla="*/ 0 w 435"/>
              <a:gd name="T1" fmla="*/ 53481 h 405"/>
              <a:gd name="T2" fmla="*/ 207798 w 435"/>
              <a:gd name="T3" fmla="*/ 0 h 405"/>
              <a:gd name="T4" fmla="*/ 619125 w 435"/>
              <a:gd name="T5" fmla="*/ 38625 h 405"/>
              <a:gd name="T6" fmla="*/ 576427 w 435"/>
              <a:gd name="T7" fmla="*/ 481330 h 405"/>
              <a:gd name="T8" fmla="*/ 126672 w 435"/>
              <a:gd name="T9" fmla="*/ 601663 h 405"/>
              <a:gd name="T10" fmla="*/ 0 w 435"/>
              <a:gd name="T11" fmla="*/ 53481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3" name="Freeform 37"/>
          <p:cNvSpPr>
            <a:spLocks/>
          </p:cNvSpPr>
          <p:nvPr/>
        </p:nvSpPr>
        <p:spPr bwMode="auto">
          <a:xfrm>
            <a:off x="2374900" y="4529138"/>
            <a:ext cx="385763" cy="171450"/>
          </a:xfrm>
          <a:custGeom>
            <a:avLst/>
            <a:gdLst>
              <a:gd name="T0" fmla="*/ 0 w 295"/>
              <a:gd name="T1" fmla="*/ 5443 h 126"/>
              <a:gd name="T2" fmla="*/ 385763 w 295"/>
              <a:gd name="T3" fmla="*/ 0 h 126"/>
              <a:gd name="T4" fmla="*/ 347841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4" name="Freeform 38"/>
          <p:cNvSpPr>
            <a:spLocks/>
          </p:cNvSpPr>
          <p:nvPr/>
        </p:nvSpPr>
        <p:spPr bwMode="auto">
          <a:xfrm>
            <a:off x="2373313" y="3987800"/>
            <a:ext cx="163512" cy="741363"/>
          </a:xfrm>
          <a:custGeom>
            <a:avLst/>
            <a:gdLst>
              <a:gd name="T0" fmla="*/ 0 w 124"/>
              <a:gd name="T1" fmla="*/ 20717 h 501"/>
              <a:gd name="T2" fmla="*/ 48790 w 124"/>
              <a:gd name="T3" fmla="*/ 741363 h 501"/>
              <a:gd name="T4" fmla="*/ 163512 w 124"/>
              <a:gd name="T5" fmla="*/ 720646 h 501"/>
              <a:gd name="T6" fmla="*/ 89668 w 124"/>
              <a:gd name="T7" fmla="*/ 0 h 501"/>
              <a:gd name="T8" fmla="*/ 0 w 124"/>
              <a:gd name="T9" fmla="*/ 20717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5" name="Freeform 39"/>
          <p:cNvSpPr>
            <a:spLocks/>
          </p:cNvSpPr>
          <p:nvPr/>
        </p:nvSpPr>
        <p:spPr bwMode="auto">
          <a:xfrm>
            <a:off x="2601913" y="4046538"/>
            <a:ext cx="120650" cy="728662"/>
          </a:xfrm>
          <a:custGeom>
            <a:avLst/>
            <a:gdLst>
              <a:gd name="T0" fmla="*/ 47490 w 94"/>
              <a:gd name="T1" fmla="*/ 0 h 530"/>
              <a:gd name="T2" fmla="*/ 0 w 94"/>
              <a:gd name="T3" fmla="*/ 680543 h 530"/>
              <a:gd name="T4" fmla="*/ 105248 w 94"/>
              <a:gd name="T5" fmla="*/ 728662 h 530"/>
              <a:gd name="T6" fmla="*/ 120650 w 94"/>
              <a:gd name="T7" fmla="*/ 1375 h 530"/>
              <a:gd name="T8" fmla="*/ 47490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6" name="Freeform 40"/>
          <p:cNvSpPr>
            <a:spLocks/>
          </p:cNvSpPr>
          <p:nvPr/>
        </p:nvSpPr>
        <p:spPr bwMode="auto">
          <a:xfrm>
            <a:off x="2441575" y="3684588"/>
            <a:ext cx="396875" cy="458787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0 h 333"/>
              <a:gd name="T10" fmla="*/ 166898 w 302"/>
              <a:gd name="T11" fmla="*/ 458787 h 333"/>
              <a:gd name="T12" fmla="*/ 161641 w 302"/>
              <a:gd name="T13" fmla="*/ 387145 h 333"/>
              <a:gd name="T14" fmla="*/ 222092 w 302"/>
              <a:gd name="T15" fmla="*/ 400922 h 333"/>
              <a:gd name="T16" fmla="*/ 261517 w 302"/>
              <a:gd name="T17" fmla="*/ 377500 h 333"/>
              <a:gd name="T18" fmla="*/ 298313 w 302"/>
              <a:gd name="T19" fmla="*/ 322391 h 333"/>
              <a:gd name="T20" fmla="*/ 335110 w 302"/>
              <a:gd name="T21" fmla="*/ 326524 h 333"/>
              <a:gd name="T22" fmla="*/ 362707 w 302"/>
              <a:gd name="T23" fmla="*/ 212172 h 333"/>
              <a:gd name="T24" fmla="*/ 396875 w 302"/>
              <a:gd name="T25" fmla="*/ 129507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7" name="Freeform 41"/>
          <p:cNvSpPr>
            <a:spLocks/>
          </p:cNvSpPr>
          <p:nvPr/>
        </p:nvSpPr>
        <p:spPr bwMode="auto">
          <a:xfrm>
            <a:off x="2466975" y="3513138"/>
            <a:ext cx="455613" cy="363537"/>
          </a:xfrm>
          <a:custGeom>
            <a:avLst/>
            <a:gdLst>
              <a:gd name="T0" fmla="*/ 329927 w 348"/>
              <a:gd name="T1" fmla="*/ 349819 h 265"/>
              <a:gd name="T2" fmla="*/ 455613 w 348"/>
              <a:gd name="T3" fmla="*/ 211263 h 265"/>
              <a:gd name="T4" fmla="*/ 429428 w 348"/>
              <a:gd name="T5" fmla="*/ 189314 h 265"/>
              <a:gd name="T6" fmla="*/ 392770 w 348"/>
              <a:gd name="T7" fmla="*/ 231841 h 265"/>
              <a:gd name="T8" fmla="*/ 424191 w 348"/>
              <a:gd name="T9" fmla="*/ 174223 h 265"/>
              <a:gd name="T10" fmla="*/ 405862 w 348"/>
              <a:gd name="T11" fmla="*/ 160505 h 265"/>
              <a:gd name="T12" fmla="*/ 360039 w 348"/>
              <a:gd name="T13" fmla="*/ 214007 h 265"/>
              <a:gd name="T14" fmla="*/ 390151 w 348"/>
              <a:gd name="T15" fmla="*/ 142671 h 265"/>
              <a:gd name="T16" fmla="*/ 103429 w 348"/>
              <a:gd name="T17" fmla="*/ 0 h 265"/>
              <a:gd name="T18" fmla="*/ 0 w 348"/>
              <a:gd name="T19" fmla="*/ 308663 h 265"/>
              <a:gd name="T20" fmla="*/ 94265 w 348"/>
              <a:gd name="T21" fmla="*/ 363537 h 265"/>
              <a:gd name="T22" fmla="*/ 103429 w 348"/>
              <a:gd name="T23" fmla="*/ 333357 h 265"/>
              <a:gd name="T24" fmla="*/ 116522 w 348"/>
              <a:gd name="T25" fmla="*/ 310035 h 265"/>
              <a:gd name="T26" fmla="*/ 130923 w 348"/>
              <a:gd name="T27" fmla="*/ 292201 h 265"/>
              <a:gd name="T28" fmla="*/ 147943 w 348"/>
              <a:gd name="T29" fmla="*/ 282599 h 265"/>
              <a:gd name="T30" fmla="*/ 163654 w 348"/>
              <a:gd name="T31" fmla="*/ 281227 h 265"/>
              <a:gd name="T32" fmla="*/ 178056 w 348"/>
              <a:gd name="T33" fmla="*/ 286714 h 265"/>
              <a:gd name="T34" fmla="*/ 189839 w 348"/>
              <a:gd name="T35" fmla="*/ 300432 h 265"/>
              <a:gd name="T36" fmla="*/ 195076 w 348"/>
              <a:gd name="T37" fmla="*/ 322382 h 265"/>
              <a:gd name="T38" fmla="*/ 219951 w 348"/>
              <a:gd name="T39" fmla="*/ 304548 h 265"/>
              <a:gd name="T40" fmla="*/ 243517 w 348"/>
              <a:gd name="T41" fmla="*/ 299061 h 265"/>
              <a:gd name="T42" fmla="*/ 267083 w 348"/>
              <a:gd name="T43" fmla="*/ 301804 h 265"/>
              <a:gd name="T44" fmla="*/ 286722 w 348"/>
              <a:gd name="T45" fmla="*/ 312779 h 265"/>
              <a:gd name="T46" fmla="*/ 303742 w 348"/>
              <a:gd name="T47" fmla="*/ 323754 h 265"/>
              <a:gd name="T48" fmla="*/ 319453 w 348"/>
              <a:gd name="T49" fmla="*/ 336100 h 265"/>
              <a:gd name="T50" fmla="*/ 325999 w 348"/>
              <a:gd name="T51" fmla="*/ 345703 h 265"/>
              <a:gd name="T52" fmla="*/ 329927 w 348"/>
              <a:gd name="T53" fmla="*/ 349819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8" name="Freeform 42"/>
          <p:cNvSpPr>
            <a:spLocks/>
          </p:cNvSpPr>
          <p:nvPr/>
        </p:nvSpPr>
        <p:spPr bwMode="auto">
          <a:xfrm>
            <a:off x="2747963" y="3987800"/>
            <a:ext cx="525462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7 w 304"/>
              <a:gd name="T5" fmla="*/ 150410 h 193"/>
              <a:gd name="T6" fmla="*/ 525462 w 304"/>
              <a:gd name="T7" fmla="*/ 332002 h 193"/>
              <a:gd name="T8" fmla="*/ 343970 w 304"/>
              <a:gd name="T9" fmla="*/ 258631 h 193"/>
              <a:gd name="T10" fmla="*/ 193591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79" name="Freeform 43"/>
          <p:cNvSpPr>
            <a:spLocks/>
          </p:cNvSpPr>
          <p:nvPr/>
        </p:nvSpPr>
        <p:spPr bwMode="auto">
          <a:xfrm>
            <a:off x="3141663" y="4157663"/>
            <a:ext cx="207962" cy="311150"/>
          </a:xfrm>
          <a:custGeom>
            <a:avLst/>
            <a:gdLst>
              <a:gd name="T0" fmla="*/ 122192 w 177"/>
              <a:gd name="T1" fmla="*/ 0 h 198"/>
              <a:gd name="T2" fmla="*/ 207962 w 177"/>
              <a:gd name="T3" fmla="*/ 311150 h 198"/>
              <a:gd name="T4" fmla="*/ 137466 w 177"/>
              <a:gd name="T5" fmla="*/ 303293 h 198"/>
              <a:gd name="T6" fmla="*/ 0 w 177"/>
              <a:gd name="T7" fmla="*/ 28286 h 198"/>
              <a:gd name="T8" fmla="*/ 122192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80" name="Freeform 44"/>
          <p:cNvSpPr>
            <a:spLocks/>
          </p:cNvSpPr>
          <p:nvPr/>
        </p:nvSpPr>
        <p:spPr bwMode="auto">
          <a:xfrm>
            <a:off x="2711450" y="549275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81" name="Freeform 45"/>
          <p:cNvSpPr>
            <a:spLocks/>
          </p:cNvSpPr>
          <p:nvPr/>
        </p:nvSpPr>
        <p:spPr bwMode="auto">
          <a:xfrm>
            <a:off x="2617788" y="3840163"/>
            <a:ext cx="241300" cy="163512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3 h 118"/>
              <a:gd name="T4" fmla="*/ 207388 w 185"/>
              <a:gd name="T5" fmla="*/ 149655 h 118"/>
              <a:gd name="T6" fmla="*/ 198257 w 185"/>
              <a:gd name="T7" fmla="*/ 157969 h 118"/>
              <a:gd name="T8" fmla="*/ 191736 w 185"/>
              <a:gd name="T9" fmla="*/ 163512 h 118"/>
              <a:gd name="T10" fmla="*/ 186518 w 185"/>
              <a:gd name="T11" fmla="*/ 160741 h 118"/>
              <a:gd name="T12" fmla="*/ 185214 w 185"/>
              <a:gd name="T13" fmla="*/ 146884 h 118"/>
              <a:gd name="T14" fmla="*/ 182605 w 185"/>
              <a:gd name="T15" fmla="*/ 127484 h 118"/>
              <a:gd name="T16" fmla="*/ 182605 w 185"/>
              <a:gd name="T17" fmla="*/ 108084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7 h 118"/>
              <a:gd name="T26" fmla="*/ 146084 w 185"/>
              <a:gd name="T27" fmla="*/ 124713 h 118"/>
              <a:gd name="T28" fmla="*/ 131737 w 185"/>
              <a:gd name="T29" fmla="*/ 141341 h 118"/>
              <a:gd name="T30" fmla="*/ 126519 w 185"/>
              <a:gd name="T31" fmla="*/ 145498 h 118"/>
              <a:gd name="T32" fmla="*/ 118694 w 185"/>
              <a:gd name="T33" fmla="*/ 146884 h 118"/>
              <a:gd name="T34" fmla="*/ 112172 w 185"/>
              <a:gd name="T35" fmla="*/ 146884 h 118"/>
              <a:gd name="T36" fmla="*/ 104346 w 185"/>
              <a:gd name="T37" fmla="*/ 145498 h 118"/>
              <a:gd name="T38" fmla="*/ 95216 w 185"/>
              <a:gd name="T39" fmla="*/ 142727 h 118"/>
              <a:gd name="T40" fmla="*/ 87390 w 185"/>
              <a:gd name="T41" fmla="*/ 137184 h 118"/>
              <a:gd name="T42" fmla="*/ 79564 w 185"/>
              <a:gd name="T43" fmla="*/ 131641 h 118"/>
              <a:gd name="T44" fmla="*/ 74346 w 185"/>
              <a:gd name="T45" fmla="*/ 123327 h 118"/>
              <a:gd name="T46" fmla="*/ 70434 w 185"/>
              <a:gd name="T47" fmla="*/ 103927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82" name="Freeform 46"/>
          <p:cNvSpPr>
            <a:spLocks/>
          </p:cNvSpPr>
          <p:nvPr/>
        </p:nvSpPr>
        <p:spPr bwMode="auto">
          <a:xfrm>
            <a:off x="2049463" y="558800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83" name="Freeform 47"/>
          <p:cNvSpPr>
            <a:spLocks/>
          </p:cNvSpPr>
          <p:nvPr/>
        </p:nvSpPr>
        <p:spPr bwMode="auto">
          <a:xfrm>
            <a:off x="2097088" y="4716463"/>
            <a:ext cx="992187" cy="925512"/>
          </a:xfrm>
          <a:custGeom>
            <a:avLst/>
            <a:gdLst>
              <a:gd name="T0" fmla="*/ 350075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29 w 1077"/>
              <a:gd name="T11" fmla="*/ 0 h 673"/>
              <a:gd name="T12" fmla="*/ 992187 w 1077"/>
              <a:gd name="T13" fmla="*/ 475820 h 673"/>
              <a:gd name="T14" fmla="*/ 935991 w 1077"/>
              <a:gd name="T15" fmla="*/ 925512 h 673"/>
              <a:gd name="T16" fmla="*/ 647639 w 1077"/>
              <a:gd name="T17" fmla="*/ 761863 h 673"/>
              <a:gd name="T18" fmla="*/ 762796 w 1077"/>
              <a:gd name="T19" fmla="*/ 599589 h 673"/>
              <a:gd name="T20" fmla="*/ 567490 w 1077"/>
              <a:gd name="T21" fmla="*/ 275041 h 673"/>
              <a:gd name="T22" fmla="*/ 261635 w 1077"/>
              <a:gd name="T23" fmla="*/ 543205 h 673"/>
              <a:gd name="T24" fmla="*/ 350075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84" name="Freeform 48"/>
          <p:cNvSpPr>
            <a:spLocks/>
          </p:cNvSpPr>
          <p:nvPr/>
        </p:nvSpPr>
        <p:spPr bwMode="auto">
          <a:xfrm>
            <a:off x="2513013" y="3849688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85" name="Freeform 49"/>
          <p:cNvSpPr>
            <a:spLocks/>
          </p:cNvSpPr>
          <p:nvPr/>
        </p:nvSpPr>
        <p:spPr bwMode="auto">
          <a:xfrm>
            <a:off x="2522538" y="3697288"/>
            <a:ext cx="92075" cy="207962"/>
          </a:xfrm>
          <a:custGeom>
            <a:avLst/>
            <a:gdLst>
              <a:gd name="T0" fmla="*/ 52614 w 70"/>
              <a:gd name="T1" fmla="*/ 202453 h 151"/>
              <a:gd name="T2" fmla="*/ 47353 w 70"/>
              <a:gd name="T3" fmla="*/ 184549 h 151"/>
              <a:gd name="T4" fmla="*/ 42091 w 70"/>
              <a:gd name="T5" fmla="*/ 161136 h 151"/>
              <a:gd name="T6" fmla="*/ 38145 w 70"/>
              <a:gd name="T7" fmla="*/ 133591 h 151"/>
              <a:gd name="T8" fmla="*/ 35515 w 70"/>
              <a:gd name="T9" fmla="*/ 103292 h 151"/>
              <a:gd name="T10" fmla="*/ 39461 w 70"/>
              <a:gd name="T11" fmla="*/ 72993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6 h 151"/>
              <a:gd name="T40" fmla="*/ 35515 w 70"/>
              <a:gd name="T41" fmla="*/ 207962 h 151"/>
              <a:gd name="T42" fmla="*/ 43407 w 70"/>
              <a:gd name="T43" fmla="*/ 206585 h 151"/>
              <a:gd name="T44" fmla="*/ 47353 w 70"/>
              <a:gd name="T45" fmla="*/ 203830 h 151"/>
              <a:gd name="T46" fmla="*/ 51299 w 70"/>
              <a:gd name="T47" fmla="*/ 202453 h 151"/>
              <a:gd name="T48" fmla="*/ 52614 w 70"/>
              <a:gd name="T49" fmla="*/ 202453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86" name="Freeform 50"/>
          <p:cNvSpPr>
            <a:spLocks/>
          </p:cNvSpPr>
          <p:nvPr/>
        </p:nvSpPr>
        <p:spPr bwMode="auto">
          <a:xfrm>
            <a:off x="2462213" y="3759200"/>
            <a:ext cx="106362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29 w 81"/>
              <a:gd name="T13" fmla="*/ 64438 h 88"/>
              <a:gd name="T14" fmla="*/ 73534 w 81"/>
              <a:gd name="T15" fmla="*/ 80890 h 88"/>
              <a:gd name="T16" fmla="*/ 82726 w 81"/>
              <a:gd name="T17" fmla="*/ 98714 h 88"/>
              <a:gd name="T18" fmla="*/ 90605 w 81"/>
              <a:gd name="T19" fmla="*/ 120650 h 88"/>
              <a:gd name="T20" fmla="*/ 106362 w 81"/>
              <a:gd name="T21" fmla="*/ 116537 h 88"/>
              <a:gd name="T22" fmla="*/ 98483 w 81"/>
              <a:gd name="T23" fmla="*/ 94601 h 88"/>
              <a:gd name="T24" fmla="*/ 89292 w 81"/>
              <a:gd name="T25" fmla="*/ 72664 h 88"/>
              <a:gd name="T26" fmla="*/ 73534 w 81"/>
              <a:gd name="T27" fmla="*/ 53470 h 88"/>
              <a:gd name="T28" fmla="*/ 59090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6164" name="Group 51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6182" name="Oval 52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183" name="Group 53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6185" name="AutoShape 54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86" name="Oval 55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87" name="Freeform 56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184" name="Freeform 57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165" name="Oval 58"/>
          <p:cNvSpPr>
            <a:spLocks noChangeArrowheads="1"/>
          </p:cNvSpPr>
          <p:nvPr/>
        </p:nvSpPr>
        <p:spPr bwMode="auto">
          <a:xfrm>
            <a:off x="2962275" y="4573588"/>
            <a:ext cx="48895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7995" name="Freeform 59"/>
          <p:cNvSpPr>
            <a:spLocks/>
          </p:cNvSpPr>
          <p:nvPr/>
        </p:nvSpPr>
        <p:spPr bwMode="auto">
          <a:xfrm>
            <a:off x="3157538" y="4440238"/>
            <a:ext cx="265112" cy="377825"/>
          </a:xfrm>
          <a:custGeom>
            <a:avLst/>
            <a:gdLst>
              <a:gd name="T0" fmla="*/ 144287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66865 w 226"/>
              <a:gd name="T7" fmla="*/ 118587 h 274"/>
              <a:gd name="T8" fmla="*/ 15250 w 226"/>
              <a:gd name="T9" fmla="*/ 261995 h 274"/>
              <a:gd name="T10" fmla="*/ 39884 w 226"/>
              <a:gd name="T11" fmla="*/ 314395 h 274"/>
              <a:gd name="T12" fmla="*/ 105576 w 226"/>
              <a:gd name="T13" fmla="*/ 188913 h 274"/>
              <a:gd name="T14" fmla="*/ 77422 w 226"/>
              <a:gd name="T15" fmla="*/ 361278 h 274"/>
              <a:gd name="T16" fmla="*/ 113787 w 226"/>
              <a:gd name="T17" fmla="*/ 377825 h 274"/>
              <a:gd name="T18" fmla="*/ 144287 w 226"/>
              <a:gd name="T19" fmla="*/ 190291 h 274"/>
              <a:gd name="T20" fmla="*/ 159536 w 226"/>
              <a:gd name="T21" fmla="*/ 359899 h 274"/>
              <a:gd name="T22" fmla="*/ 207632 w 226"/>
              <a:gd name="T23" fmla="*/ 357141 h 274"/>
              <a:gd name="T24" fmla="*/ 184171 w 226"/>
              <a:gd name="T25" fmla="*/ 166850 h 274"/>
              <a:gd name="T26" fmla="*/ 233439 w 226"/>
              <a:gd name="T27" fmla="*/ 315773 h 274"/>
              <a:gd name="T28" fmla="*/ 265112 w 226"/>
              <a:gd name="T29" fmla="*/ 325426 h 274"/>
              <a:gd name="T30" fmla="*/ 207632 w 226"/>
              <a:gd name="T31" fmla="*/ 71704 h 274"/>
              <a:gd name="T32" fmla="*/ 144287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167" name="Text Box 60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6170" name="Freeform 62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1" name="Freeform 63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2" name="Freeform 64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3" name="Freeform 65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4" name="Freeform 66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5" name="Freeform 67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6" name="Freeform 68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7" name="Freeform 69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8" name="Freeform 70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9" name="Freeform 71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0" name="Freeform 72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1" name="Freeform 73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169" name="Freeform 34"/>
          <p:cNvSpPr>
            <a:spLocks/>
          </p:cNvSpPr>
          <p:nvPr/>
        </p:nvSpPr>
        <p:spPr bwMode="auto">
          <a:xfrm>
            <a:off x="1941513" y="4668838"/>
            <a:ext cx="254000" cy="222250"/>
          </a:xfrm>
          <a:custGeom>
            <a:avLst/>
            <a:gdLst>
              <a:gd name="T0" fmla="*/ 20012 w 165"/>
              <a:gd name="T1" fmla="*/ 22087 h 161"/>
              <a:gd name="T2" fmla="*/ 0 w 165"/>
              <a:gd name="T3" fmla="*/ 176696 h 161"/>
              <a:gd name="T4" fmla="*/ 157018 w 165"/>
              <a:gd name="T5" fmla="*/ 222250 h 161"/>
              <a:gd name="T6" fmla="*/ 254000 w 165"/>
              <a:gd name="T7" fmla="*/ 86967 h 161"/>
              <a:gd name="T8" fmla="*/ 187806 w 165"/>
              <a:gd name="T9" fmla="*/ 23467 h 161"/>
              <a:gd name="T10" fmla="*/ 158558 w 165"/>
              <a:gd name="T11" fmla="*/ 71783 h 161"/>
              <a:gd name="T12" fmla="*/ 189345 w 165"/>
              <a:gd name="T13" fmla="*/ 96630 h 161"/>
              <a:gd name="T14" fmla="*/ 147782 w 165"/>
              <a:gd name="T15" fmla="*/ 132522 h 161"/>
              <a:gd name="T16" fmla="*/ 132388 w 165"/>
              <a:gd name="T17" fmla="*/ 0 h 161"/>
              <a:gd name="T18" fmla="*/ 20012 w 165"/>
              <a:gd name="T19" fmla="*/ 2208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504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6" dur="2000" fill="hold"/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6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679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67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4" dur="2000" fill="hold"/>
                                        <p:tgtEl>
                                          <p:spTgt spid="167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72" grpId="0" animBg="1"/>
      <p:bldP spid="167973" grpId="0" animBg="1"/>
      <p:bldP spid="167974" grpId="0" animBg="1"/>
      <p:bldP spid="167975" grpId="0" animBg="1"/>
      <p:bldP spid="167976" grpId="0" animBg="1"/>
      <p:bldP spid="167977" grpId="0" animBg="1"/>
      <p:bldP spid="167978" grpId="0" animBg="1"/>
      <p:bldP spid="167979" grpId="0" animBg="1"/>
      <p:bldP spid="167980" grpId="0" animBg="1"/>
      <p:bldP spid="167981" grpId="0" animBg="1"/>
      <p:bldP spid="167982" grpId="0" animBg="1"/>
      <p:bldP spid="167983" grpId="0" animBg="1"/>
      <p:bldP spid="167984" grpId="0" animBg="1"/>
      <p:bldP spid="167985" grpId="0" animBg="1"/>
      <p:bldP spid="167986" grpId="0" animBg="1"/>
      <p:bldP spid="16799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01625" y="390525"/>
            <a:ext cx="815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7171" name="Freeform 33"/>
          <p:cNvSpPr>
            <a:spLocks/>
          </p:cNvSpPr>
          <p:nvPr/>
        </p:nvSpPr>
        <p:spPr bwMode="auto">
          <a:xfrm>
            <a:off x="1919288" y="4154488"/>
            <a:ext cx="188912" cy="588962"/>
          </a:xfrm>
          <a:custGeom>
            <a:avLst/>
            <a:gdLst>
              <a:gd name="T0" fmla="*/ 0 w 106"/>
              <a:gd name="T1" fmla="*/ 73012 h 242"/>
              <a:gd name="T2" fmla="*/ 10693 w 106"/>
              <a:gd name="T3" fmla="*/ 588962 h 242"/>
              <a:gd name="T4" fmla="*/ 126535 w 106"/>
              <a:gd name="T5" fmla="*/ 438071 h 242"/>
              <a:gd name="T6" fmla="*/ 188912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72" name="Freeform 35"/>
          <p:cNvSpPr>
            <a:spLocks/>
          </p:cNvSpPr>
          <p:nvPr/>
        </p:nvSpPr>
        <p:spPr bwMode="auto">
          <a:xfrm rot="-1061120">
            <a:off x="1816100" y="3989388"/>
            <a:ext cx="1504950" cy="314325"/>
          </a:xfrm>
          <a:custGeom>
            <a:avLst/>
            <a:gdLst>
              <a:gd name="T0" fmla="*/ 1397801 w 309"/>
              <a:gd name="T1" fmla="*/ 230375 h 161"/>
              <a:gd name="T2" fmla="*/ 1504950 w 309"/>
              <a:gd name="T3" fmla="*/ 33190 h 161"/>
              <a:gd name="T4" fmla="*/ 209427 w 309"/>
              <a:gd name="T5" fmla="*/ 0 h 161"/>
              <a:gd name="T6" fmla="*/ 0 w 309"/>
              <a:gd name="T7" fmla="*/ 146425 h 161"/>
              <a:gd name="T8" fmla="*/ 433465 w 309"/>
              <a:gd name="T9" fmla="*/ 173757 h 161"/>
              <a:gd name="T10" fmla="*/ 915633 w 309"/>
              <a:gd name="T11" fmla="*/ 314325 h 161"/>
              <a:gd name="T12" fmla="*/ 1397801 w 309"/>
              <a:gd name="T13" fmla="*/ 230375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8996" name="Freeform 36"/>
          <p:cNvSpPr>
            <a:spLocks/>
          </p:cNvSpPr>
          <p:nvPr/>
        </p:nvSpPr>
        <p:spPr bwMode="auto">
          <a:xfrm>
            <a:off x="2730500" y="3879850"/>
            <a:ext cx="612775" cy="582613"/>
          </a:xfrm>
          <a:custGeom>
            <a:avLst/>
            <a:gdLst>
              <a:gd name="T0" fmla="*/ 0 w 435"/>
              <a:gd name="T1" fmla="*/ 51788 h 405"/>
              <a:gd name="T2" fmla="*/ 205667 w 435"/>
              <a:gd name="T3" fmla="*/ 0 h 405"/>
              <a:gd name="T4" fmla="*/ 612775 w 435"/>
              <a:gd name="T5" fmla="*/ 37402 h 405"/>
              <a:gd name="T6" fmla="*/ 570515 w 435"/>
              <a:gd name="T7" fmla="*/ 466090 h 405"/>
              <a:gd name="T8" fmla="*/ 125372 w 435"/>
              <a:gd name="T9" fmla="*/ 582613 h 405"/>
              <a:gd name="T10" fmla="*/ 0 w 435"/>
              <a:gd name="T11" fmla="*/ 51788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8997" name="Freeform 37"/>
          <p:cNvSpPr>
            <a:spLocks/>
          </p:cNvSpPr>
          <p:nvPr/>
        </p:nvSpPr>
        <p:spPr bwMode="auto">
          <a:xfrm>
            <a:off x="2873375" y="4408488"/>
            <a:ext cx="385763" cy="171450"/>
          </a:xfrm>
          <a:custGeom>
            <a:avLst/>
            <a:gdLst>
              <a:gd name="T0" fmla="*/ 0 w 295"/>
              <a:gd name="T1" fmla="*/ 5443 h 126"/>
              <a:gd name="T2" fmla="*/ 385763 w 295"/>
              <a:gd name="T3" fmla="*/ 0 h 126"/>
              <a:gd name="T4" fmla="*/ 347841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8998" name="Freeform 38"/>
          <p:cNvSpPr>
            <a:spLocks/>
          </p:cNvSpPr>
          <p:nvPr/>
        </p:nvSpPr>
        <p:spPr bwMode="auto">
          <a:xfrm>
            <a:off x="2865438" y="3873500"/>
            <a:ext cx="169862" cy="735013"/>
          </a:xfrm>
          <a:custGeom>
            <a:avLst/>
            <a:gdLst>
              <a:gd name="T0" fmla="*/ 0 w 124"/>
              <a:gd name="T1" fmla="*/ 20539 h 501"/>
              <a:gd name="T2" fmla="*/ 50685 w 124"/>
              <a:gd name="T3" fmla="*/ 735013 h 501"/>
              <a:gd name="T4" fmla="*/ 169862 w 124"/>
              <a:gd name="T5" fmla="*/ 714474 h 501"/>
              <a:gd name="T6" fmla="*/ 93150 w 124"/>
              <a:gd name="T7" fmla="*/ 0 h 501"/>
              <a:gd name="T8" fmla="*/ 0 w 124"/>
              <a:gd name="T9" fmla="*/ 20539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8999" name="Freeform 39"/>
          <p:cNvSpPr>
            <a:spLocks/>
          </p:cNvSpPr>
          <p:nvPr/>
        </p:nvSpPr>
        <p:spPr bwMode="auto">
          <a:xfrm>
            <a:off x="3100388" y="3925888"/>
            <a:ext cx="120650" cy="728662"/>
          </a:xfrm>
          <a:custGeom>
            <a:avLst/>
            <a:gdLst>
              <a:gd name="T0" fmla="*/ 47490 w 94"/>
              <a:gd name="T1" fmla="*/ 0 h 530"/>
              <a:gd name="T2" fmla="*/ 0 w 94"/>
              <a:gd name="T3" fmla="*/ 680543 h 530"/>
              <a:gd name="T4" fmla="*/ 105248 w 94"/>
              <a:gd name="T5" fmla="*/ 728662 h 530"/>
              <a:gd name="T6" fmla="*/ 120650 w 94"/>
              <a:gd name="T7" fmla="*/ 1375 h 530"/>
              <a:gd name="T8" fmla="*/ 47490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0" name="Freeform 40"/>
          <p:cNvSpPr>
            <a:spLocks/>
          </p:cNvSpPr>
          <p:nvPr/>
        </p:nvSpPr>
        <p:spPr bwMode="auto">
          <a:xfrm>
            <a:off x="2940050" y="3563938"/>
            <a:ext cx="396875" cy="458787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0 h 333"/>
              <a:gd name="T10" fmla="*/ 166898 w 302"/>
              <a:gd name="T11" fmla="*/ 458787 h 333"/>
              <a:gd name="T12" fmla="*/ 161641 w 302"/>
              <a:gd name="T13" fmla="*/ 387145 h 333"/>
              <a:gd name="T14" fmla="*/ 222092 w 302"/>
              <a:gd name="T15" fmla="*/ 400922 h 333"/>
              <a:gd name="T16" fmla="*/ 261517 w 302"/>
              <a:gd name="T17" fmla="*/ 377500 h 333"/>
              <a:gd name="T18" fmla="*/ 298313 w 302"/>
              <a:gd name="T19" fmla="*/ 322391 h 333"/>
              <a:gd name="T20" fmla="*/ 335110 w 302"/>
              <a:gd name="T21" fmla="*/ 326524 h 333"/>
              <a:gd name="T22" fmla="*/ 362707 w 302"/>
              <a:gd name="T23" fmla="*/ 212172 h 333"/>
              <a:gd name="T24" fmla="*/ 396875 w 302"/>
              <a:gd name="T25" fmla="*/ 129507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1" name="Freeform 41"/>
          <p:cNvSpPr>
            <a:spLocks/>
          </p:cNvSpPr>
          <p:nvPr/>
        </p:nvSpPr>
        <p:spPr bwMode="auto">
          <a:xfrm>
            <a:off x="2965450" y="3392488"/>
            <a:ext cx="455613" cy="363537"/>
          </a:xfrm>
          <a:custGeom>
            <a:avLst/>
            <a:gdLst>
              <a:gd name="T0" fmla="*/ 329927 w 348"/>
              <a:gd name="T1" fmla="*/ 349819 h 265"/>
              <a:gd name="T2" fmla="*/ 455613 w 348"/>
              <a:gd name="T3" fmla="*/ 211263 h 265"/>
              <a:gd name="T4" fmla="*/ 429428 w 348"/>
              <a:gd name="T5" fmla="*/ 189314 h 265"/>
              <a:gd name="T6" fmla="*/ 392770 w 348"/>
              <a:gd name="T7" fmla="*/ 231841 h 265"/>
              <a:gd name="T8" fmla="*/ 424191 w 348"/>
              <a:gd name="T9" fmla="*/ 174223 h 265"/>
              <a:gd name="T10" fmla="*/ 405862 w 348"/>
              <a:gd name="T11" fmla="*/ 160505 h 265"/>
              <a:gd name="T12" fmla="*/ 360039 w 348"/>
              <a:gd name="T13" fmla="*/ 214007 h 265"/>
              <a:gd name="T14" fmla="*/ 390151 w 348"/>
              <a:gd name="T15" fmla="*/ 142671 h 265"/>
              <a:gd name="T16" fmla="*/ 103429 w 348"/>
              <a:gd name="T17" fmla="*/ 0 h 265"/>
              <a:gd name="T18" fmla="*/ 0 w 348"/>
              <a:gd name="T19" fmla="*/ 308663 h 265"/>
              <a:gd name="T20" fmla="*/ 94265 w 348"/>
              <a:gd name="T21" fmla="*/ 363537 h 265"/>
              <a:gd name="T22" fmla="*/ 103429 w 348"/>
              <a:gd name="T23" fmla="*/ 333357 h 265"/>
              <a:gd name="T24" fmla="*/ 116522 w 348"/>
              <a:gd name="T25" fmla="*/ 310035 h 265"/>
              <a:gd name="T26" fmla="*/ 130923 w 348"/>
              <a:gd name="T27" fmla="*/ 292201 h 265"/>
              <a:gd name="T28" fmla="*/ 147943 w 348"/>
              <a:gd name="T29" fmla="*/ 282599 h 265"/>
              <a:gd name="T30" fmla="*/ 163654 w 348"/>
              <a:gd name="T31" fmla="*/ 281227 h 265"/>
              <a:gd name="T32" fmla="*/ 178056 w 348"/>
              <a:gd name="T33" fmla="*/ 286714 h 265"/>
              <a:gd name="T34" fmla="*/ 189839 w 348"/>
              <a:gd name="T35" fmla="*/ 300432 h 265"/>
              <a:gd name="T36" fmla="*/ 195076 w 348"/>
              <a:gd name="T37" fmla="*/ 322382 h 265"/>
              <a:gd name="T38" fmla="*/ 219951 w 348"/>
              <a:gd name="T39" fmla="*/ 304548 h 265"/>
              <a:gd name="T40" fmla="*/ 243517 w 348"/>
              <a:gd name="T41" fmla="*/ 299061 h 265"/>
              <a:gd name="T42" fmla="*/ 267083 w 348"/>
              <a:gd name="T43" fmla="*/ 301804 h 265"/>
              <a:gd name="T44" fmla="*/ 286722 w 348"/>
              <a:gd name="T45" fmla="*/ 312779 h 265"/>
              <a:gd name="T46" fmla="*/ 303742 w 348"/>
              <a:gd name="T47" fmla="*/ 323754 h 265"/>
              <a:gd name="T48" fmla="*/ 319453 w 348"/>
              <a:gd name="T49" fmla="*/ 336100 h 265"/>
              <a:gd name="T50" fmla="*/ 325999 w 348"/>
              <a:gd name="T51" fmla="*/ 345703 h 265"/>
              <a:gd name="T52" fmla="*/ 329927 w 348"/>
              <a:gd name="T53" fmla="*/ 349819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2" name="Freeform 42"/>
          <p:cNvSpPr>
            <a:spLocks/>
          </p:cNvSpPr>
          <p:nvPr/>
        </p:nvSpPr>
        <p:spPr bwMode="auto">
          <a:xfrm>
            <a:off x="3221038" y="3898900"/>
            <a:ext cx="525462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7 w 304"/>
              <a:gd name="T5" fmla="*/ 150410 h 193"/>
              <a:gd name="T6" fmla="*/ 525462 w 304"/>
              <a:gd name="T7" fmla="*/ 332002 h 193"/>
              <a:gd name="T8" fmla="*/ 343970 w 304"/>
              <a:gd name="T9" fmla="*/ 258631 h 193"/>
              <a:gd name="T10" fmla="*/ 193591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3" name="Freeform 43"/>
          <p:cNvSpPr>
            <a:spLocks/>
          </p:cNvSpPr>
          <p:nvPr/>
        </p:nvSpPr>
        <p:spPr bwMode="auto">
          <a:xfrm rot="835602">
            <a:off x="3576638" y="4195763"/>
            <a:ext cx="233362" cy="273050"/>
          </a:xfrm>
          <a:custGeom>
            <a:avLst/>
            <a:gdLst>
              <a:gd name="T0" fmla="*/ 137117 w 177"/>
              <a:gd name="T1" fmla="*/ 0 h 198"/>
              <a:gd name="T2" fmla="*/ 233362 w 177"/>
              <a:gd name="T3" fmla="*/ 273050 h 198"/>
              <a:gd name="T4" fmla="*/ 154256 w 177"/>
              <a:gd name="T5" fmla="*/ 266155 h 198"/>
              <a:gd name="T6" fmla="*/ 0 w 177"/>
              <a:gd name="T7" fmla="*/ 24823 h 198"/>
              <a:gd name="T8" fmla="*/ 137117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4" name="Freeform 44"/>
          <p:cNvSpPr>
            <a:spLocks/>
          </p:cNvSpPr>
          <p:nvPr/>
        </p:nvSpPr>
        <p:spPr bwMode="auto">
          <a:xfrm>
            <a:off x="3095625" y="549275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5" name="Freeform 45"/>
          <p:cNvSpPr>
            <a:spLocks/>
          </p:cNvSpPr>
          <p:nvPr/>
        </p:nvSpPr>
        <p:spPr bwMode="auto">
          <a:xfrm>
            <a:off x="3116263" y="3719513"/>
            <a:ext cx="241300" cy="163512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3 h 118"/>
              <a:gd name="T4" fmla="*/ 207388 w 185"/>
              <a:gd name="T5" fmla="*/ 149655 h 118"/>
              <a:gd name="T6" fmla="*/ 198257 w 185"/>
              <a:gd name="T7" fmla="*/ 157969 h 118"/>
              <a:gd name="T8" fmla="*/ 191736 w 185"/>
              <a:gd name="T9" fmla="*/ 163512 h 118"/>
              <a:gd name="T10" fmla="*/ 186518 w 185"/>
              <a:gd name="T11" fmla="*/ 160741 h 118"/>
              <a:gd name="T12" fmla="*/ 185214 w 185"/>
              <a:gd name="T13" fmla="*/ 146884 h 118"/>
              <a:gd name="T14" fmla="*/ 182605 w 185"/>
              <a:gd name="T15" fmla="*/ 127484 h 118"/>
              <a:gd name="T16" fmla="*/ 182605 w 185"/>
              <a:gd name="T17" fmla="*/ 108084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7 h 118"/>
              <a:gd name="T26" fmla="*/ 146084 w 185"/>
              <a:gd name="T27" fmla="*/ 124713 h 118"/>
              <a:gd name="T28" fmla="*/ 131737 w 185"/>
              <a:gd name="T29" fmla="*/ 141341 h 118"/>
              <a:gd name="T30" fmla="*/ 126519 w 185"/>
              <a:gd name="T31" fmla="*/ 145498 h 118"/>
              <a:gd name="T32" fmla="*/ 118694 w 185"/>
              <a:gd name="T33" fmla="*/ 146884 h 118"/>
              <a:gd name="T34" fmla="*/ 112172 w 185"/>
              <a:gd name="T35" fmla="*/ 146884 h 118"/>
              <a:gd name="T36" fmla="*/ 104346 w 185"/>
              <a:gd name="T37" fmla="*/ 145498 h 118"/>
              <a:gd name="T38" fmla="*/ 95216 w 185"/>
              <a:gd name="T39" fmla="*/ 142727 h 118"/>
              <a:gd name="T40" fmla="*/ 87390 w 185"/>
              <a:gd name="T41" fmla="*/ 137184 h 118"/>
              <a:gd name="T42" fmla="*/ 79564 w 185"/>
              <a:gd name="T43" fmla="*/ 131641 h 118"/>
              <a:gd name="T44" fmla="*/ 74346 w 185"/>
              <a:gd name="T45" fmla="*/ 123327 h 118"/>
              <a:gd name="T46" fmla="*/ 70434 w 185"/>
              <a:gd name="T47" fmla="*/ 103927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6" name="Freeform 46"/>
          <p:cNvSpPr>
            <a:spLocks/>
          </p:cNvSpPr>
          <p:nvPr/>
        </p:nvSpPr>
        <p:spPr bwMode="auto">
          <a:xfrm>
            <a:off x="2408238" y="558800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7" name="Freeform 47"/>
          <p:cNvSpPr>
            <a:spLocks/>
          </p:cNvSpPr>
          <p:nvPr/>
        </p:nvSpPr>
        <p:spPr bwMode="auto">
          <a:xfrm>
            <a:off x="2493963" y="4716463"/>
            <a:ext cx="992187" cy="925512"/>
          </a:xfrm>
          <a:custGeom>
            <a:avLst/>
            <a:gdLst>
              <a:gd name="T0" fmla="*/ 350075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29 w 1077"/>
              <a:gd name="T11" fmla="*/ 0 h 673"/>
              <a:gd name="T12" fmla="*/ 992187 w 1077"/>
              <a:gd name="T13" fmla="*/ 475820 h 673"/>
              <a:gd name="T14" fmla="*/ 935991 w 1077"/>
              <a:gd name="T15" fmla="*/ 925512 h 673"/>
              <a:gd name="T16" fmla="*/ 647639 w 1077"/>
              <a:gd name="T17" fmla="*/ 761863 h 673"/>
              <a:gd name="T18" fmla="*/ 762796 w 1077"/>
              <a:gd name="T19" fmla="*/ 599589 h 673"/>
              <a:gd name="T20" fmla="*/ 567490 w 1077"/>
              <a:gd name="T21" fmla="*/ 275041 h 673"/>
              <a:gd name="T22" fmla="*/ 261635 w 1077"/>
              <a:gd name="T23" fmla="*/ 543205 h 673"/>
              <a:gd name="T24" fmla="*/ 350075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8" name="Freeform 48"/>
          <p:cNvSpPr>
            <a:spLocks/>
          </p:cNvSpPr>
          <p:nvPr/>
        </p:nvSpPr>
        <p:spPr bwMode="auto">
          <a:xfrm>
            <a:off x="3011488" y="3729038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09" name="Freeform 49"/>
          <p:cNvSpPr>
            <a:spLocks/>
          </p:cNvSpPr>
          <p:nvPr/>
        </p:nvSpPr>
        <p:spPr bwMode="auto">
          <a:xfrm>
            <a:off x="3021013" y="3576638"/>
            <a:ext cx="92075" cy="207962"/>
          </a:xfrm>
          <a:custGeom>
            <a:avLst/>
            <a:gdLst>
              <a:gd name="T0" fmla="*/ 52614 w 70"/>
              <a:gd name="T1" fmla="*/ 202453 h 151"/>
              <a:gd name="T2" fmla="*/ 47353 w 70"/>
              <a:gd name="T3" fmla="*/ 184549 h 151"/>
              <a:gd name="T4" fmla="*/ 42091 w 70"/>
              <a:gd name="T5" fmla="*/ 161136 h 151"/>
              <a:gd name="T6" fmla="*/ 38145 w 70"/>
              <a:gd name="T7" fmla="*/ 133591 h 151"/>
              <a:gd name="T8" fmla="*/ 35515 w 70"/>
              <a:gd name="T9" fmla="*/ 103292 h 151"/>
              <a:gd name="T10" fmla="*/ 39461 w 70"/>
              <a:gd name="T11" fmla="*/ 72993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6 h 151"/>
              <a:gd name="T40" fmla="*/ 35515 w 70"/>
              <a:gd name="T41" fmla="*/ 207962 h 151"/>
              <a:gd name="T42" fmla="*/ 43407 w 70"/>
              <a:gd name="T43" fmla="*/ 206585 h 151"/>
              <a:gd name="T44" fmla="*/ 47353 w 70"/>
              <a:gd name="T45" fmla="*/ 203830 h 151"/>
              <a:gd name="T46" fmla="*/ 51299 w 70"/>
              <a:gd name="T47" fmla="*/ 202453 h 151"/>
              <a:gd name="T48" fmla="*/ 52614 w 70"/>
              <a:gd name="T49" fmla="*/ 202453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10" name="Freeform 50"/>
          <p:cNvSpPr>
            <a:spLocks/>
          </p:cNvSpPr>
          <p:nvPr/>
        </p:nvSpPr>
        <p:spPr bwMode="auto">
          <a:xfrm>
            <a:off x="2960688" y="3638550"/>
            <a:ext cx="106362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29 w 81"/>
              <a:gd name="T13" fmla="*/ 64438 h 88"/>
              <a:gd name="T14" fmla="*/ 73534 w 81"/>
              <a:gd name="T15" fmla="*/ 80890 h 88"/>
              <a:gd name="T16" fmla="*/ 82726 w 81"/>
              <a:gd name="T17" fmla="*/ 98714 h 88"/>
              <a:gd name="T18" fmla="*/ 90605 w 81"/>
              <a:gd name="T19" fmla="*/ 120650 h 88"/>
              <a:gd name="T20" fmla="*/ 106362 w 81"/>
              <a:gd name="T21" fmla="*/ 116537 h 88"/>
              <a:gd name="T22" fmla="*/ 98483 w 81"/>
              <a:gd name="T23" fmla="*/ 94601 h 88"/>
              <a:gd name="T24" fmla="*/ 89292 w 81"/>
              <a:gd name="T25" fmla="*/ 72664 h 88"/>
              <a:gd name="T26" fmla="*/ 73534 w 81"/>
              <a:gd name="T27" fmla="*/ 53470 h 88"/>
              <a:gd name="T28" fmla="*/ 59090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7188" name="Group 51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7206" name="Oval 52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7207" name="Group 53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7209" name="AutoShape 54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10" name="Oval 55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11" name="Freeform 56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7208" name="Freeform 57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69018" name="Oval 58"/>
          <p:cNvSpPr>
            <a:spLocks noChangeArrowheads="1"/>
          </p:cNvSpPr>
          <p:nvPr/>
        </p:nvSpPr>
        <p:spPr bwMode="auto">
          <a:xfrm>
            <a:off x="3441700" y="4579938"/>
            <a:ext cx="46990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9019" name="Freeform 59"/>
          <p:cNvSpPr>
            <a:spLocks/>
          </p:cNvSpPr>
          <p:nvPr/>
        </p:nvSpPr>
        <p:spPr bwMode="auto">
          <a:xfrm>
            <a:off x="3586163" y="4465638"/>
            <a:ext cx="296862" cy="377825"/>
          </a:xfrm>
          <a:custGeom>
            <a:avLst/>
            <a:gdLst>
              <a:gd name="T0" fmla="*/ 161566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74872 w 226"/>
              <a:gd name="T7" fmla="*/ 118587 h 274"/>
              <a:gd name="T8" fmla="*/ 17076 w 226"/>
              <a:gd name="T9" fmla="*/ 261995 h 274"/>
              <a:gd name="T10" fmla="*/ 44661 w 226"/>
              <a:gd name="T11" fmla="*/ 314395 h 274"/>
              <a:gd name="T12" fmla="*/ 118219 w 226"/>
              <a:gd name="T13" fmla="*/ 188913 h 274"/>
              <a:gd name="T14" fmla="*/ 86694 w 226"/>
              <a:gd name="T15" fmla="*/ 361278 h 274"/>
              <a:gd name="T16" fmla="*/ 127414 w 226"/>
              <a:gd name="T17" fmla="*/ 377825 h 274"/>
              <a:gd name="T18" fmla="*/ 161566 w 226"/>
              <a:gd name="T19" fmla="*/ 190291 h 274"/>
              <a:gd name="T20" fmla="*/ 178643 w 226"/>
              <a:gd name="T21" fmla="*/ 359899 h 274"/>
              <a:gd name="T22" fmla="*/ 232498 w 226"/>
              <a:gd name="T23" fmla="*/ 357141 h 274"/>
              <a:gd name="T24" fmla="*/ 206227 w 226"/>
              <a:gd name="T25" fmla="*/ 166850 h 274"/>
              <a:gd name="T26" fmla="*/ 261396 w 226"/>
              <a:gd name="T27" fmla="*/ 315773 h 274"/>
              <a:gd name="T28" fmla="*/ 296862 w 226"/>
              <a:gd name="T29" fmla="*/ 325426 h 274"/>
              <a:gd name="T30" fmla="*/ 232498 w 226"/>
              <a:gd name="T31" fmla="*/ 71704 h 274"/>
              <a:gd name="T32" fmla="*/ 161566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91" name="Text Box 60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98" name="Freeform 66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99" name="Freeform 67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0" name="Freeform 68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1" name="Freeform 69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2" name="Freeform 70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3" name="Freeform 71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4" name="Freeform 72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5" name="Freeform 73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7193" name="Freeform 34"/>
          <p:cNvSpPr>
            <a:spLocks/>
          </p:cNvSpPr>
          <p:nvPr/>
        </p:nvSpPr>
        <p:spPr bwMode="auto">
          <a:xfrm>
            <a:off x="1916113" y="4643438"/>
            <a:ext cx="292100" cy="222250"/>
          </a:xfrm>
          <a:custGeom>
            <a:avLst/>
            <a:gdLst>
              <a:gd name="T0" fmla="*/ 23014 w 165"/>
              <a:gd name="T1" fmla="*/ 22087 h 161"/>
              <a:gd name="T2" fmla="*/ 0 w 165"/>
              <a:gd name="T3" fmla="*/ 176696 h 161"/>
              <a:gd name="T4" fmla="*/ 180571 w 165"/>
              <a:gd name="T5" fmla="*/ 222250 h 161"/>
              <a:gd name="T6" fmla="*/ 292100 w 165"/>
              <a:gd name="T7" fmla="*/ 86967 h 161"/>
              <a:gd name="T8" fmla="*/ 215977 w 165"/>
              <a:gd name="T9" fmla="*/ 23467 h 161"/>
              <a:gd name="T10" fmla="*/ 182341 w 165"/>
              <a:gd name="T11" fmla="*/ 71783 h 161"/>
              <a:gd name="T12" fmla="*/ 217747 w 165"/>
              <a:gd name="T13" fmla="*/ 96630 h 161"/>
              <a:gd name="T14" fmla="*/ 169949 w 165"/>
              <a:gd name="T15" fmla="*/ 132522 h 161"/>
              <a:gd name="T16" fmla="*/ 152246 w 165"/>
              <a:gd name="T17" fmla="*/ 0 h 161"/>
              <a:gd name="T18" fmla="*/ 23014 w 165"/>
              <a:gd name="T19" fmla="*/ 2208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32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68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690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69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69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69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69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96" grpId="0" animBg="1"/>
      <p:bldP spid="168997" grpId="0" animBg="1"/>
      <p:bldP spid="168998" grpId="0" animBg="1"/>
      <p:bldP spid="168999" grpId="0" animBg="1"/>
      <p:bldP spid="169000" grpId="0" animBg="1"/>
      <p:bldP spid="169001" grpId="0" animBg="1"/>
      <p:bldP spid="169002" grpId="0" animBg="1"/>
      <p:bldP spid="169003" grpId="0" animBg="1"/>
      <p:bldP spid="169004" grpId="0" animBg="1"/>
      <p:bldP spid="169005" grpId="0" animBg="1"/>
      <p:bldP spid="169006" grpId="0" animBg="1"/>
      <p:bldP spid="169007" grpId="0" animBg="1"/>
      <p:bldP spid="169008" grpId="0" animBg="1"/>
      <p:bldP spid="169009" grpId="0" animBg="1"/>
      <p:bldP spid="169010" grpId="0" animBg="1"/>
      <p:bldP spid="169018" grpId="0" animBg="1"/>
      <p:bldP spid="1690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01625" y="390525"/>
            <a:ext cx="815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8195" name="Freeform 14"/>
          <p:cNvSpPr>
            <a:spLocks/>
          </p:cNvSpPr>
          <p:nvPr/>
        </p:nvSpPr>
        <p:spPr bwMode="auto">
          <a:xfrm>
            <a:off x="1919288" y="4154488"/>
            <a:ext cx="198437" cy="588962"/>
          </a:xfrm>
          <a:custGeom>
            <a:avLst/>
            <a:gdLst>
              <a:gd name="T0" fmla="*/ 0 w 106"/>
              <a:gd name="T1" fmla="*/ 73012 h 242"/>
              <a:gd name="T2" fmla="*/ 11232 w 106"/>
              <a:gd name="T3" fmla="*/ 588962 h 242"/>
              <a:gd name="T4" fmla="*/ 132915 w 106"/>
              <a:gd name="T5" fmla="*/ 438071 h 242"/>
              <a:gd name="T6" fmla="*/ 198437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196" name="Freeform 16"/>
          <p:cNvSpPr>
            <a:spLocks/>
          </p:cNvSpPr>
          <p:nvPr/>
        </p:nvSpPr>
        <p:spPr bwMode="auto">
          <a:xfrm rot="-704579">
            <a:off x="1833563" y="4011613"/>
            <a:ext cx="1766887" cy="314325"/>
          </a:xfrm>
          <a:custGeom>
            <a:avLst/>
            <a:gdLst>
              <a:gd name="T0" fmla="*/ 1641089 w 309"/>
              <a:gd name="T1" fmla="*/ 230375 h 161"/>
              <a:gd name="T2" fmla="*/ 1766887 w 309"/>
              <a:gd name="T3" fmla="*/ 33190 h 161"/>
              <a:gd name="T4" fmla="*/ 245877 w 309"/>
              <a:gd name="T5" fmla="*/ 0 h 161"/>
              <a:gd name="T6" fmla="*/ 0 w 309"/>
              <a:gd name="T7" fmla="*/ 146425 h 161"/>
              <a:gd name="T8" fmla="*/ 508909 w 309"/>
              <a:gd name="T9" fmla="*/ 173757 h 161"/>
              <a:gd name="T10" fmla="*/ 1074999 w 309"/>
              <a:gd name="T11" fmla="*/ 314325 h 161"/>
              <a:gd name="T12" fmla="*/ 1641089 w 309"/>
              <a:gd name="T13" fmla="*/ 230375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1" name="Freeform 17"/>
          <p:cNvSpPr>
            <a:spLocks/>
          </p:cNvSpPr>
          <p:nvPr/>
        </p:nvSpPr>
        <p:spPr bwMode="auto">
          <a:xfrm>
            <a:off x="3232150" y="3886200"/>
            <a:ext cx="612775" cy="582613"/>
          </a:xfrm>
          <a:custGeom>
            <a:avLst/>
            <a:gdLst>
              <a:gd name="T0" fmla="*/ 0 w 435"/>
              <a:gd name="T1" fmla="*/ 51788 h 405"/>
              <a:gd name="T2" fmla="*/ 205667 w 435"/>
              <a:gd name="T3" fmla="*/ 0 h 405"/>
              <a:gd name="T4" fmla="*/ 612775 w 435"/>
              <a:gd name="T5" fmla="*/ 37402 h 405"/>
              <a:gd name="T6" fmla="*/ 570515 w 435"/>
              <a:gd name="T7" fmla="*/ 466090 h 405"/>
              <a:gd name="T8" fmla="*/ 125372 w 435"/>
              <a:gd name="T9" fmla="*/ 582613 h 405"/>
              <a:gd name="T10" fmla="*/ 0 w 435"/>
              <a:gd name="T11" fmla="*/ 51788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2" name="Freeform 18"/>
          <p:cNvSpPr>
            <a:spLocks/>
          </p:cNvSpPr>
          <p:nvPr/>
        </p:nvSpPr>
        <p:spPr bwMode="auto">
          <a:xfrm>
            <a:off x="3375025" y="4414838"/>
            <a:ext cx="385763" cy="171450"/>
          </a:xfrm>
          <a:custGeom>
            <a:avLst/>
            <a:gdLst>
              <a:gd name="T0" fmla="*/ 0 w 295"/>
              <a:gd name="T1" fmla="*/ 5443 h 126"/>
              <a:gd name="T2" fmla="*/ 385763 w 295"/>
              <a:gd name="T3" fmla="*/ 0 h 126"/>
              <a:gd name="T4" fmla="*/ 347841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3" name="Freeform 19"/>
          <p:cNvSpPr>
            <a:spLocks/>
          </p:cNvSpPr>
          <p:nvPr/>
        </p:nvSpPr>
        <p:spPr bwMode="auto">
          <a:xfrm>
            <a:off x="3367088" y="3879850"/>
            <a:ext cx="169862" cy="735013"/>
          </a:xfrm>
          <a:custGeom>
            <a:avLst/>
            <a:gdLst>
              <a:gd name="T0" fmla="*/ 0 w 124"/>
              <a:gd name="T1" fmla="*/ 20539 h 501"/>
              <a:gd name="T2" fmla="*/ 50685 w 124"/>
              <a:gd name="T3" fmla="*/ 735013 h 501"/>
              <a:gd name="T4" fmla="*/ 169862 w 124"/>
              <a:gd name="T5" fmla="*/ 714474 h 501"/>
              <a:gd name="T6" fmla="*/ 93150 w 124"/>
              <a:gd name="T7" fmla="*/ 0 h 501"/>
              <a:gd name="T8" fmla="*/ 0 w 124"/>
              <a:gd name="T9" fmla="*/ 20539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4" name="Freeform 20"/>
          <p:cNvSpPr>
            <a:spLocks/>
          </p:cNvSpPr>
          <p:nvPr/>
        </p:nvSpPr>
        <p:spPr bwMode="auto">
          <a:xfrm>
            <a:off x="3602038" y="3932238"/>
            <a:ext cx="120650" cy="728662"/>
          </a:xfrm>
          <a:custGeom>
            <a:avLst/>
            <a:gdLst>
              <a:gd name="T0" fmla="*/ 47490 w 94"/>
              <a:gd name="T1" fmla="*/ 0 h 530"/>
              <a:gd name="T2" fmla="*/ 0 w 94"/>
              <a:gd name="T3" fmla="*/ 680543 h 530"/>
              <a:gd name="T4" fmla="*/ 105248 w 94"/>
              <a:gd name="T5" fmla="*/ 728662 h 530"/>
              <a:gd name="T6" fmla="*/ 120650 w 94"/>
              <a:gd name="T7" fmla="*/ 1375 h 530"/>
              <a:gd name="T8" fmla="*/ 47490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5" name="Freeform 21"/>
          <p:cNvSpPr>
            <a:spLocks/>
          </p:cNvSpPr>
          <p:nvPr/>
        </p:nvSpPr>
        <p:spPr bwMode="auto">
          <a:xfrm>
            <a:off x="3441700" y="3570288"/>
            <a:ext cx="396875" cy="458787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0 h 333"/>
              <a:gd name="T10" fmla="*/ 166898 w 302"/>
              <a:gd name="T11" fmla="*/ 458787 h 333"/>
              <a:gd name="T12" fmla="*/ 161641 w 302"/>
              <a:gd name="T13" fmla="*/ 387145 h 333"/>
              <a:gd name="T14" fmla="*/ 222092 w 302"/>
              <a:gd name="T15" fmla="*/ 400922 h 333"/>
              <a:gd name="T16" fmla="*/ 261517 w 302"/>
              <a:gd name="T17" fmla="*/ 377500 h 333"/>
              <a:gd name="T18" fmla="*/ 298313 w 302"/>
              <a:gd name="T19" fmla="*/ 322391 h 333"/>
              <a:gd name="T20" fmla="*/ 335110 w 302"/>
              <a:gd name="T21" fmla="*/ 326524 h 333"/>
              <a:gd name="T22" fmla="*/ 362707 w 302"/>
              <a:gd name="T23" fmla="*/ 212172 h 333"/>
              <a:gd name="T24" fmla="*/ 396875 w 302"/>
              <a:gd name="T25" fmla="*/ 129507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6" name="Freeform 22"/>
          <p:cNvSpPr>
            <a:spLocks/>
          </p:cNvSpPr>
          <p:nvPr/>
        </p:nvSpPr>
        <p:spPr bwMode="auto">
          <a:xfrm>
            <a:off x="3467100" y="3398838"/>
            <a:ext cx="455613" cy="363537"/>
          </a:xfrm>
          <a:custGeom>
            <a:avLst/>
            <a:gdLst>
              <a:gd name="T0" fmla="*/ 329927 w 348"/>
              <a:gd name="T1" fmla="*/ 349819 h 265"/>
              <a:gd name="T2" fmla="*/ 455613 w 348"/>
              <a:gd name="T3" fmla="*/ 211263 h 265"/>
              <a:gd name="T4" fmla="*/ 429428 w 348"/>
              <a:gd name="T5" fmla="*/ 189314 h 265"/>
              <a:gd name="T6" fmla="*/ 392770 w 348"/>
              <a:gd name="T7" fmla="*/ 231841 h 265"/>
              <a:gd name="T8" fmla="*/ 424191 w 348"/>
              <a:gd name="T9" fmla="*/ 174223 h 265"/>
              <a:gd name="T10" fmla="*/ 405862 w 348"/>
              <a:gd name="T11" fmla="*/ 160505 h 265"/>
              <a:gd name="T12" fmla="*/ 360039 w 348"/>
              <a:gd name="T13" fmla="*/ 214007 h 265"/>
              <a:gd name="T14" fmla="*/ 390151 w 348"/>
              <a:gd name="T15" fmla="*/ 142671 h 265"/>
              <a:gd name="T16" fmla="*/ 103429 w 348"/>
              <a:gd name="T17" fmla="*/ 0 h 265"/>
              <a:gd name="T18" fmla="*/ 0 w 348"/>
              <a:gd name="T19" fmla="*/ 308663 h 265"/>
              <a:gd name="T20" fmla="*/ 94265 w 348"/>
              <a:gd name="T21" fmla="*/ 363537 h 265"/>
              <a:gd name="T22" fmla="*/ 103429 w 348"/>
              <a:gd name="T23" fmla="*/ 333357 h 265"/>
              <a:gd name="T24" fmla="*/ 116522 w 348"/>
              <a:gd name="T25" fmla="*/ 310035 h 265"/>
              <a:gd name="T26" fmla="*/ 130923 w 348"/>
              <a:gd name="T27" fmla="*/ 292201 h 265"/>
              <a:gd name="T28" fmla="*/ 147943 w 348"/>
              <a:gd name="T29" fmla="*/ 282599 h 265"/>
              <a:gd name="T30" fmla="*/ 163654 w 348"/>
              <a:gd name="T31" fmla="*/ 281227 h 265"/>
              <a:gd name="T32" fmla="*/ 178056 w 348"/>
              <a:gd name="T33" fmla="*/ 286714 h 265"/>
              <a:gd name="T34" fmla="*/ 189839 w 348"/>
              <a:gd name="T35" fmla="*/ 300432 h 265"/>
              <a:gd name="T36" fmla="*/ 195076 w 348"/>
              <a:gd name="T37" fmla="*/ 322382 h 265"/>
              <a:gd name="T38" fmla="*/ 219951 w 348"/>
              <a:gd name="T39" fmla="*/ 304548 h 265"/>
              <a:gd name="T40" fmla="*/ 243517 w 348"/>
              <a:gd name="T41" fmla="*/ 299061 h 265"/>
              <a:gd name="T42" fmla="*/ 267083 w 348"/>
              <a:gd name="T43" fmla="*/ 301804 h 265"/>
              <a:gd name="T44" fmla="*/ 286722 w 348"/>
              <a:gd name="T45" fmla="*/ 312779 h 265"/>
              <a:gd name="T46" fmla="*/ 303742 w 348"/>
              <a:gd name="T47" fmla="*/ 323754 h 265"/>
              <a:gd name="T48" fmla="*/ 319453 w 348"/>
              <a:gd name="T49" fmla="*/ 336100 h 265"/>
              <a:gd name="T50" fmla="*/ 325999 w 348"/>
              <a:gd name="T51" fmla="*/ 345703 h 265"/>
              <a:gd name="T52" fmla="*/ 329927 w 348"/>
              <a:gd name="T53" fmla="*/ 349819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7" name="Freeform 23"/>
          <p:cNvSpPr>
            <a:spLocks/>
          </p:cNvSpPr>
          <p:nvPr/>
        </p:nvSpPr>
        <p:spPr bwMode="auto">
          <a:xfrm rot="441956">
            <a:off x="3722688" y="3937000"/>
            <a:ext cx="525462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7 w 304"/>
              <a:gd name="T5" fmla="*/ 150410 h 193"/>
              <a:gd name="T6" fmla="*/ 525462 w 304"/>
              <a:gd name="T7" fmla="*/ 332002 h 193"/>
              <a:gd name="T8" fmla="*/ 343970 w 304"/>
              <a:gd name="T9" fmla="*/ 258631 h 193"/>
              <a:gd name="T10" fmla="*/ 193591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8" name="Freeform 24"/>
          <p:cNvSpPr>
            <a:spLocks/>
          </p:cNvSpPr>
          <p:nvPr/>
        </p:nvSpPr>
        <p:spPr bwMode="auto">
          <a:xfrm rot="1145764">
            <a:off x="4065588" y="4170363"/>
            <a:ext cx="233362" cy="273050"/>
          </a:xfrm>
          <a:custGeom>
            <a:avLst/>
            <a:gdLst>
              <a:gd name="T0" fmla="*/ 137117 w 177"/>
              <a:gd name="T1" fmla="*/ 0 h 198"/>
              <a:gd name="T2" fmla="*/ 233362 w 177"/>
              <a:gd name="T3" fmla="*/ 273050 h 198"/>
              <a:gd name="T4" fmla="*/ 154256 w 177"/>
              <a:gd name="T5" fmla="*/ 266155 h 198"/>
              <a:gd name="T6" fmla="*/ 0 w 177"/>
              <a:gd name="T7" fmla="*/ 24823 h 198"/>
              <a:gd name="T8" fmla="*/ 137117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09" name="Freeform 25"/>
          <p:cNvSpPr>
            <a:spLocks/>
          </p:cNvSpPr>
          <p:nvPr/>
        </p:nvSpPr>
        <p:spPr bwMode="auto">
          <a:xfrm>
            <a:off x="3597275" y="546100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10" name="Freeform 26"/>
          <p:cNvSpPr>
            <a:spLocks/>
          </p:cNvSpPr>
          <p:nvPr/>
        </p:nvSpPr>
        <p:spPr bwMode="auto">
          <a:xfrm>
            <a:off x="3617913" y="3725863"/>
            <a:ext cx="241300" cy="163512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3 h 118"/>
              <a:gd name="T4" fmla="*/ 207388 w 185"/>
              <a:gd name="T5" fmla="*/ 149655 h 118"/>
              <a:gd name="T6" fmla="*/ 198257 w 185"/>
              <a:gd name="T7" fmla="*/ 157969 h 118"/>
              <a:gd name="T8" fmla="*/ 191736 w 185"/>
              <a:gd name="T9" fmla="*/ 163512 h 118"/>
              <a:gd name="T10" fmla="*/ 186518 w 185"/>
              <a:gd name="T11" fmla="*/ 160741 h 118"/>
              <a:gd name="T12" fmla="*/ 185214 w 185"/>
              <a:gd name="T13" fmla="*/ 146884 h 118"/>
              <a:gd name="T14" fmla="*/ 182605 w 185"/>
              <a:gd name="T15" fmla="*/ 127484 h 118"/>
              <a:gd name="T16" fmla="*/ 182605 w 185"/>
              <a:gd name="T17" fmla="*/ 108084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7 h 118"/>
              <a:gd name="T26" fmla="*/ 146084 w 185"/>
              <a:gd name="T27" fmla="*/ 124713 h 118"/>
              <a:gd name="T28" fmla="*/ 131737 w 185"/>
              <a:gd name="T29" fmla="*/ 141341 h 118"/>
              <a:gd name="T30" fmla="*/ 126519 w 185"/>
              <a:gd name="T31" fmla="*/ 145498 h 118"/>
              <a:gd name="T32" fmla="*/ 118694 w 185"/>
              <a:gd name="T33" fmla="*/ 146884 h 118"/>
              <a:gd name="T34" fmla="*/ 112172 w 185"/>
              <a:gd name="T35" fmla="*/ 146884 h 118"/>
              <a:gd name="T36" fmla="*/ 104346 w 185"/>
              <a:gd name="T37" fmla="*/ 145498 h 118"/>
              <a:gd name="T38" fmla="*/ 95216 w 185"/>
              <a:gd name="T39" fmla="*/ 142727 h 118"/>
              <a:gd name="T40" fmla="*/ 87390 w 185"/>
              <a:gd name="T41" fmla="*/ 137184 h 118"/>
              <a:gd name="T42" fmla="*/ 79564 w 185"/>
              <a:gd name="T43" fmla="*/ 131641 h 118"/>
              <a:gd name="T44" fmla="*/ 74346 w 185"/>
              <a:gd name="T45" fmla="*/ 123327 h 118"/>
              <a:gd name="T46" fmla="*/ 70434 w 185"/>
              <a:gd name="T47" fmla="*/ 103927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11" name="Freeform 27"/>
          <p:cNvSpPr>
            <a:spLocks/>
          </p:cNvSpPr>
          <p:nvPr/>
        </p:nvSpPr>
        <p:spPr bwMode="auto">
          <a:xfrm>
            <a:off x="2884488" y="555625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12" name="Freeform 28"/>
          <p:cNvSpPr>
            <a:spLocks/>
          </p:cNvSpPr>
          <p:nvPr/>
        </p:nvSpPr>
        <p:spPr bwMode="auto">
          <a:xfrm>
            <a:off x="2995613" y="4684713"/>
            <a:ext cx="992187" cy="925512"/>
          </a:xfrm>
          <a:custGeom>
            <a:avLst/>
            <a:gdLst>
              <a:gd name="T0" fmla="*/ 350075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29 w 1077"/>
              <a:gd name="T11" fmla="*/ 0 h 673"/>
              <a:gd name="T12" fmla="*/ 992187 w 1077"/>
              <a:gd name="T13" fmla="*/ 475820 h 673"/>
              <a:gd name="T14" fmla="*/ 935991 w 1077"/>
              <a:gd name="T15" fmla="*/ 925512 h 673"/>
              <a:gd name="T16" fmla="*/ 647639 w 1077"/>
              <a:gd name="T17" fmla="*/ 761863 h 673"/>
              <a:gd name="T18" fmla="*/ 762796 w 1077"/>
              <a:gd name="T19" fmla="*/ 599589 h 673"/>
              <a:gd name="T20" fmla="*/ 567490 w 1077"/>
              <a:gd name="T21" fmla="*/ 275041 h 673"/>
              <a:gd name="T22" fmla="*/ 261635 w 1077"/>
              <a:gd name="T23" fmla="*/ 543205 h 673"/>
              <a:gd name="T24" fmla="*/ 350075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13" name="Freeform 29"/>
          <p:cNvSpPr>
            <a:spLocks/>
          </p:cNvSpPr>
          <p:nvPr/>
        </p:nvSpPr>
        <p:spPr bwMode="auto">
          <a:xfrm>
            <a:off x="3513138" y="3735388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14" name="Freeform 30"/>
          <p:cNvSpPr>
            <a:spLocks/>
          </p:cNvSpPr>
          <p:nvPr/>
        </p:nvSpPr>
        <p:spPr bwMode="auto">
          <a:xfrm>
            <a:off x="3522663" y="3582988"/>
            <a:ext cx="92075" cy="207962"/>
          </a:xfrm>
          <a:custGeom>
            <a:avLst/>
            <a:gdLst>
              <a:gd name="T0" fmla="*/ 52614 w 70"/>
              <a:gd name="T1" fmla="*/ 202453 h 151"/>
              <a:gd name="T2" fmla="*/ 47353 w 70"/>
              <a:gd name="T3" fmla="*/ 184549 h 151"/>
              <a:gd name="T4" fmla="*/ 42091 w 70"/>
              <a:gd name="T5" fmla="*/ 161136 h 151"/>
              <a:gd name="T6" fmla="*/ 38145 w 70"/>
              <a:gd name="T7" fmla="*/ 133591 h 151"/>
              <a:gd name="T8" fmla="*/ 35515 w 70"/>
              <a:gd name="T9" fmla="*/ 103292 h 151"/>
              <a:gd name="T10" fmla="*/ 39461 w 70"/>
              <a:gd name="T11" fmla="*/ 72993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6 h 151"/>
              <a:gd name="T40" fmla="*/ 35515 w 70"/>
              <a:gd name="T41" fmla="*/ 207962 h 151"/>
              <a:gd name="T42" fmla="*/ 43407 w 70"/>
              <a:gd name="T43" fmla="*/ 206585 h 151"/>
              <a:gd name="T44" fmla="*/ 47353 w 70"/>
              <a:gd name="T45" fmla="*/ 203830 h 151"/>
              <a:gd name="T46" fmla="*/ 51299 w 70"/>
              <a:gd name="T47" fmla="*/ 202453 h 151"/>
              <a:gd name="T48" fmla="*/ 52614 w 70"/>
              <a:gd name="T49" fmla="*/ 202453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15" name="Freeform 31"/>
          <p:cNvSpPr>
            <a:spLocks/>
          </p:cNvSpPr>
          <p:nvPr/>
        </p:nvSpPr>
        <p:spPr bwMode="auto">
          <a:xfrm>
            <a:off x="3462338" y="3644900"/>
            <a:ext cx="106362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29 w 81"/>
              <a:gd name="T13" fmla="*/ 64438 h 88"/>
              <a:gd name="T14" fmla="*/ 73534 w 81"/>
              <a:gd name="T15" fmla="*/ 80890 h 88"/>
              <a:gd name="T16" fmla="*/ 82726 w 81"/>
              <a:gd name="T17" fmla="*/ 98714 h 88"/>
              <a:gd name="T18" fmla="*/ 90605 w 81"/>
              <a:gd name="T19" fmla="*/ 120650 h 88"/>
              <a:gd name="T20" fmla="*/ 106362 w 81"/>
              <a:gd name="T21" fmla="*/ 116537 h 88"/>
              <a:gd name="T22" fmla="*/ 98483 w 81"/>
              <a:gd name="T23" fmla="*/ 94601 h 88"/>
              <a:gd name="T24" fmla="*/ 89292 w 81"/>
              <a:gd name="T25" fmla="*/ 72664 h 88"/>
              <a:gd name="T26" fmla="*/ 73534 w 81"/>
              <a:gd name="T27" fmla="*/ 53470 h 88"/>
              <a:gd name="T28" fmla="*/ 59090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212" name="Group 32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8230" name="Oval 33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31" name="Group 34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8233" name="AutoShape 35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34" name="Oval 36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35" name="Freeform 37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32" name="Freeform 38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0023" name="Oval 39"/>
          <p:cNvSpPr>
            <a:spLocks noChangeArrowheads="1"/>
          </p:cNvSpPr>
          <p:nvPr/>
        </p:nvSpPr>
        <p:spPr bwMode="auto">
          <a:xfrm>
            <a:off x="3937000" y="4560888"/>
            <a:ext cx="45085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0024" name="Freeform 40"/>
          <p:cNvSpPr>
            <a:spLocks/>
          </p:cNvSpPr>
          <p:nvPr/>
        </p:nvSpPr>
        <p:spPr bwMode="auto">
          <a:xfrm>
            <a:off x="4062413" y="4446588"/>
            <a:ext cx="296862" cy="377825"/>
          </a:xfrm>
          <a:custGeom>
            <a:avLst/>
            <a:gdLst>
              <a:gd name="T0" fmla="*/ 161566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74872 w 226"/>
              <a:gd name="T7" fmla="*/ 118587 h 274"/>
              <a:gd name="T8" fmla="*/ 17076 w 226"/>
              <a:gd name="T9" fmla="*/ 261995 h 274"/>
              <a:gd name="T10" fmla="*/ 44661 w 226"/>
              <a:gd name="T11" fmla="*/ 314395 h 274"/>
              <a:gd name="T12" fmla="*/ 118219 w 226"/>
              <a:gd name="T13" fmla="*/ 188913 h 274"/>
              <a:gd name="T14" fmla="*/ 86694 w 226"/>
              <a:gd name="T15" fmla="*/ 361278 h 274"/>
              <a:gd name="T16" fmla="*/ 127414 w 226"/>
              <a:gd name="T17" fmla="*/ 377825 h 274"/>
              <a:gd name="T18" fmla="*/ 161566 w 226"/>
              <a:gd name="T19" fmla="*/ 190291 h 274"/>
              <a:gd name="T20" fmla="*/ 178643 w 226"/>
              <a:gd name="T21" fmla="*/ 359899 h 274"/>
              <a:gd name="T22" fmla="*/ 232498 w 226"/>
              <a:gd name="T23" fmla="*/ 357141 h 274"/>
              <a:gd name="T24" fmla="*/ 206227 w 226"/>
              <a:gd name="T25" fmla="*/ 166850 h 274"/>
              <a:gd name="T26" fmla="*/ 261396 w 226"/>
              <a:gd name="T27" fmla="*/ 315773 h 274"/>
              <a:gd name="T28" fmla="*/ 296862 w 226"/>
              <a:gd name="T29" fmla="*/ 325426 h 274"/>
              <a:gd name="T30" fmla="*/ 232498 w 226"/>
              <a:gd name="T31" fmla="*/ 71704 h 274"/>
              <a:gd name="T32" fmla="*/ 161566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5" name="Text Box 41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8216" name="Group 42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8218" name="Freeform 43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19" name="Freeform 44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0" name="Freeform 45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1" name="Freeform 46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2" name="Freeform 47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3" name="Freeform 48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4" name="Freeform 49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5" name="Freeform 50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6" name="Freeform 51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7" name="Freeform 52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8" name="Freeform 53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9" name="Freeform 54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17" name="Freeform 15"/>
          <p:cNvSpPr>
            <a:spLocks/>
          </p:cNvSpPr>
          <p:nvPr/>
        </p:nvSpPr>
        <p:spPr bwMode="auto">
          <a:xfrm>
            <a:off x="1916113" y="4643438"/>
            <a:ext cx="277812" cy="222250"/>
          </a:xfrm>
          <a:custGeom>
            <a:avLst/>
            <a:gdLst>
              <a:gd name="T0" fmla="*/ 21888 w 165"/>
              <a:gd name="T1" fmla="*/ 22087 h 161"/>
              <a:gd name="T2" fmla="*/ 0 w 165"/>
              <a:gd name="T3" fmla="*/ 176696 h 161"/>
              <a:gd name="T4" fmla="*/ 171738 w 165"/>
              <a:gd name="T5" fmla="*/ 222250 h 161"/>
              <a:gd name="T6" fmla="*/ 277812 w 165"/>
              <a:gd name="T7" fmla="*/ 86967 h 161"/>
              <a:gd name="T8" fmla="*/ 205413 w 165"/>
              <a:gd name="T9" fmla="*/ 23467 h 161"/>
              <a:gd name="T10" fmla="*/ 173422 w 165"/>
              <a:gd name="T11" fmla="*/ 71783 h 161"/>
              <a:gd name="T12" fmla="*/ 207096 w 165"/>
              <a:gd name="T13" fmla="*/ 96630 h 161"/>
              <a:gd name="T14" fmla="*/ 161636 w 165"/>
              <a:gd name="T15" fmla="*/ 132522 h 161"/>
              <a:gd name="T16" fmla="*/ 144799 w 165"/>
              <a:gd name="T17" fmla="*/ 0 h 161"/>
              <a:gd name="T18" fmla="*/ 21888 w 165"/>
              <a:gd name="T19" fmla="*/ 2208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098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1" grpId="0" animBg="1"/>
      <p:bldP spid="170002" grpId="0" animBg="1"/>
      <p:bldP spid="170003" grpId="0" animBg="1"/>
      <p:bldP spid="170004" grpId="0" animBg="1"/>
      <p:bldP spid="170005" grpId="0" animBg="1"/>
      <p:bldP spid="170006" grpId="0" animBg="1"/>
      <p:bldP spid="170007" grpId="0" animBg="1"/>
      <p:bldP spid="170008" grpId="0" animBg="1"/>
      <p:bldP spid="170009" grpId="0" animBg="1"/>
      <p:bldP spid="170010" grpId="0" animBg="1"/>
      <p:bldP spid="170011" grpId="0" animBg="1"/>
      <p:bldP spid="170012" grpId="0" animBg="1"/>
      <p:bldP spid="170013" grpId="0" animBg="1"/>
      <p:bldP spid="170014" grpId="0" animBg="1"/>
      <p:bldP spid="170015" grpId="0" animBg="1"/>
      <p:bldP spid="170023" grpId="0" animBg="1"/>
      <p:bldP spid="1700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01625" y="390525"/>
            <a:ext cx="8159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9219" name="Freeform 14"/>
          <p:cNvSpPr>
            <a:spLocks/>
          </p:cNvSpPr>
          <p:nvPr/>
        </p:nvSpPr>
        <p:spPr bwMode="auto">
          <a:xfrm>
            <a:off x="1919288" y="4154488"/>
            <a:ext cx="193675" cy="588962"/>
          </a:xfrm>
          <a:custGeom>
            <a:avLst/>
            <a:gdLst>
              <a:gd name="T0" fmla="*/ 0 w 106"/>
              <a:gd name="T1" fmla="*/ 73012 h 242"/>
              <a:gd name="T2" fmla="*/ 10963 w 106"/>
              <a:gd name="T3" fmla="*/ 588962 h 242"/>
              <a:gd name="T4" fmla="*/ 129726 w 106"/>
              <a:gd name="T5" fmla="*/ 438071 h 242"/>
              <a:gd name="T6" fmla="*/ 193675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20" name="Freeform 16"/>
          <p:cNvSpPr>
            <a:spLocks/>
          </p:cNvSpPr>
          <p:nvPr/>
        </p:nvSpPr>
        <p:spPr bwMode="auto">
          <a:xfrm rot="-521822">
            <a:off x="1828800" y="3944938"/>
            <a:ext cx="2346325" cy="274637"/>
          </a:xfrm>
          <a:custGeom>
            <a:avLst/>
            <a:gdLst>
              <a:gd name="T0" fmla="*/ 2179273 w 309"/>
              <a:gd name="T1" fmla="*/ 201287 h 161"/>
              <a:gd name="T2" fmla="*/ 2346325 w 309"/>
              <a:gd name="T3" fmla="*/ 28999 h 161"/>
              <a:gd name="T4" fmla="*/ 326511 w 309"/>
              <a:gd name="T5" fmla="*/ 0 h 161"/>
              <a:gd name="T6" fmla="*/ 0 w 309"/>
              <a:gd name="T7" fmla="*/ 127936 h 161"/>
              <a:gd name="T8" fmla="*/ 675802 w 309"/>
              <a:gd name="T9" fmla="*/ 151818 h 161"/>
              <a:gd name="T10" fmla="*/ 1427538 w 309"/>
              <a:gd name="T11" fmla="*/ 274637 h 161"/>
              <a:gd name="T12" fmla="*/ 2179273 w 309"/>
              <a:gd name="T13" fmla="*/ 201287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25" name="Freeform 17"/>
          <p:cNvSpPr>
            <a:spLocks/>
          </p:cNvSpPr>
          <p:nvPr/>
        </p:nvSpPr>
        <p:spPr bwMode="auto">
          <a:xfrm>
            <a:off x="3686175" y="3848100"/>
            <a:ext cx="612775" cy="582613"/>
          </a:xfrm>
          <a:custGeom>
            <a:avLst/>
            <a:gdLst>
              <a:gd name="T0" fmla="*/ 0 w 435"/>
              <a:gd name="T1" fmla="*/ 51788 h 405"/>
              <a:gd name="T2" fmla="*/ 205667 w 435"/>
              <a:gd name="T3" fmla="*/ 0 h 405"/>
              <a:gd name="T4" fmla="*/ 612775 w 435"/>
              <a:gd name="T5" fmla="*/ 37402 h 405"/>
              <a:gd name="T6" fmla="*/ 570515 w 435"/>
              <a:gd name="T7" fmla="*/ 466090 h 405"/>
              <a:gd name="T8" fmla="*/ 125372 w 435"/>
              <a:gd name="T9" fmla="*/ 582613 h 405"/>
              <a:gd name="T10" fmla="*/ 0 w 435"/>
              <a:gd name="T11" fmla="*/ 51788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26" name="Freeform 18"/>
          <p:cNvSpPr>
            <a:spLocks/>
          </p:cNvSpPr>
          <p:nvPr/>
        </p:nvSpPr>
        <p:spPr bwMode="auto">
          <a:xfrm>
            <a:off x="3829050" y="4376738"/>
            <a:ext cx="385763" cy="171450"/>
          </a:xfrm>
          <a:custGeom>
            <a:avLst/>
            <a:gdLst>
              <a:gd name="T0" fmla="*/ 0 w 295"/>
              <a:gd name="T1" fmla="*/ 5443 h 126"/>
              <a:gd name="T2" fmla="*/ 385763 w 295"/>
              <a:gd name="T3" fmla="*/ 0 h 126"/>
              <a:gd name="T4" fmla="*/ 347841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27" name="Freeform 19"/>
          <p:cNvSpPr>
            <a:spLocks/>
          </p:cNvSpPr>
          <p:nvPr/>
        </p:nvSpPr>
        <p:spPr bwMode="auto">
          <a:xfrm>
            <a:off x="3821113" y="3841750"/>
            <a:ext cx="169862" cy="735013"/>
          </a:xfrm>
          <a:custGeom>
            <a:avLst/>
            <a:gdLst>
              <a:gd name="T0" fmla="*/ 0 w 124"/>
              <a:gd name="T1" fmla="*/ 20539 h 501"/>
              <a:gd name="T2" fmla="*/ 50685 w 124"/>
              <a:gd name="T3" fmla="*/ 735013 h 501"/>
              <a:gd name="T4" fmla="*/ 169862 w 124"/>
              <a:gd name="T5" fmla="*/ 714474 h 501"/>
              <a:gd name="T6" fmla="*/ 93150 w 124"/>
              <a:gd name="T7" fmla="*/ 0 h 501"/>
              <a:gd name="T8" fmla="*/ 0 w 124"/>
              <a:gd name="T9" fmla="*/ 20539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28" name="Freeform 20"/>
          <p:cNvSpPr>
            <a:spLocks/>
          </p:cNvSpPr>
          <p:nvPr/>
        </p:nvSpPr>
        <p:spPr bwMode="auto">
          <a:xfrm>
            <a:off x="4056063" y="3894138"/>
            <a:ext cx="120650" cy="728662"/>
          </a:xfrm>
          <a:custGeom>
            <a:avLst/>
            <a:gdLst>
              <a:gd name="T0" fmla="*/ 47490 w 94"/>
              <a:gd name="T1" fmla="*/ 0 h 530"/>
              <a:gd name="T2" fmla="*/ 0 w 94"/>
              <a:gd name="T3" fmla="*/ 680543 h 530"/>
              <a:gd name="T4" fmla="*/ 105248 w 94"/>
              <a:gd name="T5" fmla="*/ 728662 h 530"/>
              <a:gd name="T6" fmla="*/ 120650 w 94"/>
              <a:gd name="T7" fmla="*/ 1375 h 530"/>
              <a:gd name="T8" fmla="*/ 47490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29" name="Freeform 21"/>
          <p:cNvSpPr>
            <a:spLocks/>
          </p:cNvSpPr>
          <p:nvPr/>
        </p:nvSpPr>
        <p:spPr bwMode="auto">
          <a:xfrm>
            <a:off x="3895725" y="3532188"/>
            <a:ext cx="396875" cy="458787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0 h 333"/>
              <a:gd name="T10" fmla="*/ 166898 w 302"/>
              <a:gd name="T11" fmla="*/ 458787 h 333"/>
              <a:gd name="T12" fmla="*/ 161641 w 302"/>
              <a:gd name="T13" fmla="*/ 387145 h 333"/>
              <a:gd name="T14" fmla="*/ 222092 w 302"/>
              <a:gd name="T15" fmla="*/ 400922 h 333"/>
              <a:gd name="T16" fmla="*/ 261517 w 302"/>
              <a:gd name="T17" fmla="*/ 377500 h 333"/>
              <a:gd name="T18" fmla="*/ 298313 w 302"/>
              <a:gd name="T19" fmla="*/ 322391 h 333"/>
              <a:gd name="T20" fmla="*/ 335110 w 302"/>
              <a:gd name="T21" fmla="*/ 326524 h 333"/>
              <a:gd name="T22" fmla="*/ 362707 w 302"/>
              <a:gd name="T23" fmla="*/ 212172 h 333"/>
              <a:gd name="T24" fmla="*/ 396875 w 302"/>
              <a:gd name="T25" fmla="*/ 129507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0" name="Freeform 22"/>
          <p:cNvSpPr>
            <a:spLocks/>
          </p:cNvSpPr>
          <p:nvPr/>
        </p:nvSpPr>
        <p:spPr bwMode="auto">
          <a:xfrm>
            <a:off x="3921125" y="3360738"/>
            <a:ext cx="455613" cy="363537"/>
          </a:xfrm>
          <a:custGeom>
            <a:avLst/>
            <a:gdLst>
              <a:gd name="T0" fmla="*/ 329927 w 348"/>
              <a:gd name="T1" fmla="*/ 349819 h 265"/>
              <a:gd name="T2" fmla="*/ 455613 w 348"/>
              <a:gd name="T3" fmla="*/ 211263 h 265"/>
              <a:gd name="T4" fmla="*/ 429428 w 348"/>
              <a:gd name="T5" fmla="*/ 189314 h 265"/>
              <a:gd name="T6" fmla="*/ 392770 w 348"/>
              <a:gd name="T7" fmla="*/ 231841 h 265"/>
              <a:gd name="T8" fmla="*/ 424191 w 348"/>
              <a:gd name="T9" fmla="*/ 174223 h 265"/>
              <a:gd name="T10" fmla="*/ 405862 w 348"/>
              <a:gd name="T11" fmla="*/ 160505 h 265"/>
              <a:gd name="T12" fmla="*/ 360039 w 348"/>
              <a:gd name="T13" fmla="*/ 214007 h 265"/>
              <a:gd name="T14" fmla="*/ 390151 w 348"/>
              <a:gd name="T15" fmla="*/ 142671 h 265"/>
              <a:gd name="T16" fmla="*/ 103429 w 348"/>
              <a:gd name="T17" fmla="*/ 0 h 265"/>
              <a:gd name="T18" fmla="*/ 0 w 348"/>
              <a:gd name="T19" fmla="*/ 308663 h 265"/>
              <a:gd name="T20" fmla="*/ 94265 w 348"/>
              <a:gd name="T21" fmla="*/ 363537 h 265"/>
              <a:gd name="T22" fmla="*/ 103429 w 348"/>
              <a:gd name="T23" fmla="*/ 333357 h 265"/>
              <a:gd name="T24" fmla="*/ 116522 w 348"/>
              <a:gd name="T25" fmla="*/ 310035 h 265"/>
              <a:gd name="T26" fmla="*/ 130923 w 348"/>
              <a:gd name="T27" fmla="*/ 292201 h 265"/>
              <a:gd name="T28" fmla="*/ 147943 w 348"/>
              <a:gd name="T29" fmla="*/ 282599 h 265"/>
              <a:gd name="T30" fmla="*/ 163654 w 348"/>
              <a:gd name="T31" fmla="*/ 281227 h 265"/>
              <a:gd name="T32" fmla="*/ 178056 w 348"/>
              <a:gd name="T33" fmla="*/ 286714 h 265"/>
              <a:gd name="T34" fmla="*/ 189839 w 348"/>
              <a:gd name="T35" fmla="*/ 300432 h 265"/>
              <a:gd name="T36" fmla="*/ 195076 w 348"/>
              <a:gd name="T37" fmla="*/ 322382 h 265"/>
              <a:gd name="T38" fmla="*/ 219951 w 348"/>
              <a:gd name="T39" fmla="*/ 304548 h 265"/>
              <a:gd name="T40" fmla="*/ 243517 w 348"/>
              <a:gd name="T41" fmla="*/ 299061 h 265"/>
              <a:gd name="T42" fmla="*/ 267083 w 348"/>
              <a:gd name="T43" fmla="*/ 301804 h 265"/>
              <a:gd name="T44" fmla="*/ 286722 w 348"/>
              <a:gd name="T45" fmla="*/ 312779 h 265"/>
              <a:gd name="T46" fmla="*/ 303742 w 348"/>
              <a:gd name="T47" fmla="*/ 323754 h 265"/>
              <a:gd name="T48" fmla="*/ 319453 w 348"/>
              <a:gd name="T49" fmla="*/ 336100 h 265"/>
              <a:gd name="T50" fmla="*/ 325999 w 348"/>
              <a:gd name="T51" fmla="*/ 345703 h 265"/>
              <a:gd name="T52" fmla="*/ 329927 w 348"/>
              <a:gd name="T53" fmla="*/ 349819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1" name="Freeform 23"/>
          <p:cNvSpPr>
            <a:spLocks/>
          </p:cNvSpPr>
          <p:nvPr/>
        </p:nvSpPr>
        <p:spPr bwMode="auto">
          <a:xfrm>
            <a:off x="4176713" y="3867150"/>
            <a:ext cx="525462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7 w 304"/>
              <a:gd name="T5" fmla="*/ 150410 h 193"/>
              <a:gd name="T6" fmla="*/ 525462 w 304"/>
              <a:gd name="T7" fmla="*/ 332002 h 193"/>
              <a:gd name="T8" fmla="*/ 343970 w 304"/>
              <a:gd name="T9" fmla="*/ 258631 h 193"/>
              <a:gd name="T10" fmla="*/ 193591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2" name="Freeform 24"/>
          <p:cNvSpPr>
            <a:spLocks/>
          </p:cNvSpPr>
          <p:nvPr/>
        </p:nvSpPr>
        <p:spPr bwMode="auto">
          <a:xfrm rot="1483000">
            <a:off x="4527550" y="4121150"/>
            <a:ext cx="236538" cy="347663"/>
          </a:xfrm>
          <a:custGeom>
            <a:avLst/>
            <a:gdLst>
              <a:gd name="T0" fmla="*/ 138983 w 177"/>
              <a:gd name="T1" fmla="*/ 0 h 198"/>
              <a:gd name="T2" fmla="*/ 236538 w 177"/>
              <a:gd name="T3" fmla="*/ 347663 h 198"/>
              <a:gd name="T4" fmla="*/ 156356 w 177"/>
              <a:gd name="T5" fmla="*/ 338884 h 198"/>
              <a:gd name="T6" fmla="*/ 0 w 177"/>
              <a:gd name="T7" fmla="*/ 31606 h 198"/>
              <a:gd name="T8" fmla="*/ 138983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3" name="Freeform 25"/>
          <p:cNvSpPr>
            <a:spLocks/>
          </p:cNvSpPr>
          <p:nvPr/>
        </p:nvSpPr>
        <p:spPr bwMode="auto">
          <a:xfrm>
            <a:off x="4051300" y="546100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4" name="Freeform 26"/>
          <p:cNvSpPr>
            <a:spLocks/>
          </p:cNvSpPr>
          <p:nvPr/>
        </p:nvSpPr>
        <p:spPr bwMode="auto">
          <a:xfrm>
            <a:off x="4071938" y="3687763"/>
            <a:ext cx="241300" cy="163512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3 h 118"/>
              <a:gd name="T4" fmla="*/ 207388 w 185"/>
              <a:gd name="T5" fmla="*/ 149655 h 118"/>
              <a:gd name="T6" fmla="*/ 198257 w 185"/>
              <a:gd name="T7" fmla="*/ 157969 h 118"/>
              <a:gd name="T8" fmla="*/ 191736 w 185"/>
              <a:gd name="T9" fmla="*/ 163512 h 118"/>
              <a:gd name="T10" fmla="*/ 186518 w 185"/>
              <a:gd name="T11" fmla="*/ 160741 h 118"/>
              <a:gd name="T12" fmla="*/ 185214 w 185"/>
              <a:gd name="T13" fmla="*/ 146884 h 118"/>
              <a:gd name="T14" fmla="*/ 182605 w 185"/>
              <a:gd name="T15" fmla="*/ 127484 h 118"/>
              <a:gd name="T16" fmla="*/ 182605 w 185"/>
              <a:gd name="T17" fmla="*/ 108084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7 h 118"/>
              <a:gd name="T26" fmla="*/ 146084 w 185"/>
              <a:gd name="T27" fmla="*/ 124713 h 118"/>
              <a:gd name="T28" fmla="*/ 131737 w 185"/>
              <a:gd name="T29" fmla="*/ 141341 h 118"/>
              <a:gd name="T30" fmla="*/ 126519 w 185"/>
              <a:gd name="T31" fmla="*/ 145498 h 118"/>
              <a:gd name="T32" fmla="*/ 118694 w 185"/>
              <a:gd name="T33" fmla="*/ 146884 h 118"/>
              <a:gd name="T34" fmla="*/ 112172 w 185"/>
              <a:gd name="T35" fmla="*/ 146884 h 118"/>
              <a:gd name="T36" fmla="*/ 104346 w 185"/>
              <a:gd name="T37" fmla="*/ 145498 h 118"/>
              <a:gd name="T38" fmla="*/ 95216 w 185"/>
              <a:gd name="T39" fmla="*/ 142727 h 118"/>
              <a:gd name="T40" fmla="*/ 87390 w 185"/>
              <a:gd name="T41" fmla="*/ 137184 h 118"/>
              <a:gd name="T42" fmla="*/ 79564 w 185"/>
              <a:gd name="T43" fmla="*/ 131641 h 118"/>
              <a:gd name="T44" fmla="*/ 74346 w 185"/>
              <a:gd name="T45" fmla="*/ 123327 h 118"/>
              <a:gd name="T46" fmla="*/ 70434 w 185"/>
              <a:gd name="T47" fmla="*/ 103927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5" name="Freeform 27"/>
          <p:cNvSpPr>
            <a:spLocks/>
          </p:cNvSpPr>
          <p:nvPr/>
        </p:nvSpPr>
        <p:spPr bwMode="auto">
          <a:xfrm>
            <a:off x="3363913" y="555625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6" name="Freeform 28"/>
          <p:cNvSpPr>
            <a:spLocks/>
          </p:cNvSpPr>
          <p:nvPr/>
        </p:nvSpPr>
        <p:spPr bwMode="auto">
          <a:xfrm>
            <a:off x="3449638" y="4684713"/>
            <a:ext cx="992187" cy="925512"/>
          </a:xfrm>
          <a:custGeom>
            <a:avLst/>
            <a:gdLst>
              <a:gd name="T0" fmla="*/ 350075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29 w 1077"/>
              <a:gd name="T11" fmla="*/ 0 h 673"/>
              <a:gd name="T12" fmla="*/ 992187 w 1077"/>
              <a:gd name="T13" fmla="*/ 475820 h 673"/>
              <a:gd name="T14" fmla="*/ 935991 w 1077"/>
              <a:gd name="T15" fmla="*/ 925512 h 673"/>
              <a:gd name="T16" fmla="*/ 647639 w 1077"/>
              <a:gd name="T17" fmla="*/ 761863 h 673"/>
              <a:gd name="T18" fmla="*/ 762796 w 1077"/>
              <a:gd name="T19" fmla="*/ 599589 h 673"/>
              <a:gd name="T20" fmla="*/ 567490 w 1077"/>
              <a:gd name="T21" fmla="*/ 275041 h 673"/>
              <a:gd name="T22" fmla="*/ 261635 w 1077"/>
              <a:gd name="T23" fmla="*/ 543205 h 673"/>
              <a:gd name="T24" fmla="*/ 350075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7" name="Freeform 29"/>
          <p:cNvSpPr>
            <a:spLocks/>
          </p:cNvSpPr>
          <p:nvPr/>
        </p:nvSpPr>
        <p:spPr bwMode="auto">
          <a:xfrm>
            <a:off x="3967163" y="3697288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8" name="Freeform 30"/>
          <p:cNvSpPr>
            <a:spLocks/>
          </p:cNvSpPr>
          <p:nvPr/>
        </p:nvSpPr>
        <p:spPr bwMode="auto">
          <a:xfrm>
            <a:off x="3976688" y="3544888"/>
            <a:ext cx="92075" cy="207962"/>
          </a:xfrm>
          <a:custGeom>
            <a:avLst/>
            <a:gdLst>
              <a:gd name="T0" fmla="*/ 52614 w 70"/>
              <a:gd name="T1" fmla="*/ 202453 h 151"/>
              <a:gd name="T2" fmla="*/ 47353 w 70"/>
              <a:gd name="T3" fmla="*/ 184549 h 151"/>
              <a:gd name="T4" fmla="*/ 42091 w 70"/>
              <a:gd name="T5" fmla="*/ 161136 h 151"/>
              <a:gd name="T6" fmla="*/ 38145 w 70"/>
              <a:gd name="T7" fmla="*/ 133591 h 151"/>
              <a:gd name="T8" fmla="*/ 35515 w 70"/>
              <a:gd name="T9" fmla="*/ 103292 h 151"/>
              <a:gd name="T10" fmla="*/ 39461 w 70"/>
              <a:gd name="T11" fmla="*/ 72993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6 h 151"/>
              <a:gd name="T40" fmla="*/ 35515 w 70"/>
              <a:gd name="T41" fmla="*/ 207962 h 151"/>
              <a:gd name="T42" fmla="*/ 43407 w 70"/>
              <a:gd name="T43" fmla="*/ 206585 h 151"/>
              <a:gd name="T44" fmla="*/ 47353 w 70"/>
              <a:gd name="T45" fmla="*/ 203830 h 151"/>
              <a:gd name="T46" fmla="*/ 51299 w 70"/>
              <a:gd name="T47" fmla="*/ 202453 h 151"/>
              <a:gd name="T48" fmla="*/ 52614 w 70"/>
              <a:gd name="T49" fmla="*/ 202453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39" name="Freeform 31"/>
          <p:cNvSpPr>
            <a:spLocks/>
          </p:cNvSpPr>
          <p:nvPr/>
        </p:nvSpPr>
        <p:spPr bwMode="auto">
          <a:xfrm>
            <a:off x="3916363" y="3606800"/>
            <a:ext cx="106362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29 w 81"/>
              <a:gd name="T13" fmla="*/ 64438 h 88"/>
              <a:gd name="T14" fmla="*/ 73534 w 81"/>
              <a:gd name="T15" fmla="*/ 80890 h 88"/>
              <a:gd name="T16" fmla="*/ 82726 w 81"/>
              <a:gd name="T17" fmla="*/ 98714 h 88"/>
              <a:gd name="T18" fmla="*/ 90605 w 81"/>
              <a:gd name="T19" fmla="*/ 120650 h 88"/>
              <a:gd name="T20" fmla="*/ 106362 w 81"/>
              <a:gd name="T21" fmla="*/ 116537 h 88"/>
              <a:gd name="T22" fmla="*/ 98483 w 81"/>
              <a:gd name="T23" fmla="*/ 94601 h 88"/>
              <a:gd name="T24" fmla="*/ 89292 w 81"/>
              <a:gd name="T25" fmla="*/ 72664 h 88"/>
              <a:gd name="T26" fmla="*/ 73534 w 81"/>
              <a:gd name="T27" fmla="*/ 53470 h 88"/>
              <a:gd name="T28" fmla="*/ 59090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9236" name="Group 32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9254" name="Oval 33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255" name="Group 34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9257" name="AutoShape 35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58" name="Oval 36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59" name="Freeform 37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256" name="Freeform 38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1047" name="Oval 39"/>
          <p:cNvSpPr>
            <a:spLocks noChangeArrowheads="1"/>
          </p:cNvSpPr>
          <p:nvPr/>
        </p:nvSpPr>
        <p:spPr bwMode="auto">
          <a:xfrm>
            <a:off x="4416425" y="4573588"/>
            <a:ext cx="46990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1048" name="Freeform 40"/>
          <p:cNvSpPr>
            <a:spLocks/>
          </p:cNvSpPr>
          <p:nvPr/>
        </p:nvSpPr>
        <p:spPr bwMode="auto">
          <a:xfrm>
            <a:off x="4491038" y="4459288"/>
            <a:ext cx="296862" cy="377825"/>
          </a:xfrm>
          <a:custGeom>
            <a:avLst/>
            <a:gdLst>
              <a:gd name="T0" fmla="*/ 161566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74872 w 226"/>
              <a:gd name="T7" fmla="*/ 118587 h 274"/>
              <a:gd name="T8" fmla="*/ 17076 w 226"/>
              <a:gd name="T9" fmla="*/ 261995 h 274"/>
              <a:gd name="T10" fmla="*/ 44661 w 226"/>
              <a:gd name="T11" fmla="*/ 314395 h 274"/>
              <a:gd name="T12" fmla="*/ 118219 w 226"/>
              <a:gd name="T13" fmla="*/ 188913 h 274"/>
              <a:gd name="T14" fmla="*/ 86694 w 226"/>
              <a:gd name="T15" fmla="*/ 361278 h 274"/>
              <a:gd name="T16" fmla="*/ 127414 w 226"/>
              <a:gd name="T17" fmla="*/ 377825 h 274"/>
              <a:gd name="T18" fmla="*/ 161566 w 226"/>
              <a:gd name="T19" fmla="*/ 190291 h 274"/>
              <a:gd name="T20" fmla="*/ 178643 w 226"/>
              <a:gd name="T21" fmla="*/ 359899 h 274"/>
              <a:gd name="T22" fmla="*/ 232498 w 226"/>
              <a:gd name="T23" fmla="*/ 357141 h 274"/>
              <a:gd name="T24" fmla="*/ 206227 w 226"/>
              <a:gd name="T25" fmla="*/ 166850 h 274"/>
              <a:gd name="T26" fmla="*/ 261396 w 226"/>
              <a:gd name="T27" fmla="*/ 315773 h 274"/>
              <a:gd name="T28" fmla="*/ 296862 w 226"/>
              <a:gd name="T29" fmla="*/ 325426 h 274"/>
              <a:gd name="T30" fmla="*/ 232498 w 226"/>
              <a:gd name="T31" fmla="*/ 71704 h 274"/>
              <a:gd name="T32" fmla="*/ 161566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9" name="Text Box 41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9240" name="Group 42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9242" name="Freeform 43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3" name="Freeform 44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4" name="Freeform 45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5" name="Freeform 46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6" name="Freeform 47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7" name="Freeform 48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8" name="Freeform 49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49" name="Freeform 50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50" name="Freeform 51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51" name="Freeform 52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52" name="Freeform 53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53" name="Freeform 54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241" name="Freeform 15"/>
          <p:cNvSpPr>
            <a:spLocks/>
          </p:cNvSpPr>
          <p:nvPr/>
        </p:nvSpPr>
        <p:spPr bwMode="auto">
          <a:xfrm>
            <a:off x="1916113" y="4643438"/>
            <a:ext cx="258762" cy="222250"/>
          </a:xfrm>
          <a:custGeom>
            <a:avLst/>
            <a:gdLst>
              <a:gd name="T0" fmla="*/ 20387 w 165"/>
              <a:gd name="T1" fmla="*/ 22087 h 161"/>
              <a:gd name="T2" fmla="*/ 0 w 165"/>
              <a:gd name="T3" fmla="*/ 176696 h 161"/>
              <a:gd name="T4" fmla="*/ 159962 w 165"/>
              <a:gd name="T5" fmla="*/ 222250 h 161"/>
              <a:gd name="T6" fmla="*/ 258762 w 165"/>
              <a:gd name="T7" fmla="*/ 86967 h 161"/>
              <a:gd name="T8" fmla="*/ 191327 w 165"/>
              <a:gd name="T9" fmla="*/ 23467 h 161"/>
              <a:gd name="T10" fmla="*/ 161530 w 165"/>
              <a:gd name="T11" fmla="*/ 71783 h 161"/>
              <a:gd name="T12" fmla="*/ 192895 w 165"/>
              <a:gd name="T13" fmla="*/ 96630 h 161"/>
              <a:gd name="T14" fmla="*/ 150552 w 165"/>
              <a:gd name="T15" fmla="*/ 132522 h 161"/>
              <a:gd name="T16" fmla="*/ 134870 w 165"/>
              <a:gd name="T17" fmla="*/ 0 h 161"/>
              <a:gd name="T18" fmla="*/ 20387 w 165"/>
              <a:gd name="T19" fmla="*/ 2208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89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5" grpId="0" animBg="1"/>
      <p:bldP spid="171026" grpId="0" animBg="1"/>
      <p:bldP spid="171027" grpId="0" animBg="1"/>
      <p:bldP spid="171028" grpId="0" animBg="1"/>
      <p:bldP spid="171029" grpId="0" animBg="1"/>
      <p:bldP spid="171030" grpId="0" animBg="1"/>
      <p:bldP spid="171031" grpId="0" animBg="1"/>
      <p:bldP spid="171032" grpId="0" animBg="1"/>
      <p:bldP spid="171033" grpId="0" animBg="1"/>
      <p:bldP spid="171034" grpId="0" animBg="1"/>
      <p:bldP spid="171035" grpId="0" animBg="1"/>
      <p:bldP spid="171036" grpId="0" animBg="1"/>
      <p:bldP spid="171037" grpId="0" animBg="1"/>
      <p:bldP spid="171038" grpId="0" animBg="1"/>
      <p:bldP spid="171039" grpId="0" animBg="1"/>
      <p:bldP spid="171047" grpId="0" animBg="1"/>
      <p:bldP spid="1710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01625" y="390525"/>
            <a:ext cx="797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10243" name="Freeform 5"/>
          <p:cNvSpPr>
            <a:spLocks/>
          </p:cNvSpPr>
          <p:nvPr/>
        </p:nvSpPr>
        <p:spPr bwMode="auto">
          <a:xfrm>
            <a:off x="1919288" y="4154488"/>
            <a:ext cx="193675" cy="588962"/>
          </a:xfrm>
          <a:custGeom>
            <a:avLst/>
            <a:gdLst>
              <a:gd name="T0" fmla="*/ 0 w 106"/>
              <a:gd name="T1" fmla="*/ 73012 h 242"/>
              <a:gd name="T2" fmla="*/ 10963 w 106"/>
              <a:gd name="T3" fmla="*/ 588962 h 242"/>
              <a:gd name="T4" fmla="*/ 129726 w 106"/>
              <a:gd name="T5" fmla="*/ 438071 h 242"/>
              <a:gd name="T6" fmla="*/ 193675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44" name="Freeform 6"/>
          <p:cNvSpPr>
            <a:spLocks/>
          </p:cNvSpPr>
          <p:nvPr/>
        </p:nvSpPr>
        <p:spPr bwMode="auto">
          <a:xfrm rot="-616303">
            <a:off x="1835150" y="3919538"/>
            <a:ext cx="2576513" cy="263525"/>
          </a:xfrm>
          <a:custGeom>
            <a:avLst/>
            <a:gdLst>
              <a:gd name="T0" fmla="*/ 2393072 w 309"/>
              <a:gd name="T1" fmla="*/ 193143 h 161"/>
              <a:gd name="T2" fmla="*/ 2576513 w 309"/>
              <a:gd name="T3" fmla="*/ 27826 h 161"/>
              <a:gd name="T4" fmla="*/ 358544 w 309"/>
              <a:gd name="T5" fmla="*/ 0 h 161"/>
              <a:gd name="T6" fmla="*/ 0 w 309"/>
              <a:gd name="T7" fmla="*/ 122760 h 161"/>
              <a:gd name="T8" fmla="*/ 742102 w 309"/>
              <a:gd name="T9" fmla="*/ 145675 h 161"/>
              <a:gd name="T10" fmla="*/ 1567587 w 309"/>
              <a:gd name="T11" fmla="*/ 263525 h 161"/>
              <a:gd name="T12" fmla="*/ 2393072 w 309"/>
              <a:gd name="T13" fmla="*/ 193143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39" name="Freeform 7"/>
          <p:cNvSpPr>
            <a:spLocks/>
          </p:cNvSpPr>
          <p:nvPr/>
        </p:nvSpPr>
        <p:spPr bwMode="auto">
          <a:xfrm>
            <a:off x="3968750" y="3803650"/>
            <a:ext cx="612775" cy="684213"/>
          </a:xfrm>
          <a:custGeom>
            <a:avLst/>
            <a:gdLst>
              <a:gd name="T0" fmla="*/ 0 w 435"/>
              <a:gd name="T1" fmla="*/ 60819 h 405"/>
              <a:gd name="T2" fmla="*/ 205667 w 435"/>
              <a:gd name="T3" fmla="*/ 0 h 405"/>
              <a:gd name="T4" fmla="*/ 612775 w 435"/>
              <a:gd name="T5" fmla="*/ 43925 h 405"/>
              <a:gd name="T6" fmla="*/ 570515 w 435"/>
              <a:gd name="T7" fmla="*/ 547370 h 405"/>
              <a:gd name="T8" fmla="*/ 125372 w 435"/>
              <a:gd name="T9" fmla="*/ 684213 h 405"/>
              <a:gd name="T10" fmla="*/ 0 w 435"/>
              <a:gd name="T11" fmla="*/ 6081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0" name="Freeform 8"/>
          <p:cNvSpPr>
            <a:spLocks/>
          </p:cNvSpPr>
          <p:nvPr/>
        </p:nvSpPr>
        <p:spPr bwMode="auto">
          <a:xfrm>
            <a:off x="4111625" y="4433888"/>
            <a:ext cx="385763" cy="171450"/>
          </a:xfrm>
          <a:custGeom>
            <a:avLst/>
            <a:gdLst>
              <a:gd name="T0" fmla="*/ 0 w 295"/>
              <a:gd name="T1" fmla="*/ 5443 h 126"/>
              <a:gd name="T2" fmla="*/ 385763 w 295"/>
              <a:gd name="T3" fmla="*/ 0 h 126"/>
              <a:gd name="T4" fmla="*/ 347841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1" name="Freeform 9"/>
          <p:cNvSpPr>
            <a:spLocks/>
          </p:cNvSpPr>
          <p:nvPr/>
        </p:nvSpPr>
        <p:spPr bwMode="auto">
          <a:xfrm>
            <a:off x="4103688" y="3797300"/>
            <a:ext cx="169862" cy="836613"/>
          </a:xfrm>
          <a:custGeom>
            <a:avLst/>
            <a:gdLst>
              <a:gd name="T0" fmla="*/ 0 w 124"/>
              <a:gd name="T1" fmla="*/ 23378 h 501"/>
              <a:gd name="T2" fmla="*/ 50685 w 124"/>
              <a:gd name="T3" fmla="*/ 836613 h 501"/>
              <a:gd name="T4" fmla="*/ 169862 w 124"/>
              <a:gd name="T5" fmla="*/ 813235 h 501"/>
              <a:gd name="T6" fmla="*/ 93150 w 124"/>
              <a:gd name="T7" fmla="*/ 0 h 501"/>
              <a:gd name="T8" fmla="*/ 0 w 124"/>
              <a:gd name="T9" fmla="*/ 23378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2" name="Freeform 10"/>
          <p:cNvSpPr>
            <a:spLocks/>
          </p:cNvSpPr>
          <p:nvPr/>
        </p:nvSpPr>
        <p:spPr bwMode="auto">
          <a:xfrm>
            <a:off x="4338638" y="3894138"/>
            <a:ext cx="120650" cy="728662"/>
          </a:xfrm>
          <a:custGeom>
            <a:avLst/>
            <a:gdLst>
              <a:gd name="T0" fmla="*/ 47490 w 94"/>
              <a:gd name="T1" fmla="*/ 0 h 530"/>
              <a:gd name="T2" fmla="*/ 0 w 94"/>
              <a:gd name="T3" fmla="*/ 680543 h 530"/>
              <a:gd name="T4" fmla="*/ 105248 w 94"/>
              <a:gd name="T5" fmla="*/ 728662 h 530"/>
              <a:gd name="T6" fmla="*/ 120650 w 94"/>
              <a:gd name="T7" fmla="*/ 1375 h 530"/>
              <a:gd name="T8" fmla="*/ 47490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3" name="Freeform 11"/>
          <p:cNvSpPr>
            <a:spLocks/>
          </p:cNvSpPr>
          <p:nvPr/>
        </p:nvSpPr>
        <p:spPr bwMode="auto">
          <a:xfrm rot="-501039">
            <a:off x="4178300" y="3563938"/>
            <a:ext cx="396875" cy="458787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0 h 333"/>
              <a:gd name="T10" fmla="*/ 166898 w 302"/>
              <a:gd name="T11" fmla="*/ 458787 h 333"/>
              <a:gd name="T12" fmla="*/ 161641 w 302"/>
              <a:gd name="T13" fmla="*/ 387145 h 333"/>
              <a:gd name="T14" fmla="*/ 222092 w 302"/>
              <a:gd name="T15" fmla="*/ 400922 h 333"/>
              <a:gd name="T16" fmla="*/ 261517 w 302"/>
              <a:gd name="T17" fmla="*/ 377500 h 333"/>
              <a:gd name="T18" fmla="*/ 298313 w 302"/>
              <a:gd name="T19" fmla="*/ 322391 h 333"/>
              <a:gd name="T20" fmla="*/ 335110 w 302"/>
              <a:gd name="T21" fmla="*/ 326524 h 333"/>
              <a:gd name="T22" fmla="*/ 362707 w 302"/>
              <a:gd name="T23" fmla="*/ 212172 h 333"/>
              <a:gd name="T24" fmla="*/ 396875 w 302"/>
              <a:gd name="T25" fmla="*/ 129507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4" name="Freeform 12"/>
          <p:cNvSpPr>
            <a:spLocks/>
          </p:cNvSpPr>
          <p:nvPr/>
        </p:nvSpPr>
        <p:spPr bwMode="auto">
          <a:xfrm rot="-780893">
            <a:off x="4160838" y="3392488"/>
            <a:ext cx="490537" cy="334962"/>
          </a:xfrm>
          <a:custGeom>
            <a:avLst/>
            <a:gdLst>
              <a:gd name="T0" fmla="*/ 355216 w 348"/>
              <a:gd name="T1" fmla="*/ 322322 h 265"/>
              <a:gd name="T2" fmla="*/ 490537 w 348"/>
              <a:gd name="T3" fmla="*/ 194657 h 265"/>
              <a:gd name="T4" fmla="*/ 462345 w 348"/>
              <a:gd name="T5" fmla="*/ 174433 h 265"/>
              <a:gd name="T6" fmla="*/ 422877 w 348"/>
              <a:gd name="T7" fmla="*/ 213617 h 265"/>
              <a:gd name="T8" fmla="*/ 456707 w 348"/>
              <a:gd name="T9" fmla="*/ 160529 h 265"/>
              <a:gd name="T10" fmla="*/ 436973 w 348"/>
              <a:gd name="T11" fmla="*/ 147889 h 265"/>
              <a:gd name="T12" fmla="*/ 387637 w 348"/>
              <a:gd name="T13" fmla="*/ 197185 h 265"/>
              <a:gd name="T14" fmla="*/ 420058 w 348"/>
              <a:gd name="T15" fmla="*/ 131457 h 265"/>
              <a:gd name="T16" fmla="*/ 111358 w 348"/>
              <a:gd name="T17" fmla="*/ 0 h 265"/>
              <a:gd name="T18" fmla="*/ 0 w 348"/>
              <a:gd name="T19" fmla="*/ 284402 h 265"/>
              <a:gd name="T20" fmla="*/ 101490 w 348"/>
              <a:gd name="T21" fmla="*/ 334962 h 265"/>
              <a:gd name="T22" fmla="*/ 111358 w 348"/>
              <a:gd name="T23" fmla="*/ 307154 h 265"/>
              <a:gd name="T24" fmla="*/ 125453 w 348"/>
              <a:gd name="T25" fmla="*/ 285666 h 265"/>
              <a:gd name="T26" fmla="*/ 140959 w 348"/>
              <a:gd name="T27" fmla="*/ 269234 h 265"/>
              <a:gd name="T28" fmla="*/ 159284 w 348"/>
              <a:gd name="T29" fmla="*/ 260386 h 265"/>
              <a:gd name="T30" fmla="*/ 176199 w 348"/>
              <a:gd name="T31" fmla="*/ 259122 h 265"/>
              <a:gd name="T32" fmla="*/ 191704 w 348"/>
              <a:gd name="T33" fmla="*/ 264178 h 265"/>
              <a:gd name="T34" fmla="*/ 204390 w 348"/>
              <a:gd name="T35" fmla="*/ 276818 h 265"/>
              <a:gd name="T36" fmla="*/ 210029 w 348"/>
              <a:gd name="T37" fmla="*/ 297042 h 265"/>
              <a:gd name="T38" fmla="*/ 236811 w 348"/>
              <a:gd name="T39" fmla="*/ 280610 h 265"/>
              <a:gd name="T40" fmla="*/ 262184 w 348"/>
              <a:gd name="T41" fmla="*/ 275554 h 265"/>
              <a:gd name="T42" fmla="*/ 287556 w 348"/>
              <a:gd name="T43" fmla="*/ 278082 h 265"/>
              <a:gd name="T44" fmla="*/ 308700 w 348"/>
              <a:gd name="T45" fmla="*/ 288194 h 265"/>
              <a:gd name="T46" fmla="*/ 327025 w 348"/>
              <a:gd name="T47" fmla="*/ 298306 h 265"/>
              <a:gd name="T48" fmla="*/ 343940 w 348"/>
              <a:gd name="T49" fmla="*/ 309682 h 265"/>
              <a:gd name="T50" fmla="*/ 350988 w 348"/>
              <a:gd name="T51" fmla="*/ 318530 h 265"/>
              <a:gd name="T52" fmla="*/ 355216 w 348"/>
              <a:gd name="T53" fmla="*/ 322322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5" name="Freeform 13"/>
          <p:cNvSpPr>
            <a:spLocks/>
          </p:cNvSpPr>
          <p:nvPr/>
        </p:nvSpPr>
        <p:spPr bwMode="auto">
          <a:xfrm>
            <a:off x="4459288" y="3924300"/>
            <a:ext cx="525462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7 w 304"/>
              <a:gd name="T5" fmla="*/ 150410 h 193"/>
              <a:gd name="T6" fmla="*/ 525462 w 304"/>
              <a:gd name="T7" fmla="*/ 332002 h 193"/>
              <a:gd name="T8" fmla="*/ 343970 w 304"/>
              <a:gd name="T9" fmla="*/ 258631 h 193"/>
              <a:gd name="T10" fmla="*/ 193591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6" name="Freeform 14"/>
          <p:cNvSpPr>
            <a:spLocks/>
          </p:cNvSpPr>
          <p:nvPr/>
        </p:nvSpPr>
        <p:spPr bwMode="auto">
          <a:xfrm rot="1483000">
            <a:off x="4810125" y="4178300"/>
            <a:ext cx="236538" cy="347663"/>
          </a:xfrm>
          <a:custGeom>
            <a:avLst/>
            <a:gdLst>
              <a:gd name="T0" fmla="*/ 138983 w 177"/>
              <a:gd name="T1" fmla="*/ 0 h 198"/>
              <a:gd name="T2" fmla="*/ 236538 w 177"/>
              <a:gd name="T3" fmla="*/ 347663 h 198"/>
              <a:gd name="T4" fmla="*/ 156356 w 177"/>
              <a:gd name="T5" fmla="*/ 338884 h 198"/>
              <a:gd name="T6" fmla="*/ 0 w 177"/>
              <a:gd name="T7" fmla="*/ 31606 h 198"/>
              <a:gd name="T8" fmla="*/ 138983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7" name="Freeform 15"/>
          <p:cNvSpPr>
            <a:spLocks/>
          </p:cNvSpPr>
          <p:nvPr/>
        </p:nvSpPr>
        <p:spPr bwMode="auto">
          <a:xfrm>
            <a:off x="4333875" y="546100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8" name="Freeform 16"/>
          <p:cNvSpPr>
            <a:spLocks/>
          </p:cNvSpPr>
          <p:nvPr/>
        </p:nvSpPr>
        <p:spPr bwMode="auto">
          <a:xfrm rot="-901102">
            <a:off x="4335463" y="3697288"/>
            <a:ext cx="241300" cy="163512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3 h 118"/>
              <a:gd name="T4" fmla="*/ 207388 w 185"/>
              <a:gd name="T5" fmla="*/ 149655 h 118"/>
              <a:gd name="T6" fmla="*/ 198257 w 185"/>
              <a:gd name="T7" fmla="*/ 157969 h 118"/>
              <a:gd name="T8" fmla="*/ 191736 w 185"/>
              <a:gd name="T9" fmla="*/ 163512 h 118"/>
              <a:gd name="T10" fmla="*/ 186518 w 185"/>
              <a:gd name="T11" fmla="*/ 160741 h 118"/>
              <a:gd name="T12" fmla="*/ 185214 w 185"/>
              <a:gd name="T13" fmla="*/ 146884 h 118"/>
              <a:gd name="T14" fmla="*/ 182605 w 185"/>
              <a:gd name="T15" fmla="*/ 127484 h 118"/>
              <a:gd name="T16" fmla="*/ 182605 w 185"/>
              <a:gd name="T17" fmla="*/ 108084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7 h 118"/>
              <a:gd name="T26" fmla="*/ 146084 w 185"/>
              <a:gd name="T27" fmla="*/ 124713 h 118"/>
              <a:gd name="T28" fmla="*/ 131737 w 185"/>
              <a:gd name="T29" fmla="*/ 141341 h 118"/>
              <a:gd name="T30" fmla="*/ 126519 w 185"/>
              <a:gd name="T31" fmla="*/ 145498 h 118"/>
              <a:gd name="T32" fmla="*/ 118694 w 185"/>
              <a:gd name="T33" fmla="*/ 146884 h 118"/>
              <a:gd name="T34" fmla="*/ 112172 w 185"/>
              <a:gd name="T35" fmla="*/ 146884 h 118"/>
              <a:gd name="T36" fmla="*/ 104346 w 185"/>
              <a:gd name="T37" fmla="*/ 145498 h 118"/>
              <a:gd name="T38" fmla="*/ 95216 w 185"/>
              <a:gd name="T39" fmla="*/ 142727 h 118"/>
              <a:gd name="T40" fmla="*/ 87390 w 185"/>
              <a:gd name="T41" fmla="*/ 137184 h 118"/>
              <a:gd name="T42" fmla="*/ 79564 w 185"/>
              <a:gd name="T43" fmla="*/ 131641 h 118"/>
              <a:gd name="T44" fmla="*/ 74346 w 185"/>
              <a:gd name="T45" fmla="*/ 123327 h 118"/>
              <a:gd name="T46" fmla="*/ 70434 w 185"/>
              <a:gd name="T47" fmla="*/ 103927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49" name="Freeform 17"/>
          <p:cNvSpPr>
            <a:spLocks/>
          </p:cNvSpPr>
          <p:nvPr/>
        </p:nvSpPr>
        <p:spPr bwMode="auto">
          <a:xfrm>
            <a:off x="3646488" y="555625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50" name="Freeform 18"/>
          <p:cNvSpPr>
            <a:spLocks/>
          </p:cNvSpPr>
          <p:nvPr/>
        </p:nvSpPr>
        <p:spPr bwMode="auto">
          <a:xfrm>
            <a:off x="3732213" y="4684713"/>
            <a:ext cx="992187" cy="925512"/>
          </a:xfrm>
          <a:custGeom>
            <a:avLst/>
            <a:gdLst>
              <a:gd name="T0" fmla="*/ 350075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29 w 1077"/>
              <a:gd name="T11" fmla="*/ 0 h 673"/>
              <a:gd name="T12" fmla="*/ 992187 w 1077"/>
              <a:gd name="T13" fmla="*/ 475820 h 673"/>
              <a:gd name="T14" fmla="*/ 935991 w 1077"/>
              <a:gd name="T15" fmla="*/ 925512 h 673"/>
              <a:gd name="T16" fmla="*/ 647639 w 1077"/>
              <a:gd name="T17" fmla="*/ 761863 h 673"/>
              <a:gd name="T18" fmla="*/ 762796 w 1077"/>
              <a:gd name="T19" fmla="*/ 599589 h 673"/>
              <a:gd name="T20" fmla="*/ 567490 w 1077"/>
              <a:gd name="T21" fmla="*/ 275041 h 673"/>
              <a:gd name="T22" fmla="*/ 261635 w 1077"/>
              <a:gd name="T23" fmla="*/ 543205 h 673"/>
              <a:gd name="T24" fmla="*/ 350075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51" name="Freeform 19"/>
          <p:cNvSpPr>
            <a:spLocks/>
          </p:cNvSpPr>
          <p:nvPr/>
        </p:nvSpPr>
        <p:spPr bwMode="auto">
          <a:xfrm>
            <a:off x="4249738" y="3706813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52" name="Freeform 20"/>
          <p:cNvSpPr>
            <a:spLocks/>
          </p:cNvSpPr>
          <p:nvPr/>
        </p:nvSpPr>
        <p:spPr bwMode="auto">
          <a:xfrm>
            <a:off x="4259263" y="3554413"/>
            <a:ext cx="92075" cy="207962"/>
          </a:xfrm>
          <a:custGeom>
            <a:avLst/>
            <a:gdLst>
              <a:gd name="T0" fmla="*/ 52614 w 70"/>
              <a:gd name="T1" fmla="*/ 202453 h 151"/>
              <a:gd name="T2" fmla="*/ 47353 w 70"/>
              <a:gd name="T3" fmla="*/ 184549 h 151"/>
              <a:gd name="T4" fmla="*/ 42091 w 70"/>
              <a:gd name="T5" fmla="*/ 161136 h 151"/>
              <a:gd name="T6" fmla="*/ 38145 w 70"/>
              <a:gd name="T7" fmla="*/ 133591 h 151"/>
              <a:gd name="T8" fmla="*/ 35515 w 70"/>
              <a:gd name="T9" fmla="*/ 103292 h 151"/>
              <a:gd name="T10" fmla="*/ 39461 w 70"/>
              <a:gd name="T11" fmla="*/ 72993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6 h 151"/>
              <a:gd name="T40" fmla="*/ 35515 w 70"/>
              <a:gd name="T41" fmla="*/ 207962 h 151"/>
              <a:gd name="T42" fmla="*/ 43407 w 70"/>
              <a:gd name="T43" fmla="*/ 206585 h 151"/>
              <a:gd name="T44" fmla="*/ 47353 w 70"/>
              <a:gd name="T45" fmla="*/ 203830 h 151"/>
              <a:gd name="T46" fmla="*/ 51299 w 70"/>
              <a:gd name="T47" fmla="*/ 202453 h 151"/>
              <a:gd name="T48" fmla="*/ 52614 w 70"/>
              <a:gd name="T49" fmla="*/ 202453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53" name="Freeform 21"/>
          <p:cNvSpPr>
            <a:spLocks/>
          </p:cNvSpPr>
          <p:nvPr/>
        </p:nvSpPr>
        <p:spPr bwMode="auto">
          <a:xfrm>
            <a:off x="4198938" y="3616325"/>
            <a:ext cx="106362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29 w 81"/>
              <a:gd name="T13" fmla="*/ 64438 h 88"/>
              <a:gd name="T14" fmla="*/ 73534 w 81"/>
              <a:gd name="T15" fmla="*/ 80890 h 88"/>
              <a:gd name="T16" fmla="*/ 82726 w 81"/>
              <a:gd name="T17" fmla="*/ 98714 h 88"/>
              <a:gd name="T18" fmla="*/ 90605 w 81"/>
              <a:gd name="T19" fmla="*/ 120650 h 88"/>
              <a:gd name="T20" fmla="*/ 106362 w 81"/>
              <a:gd name="T21" fmla="*/ 116537 h 88"/>
              <a:gd name="T22" fmla="*/ 98483 w 81"/>
              <a:gd name="T23" fmla="*/ 94601 h 88"/>
              <a:gd name="T24" fmla="*/ 89292 w 81"/>
              <a:gd name="T25" fmla="*/ 72664 h 88"/>
              <a:gd name="T26" fmla="*/ 73534 w 81"/>
              <a:gd name="T27" fmla="*/ 53470 h 88"/>
              <a:gd name="T28" fmla="*/ 59090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0260" name="Group 22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10278" name="Oval 23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0279" name="Group 24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10281" name="AutoShape 25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282" name="Oval 26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0283" name="Freeform 27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0280" name="Freeform 28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2061" name="Oval 29"/>
          <p:cNvSpPr>
            <a:spLocks noChangeArrowheads="1"/>
          </p:cNvSpPr>
          <p:nvPr/>
        </p:nvSpPr>
        <p:spPr bwMode="auto">
          <a:xfrm>
            <a:off x="4699000" y="4573588"/>
            <a:ext cx="46990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2062" name="Freeform 30"/>
          <p:cNvSpPr>
            <a:spLocks/>
          </p:cNvSpPr>
          <p:nvPr/>
        </p:nvSpPr>
        <p:spPr bwMode="auto">
          <a:xfrm>
            <a:off x="4773613" y="4459288"/>
            <a:ext cx="296862" cy="377825"/>
          </a:xfrm>
          <a:custGeom>
            <a:avLst/>
            <a:gdLst>
              <a:gd name="T0" fmla="*/ 161566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74872 w 226"/>
              <a:gd name="T7" fmla="*/ 118587 h 274"/>
              <a:gd name="T8" fmla="*/ 17076 w 226"/>
              <a:gd name="T9" fmla="*/ 261995 h 274"/>
              <a:gd name="T10" fmla="*/ 44661 w 226"/>
              <a:gd name="T11" fmla="*/ 314395 h 274"/>
              <a:gd name="T12" fmla="*/ 118219 w 226"/>
              <a:gd name="T13" fmla="*/ 188913 h 274"/>
              <a:gd name="T14" fmla="*/ 86694 w 226"/>
              <a:gd name="T15" fmla="*/ 361278 h 274"/>
              <a:gd name="T16" fmla="*/ 127414 w 226"/>
              <a:gd name="T17" fmla="*/ 377825 h 274"/>
              <a:gd name="T18" fmla="*/ 161566 w 226"/>
              <a:gd name="T19" fmla="*/ 190291 h 274"/>
              <a:gd name="T20" fmla="*/ 178643 w 226"/>
              <a:gd name="T21" fmla="*/ 359899 h 274"/>
              <a:gd name="T22" fmla="*/ 232498 w 226"/>
              <a:gd name="T23" fmla="*/ 357141 h 274"/>
              <a:gd name="T24" fmla="*/ 206227 w 226"/>
              <a:gd name="T25" fmla="*/ 166850 h 274"/>
              <a:gd name="T26" fmla="*/ 261396 w 226"/>
              <a:gd name="T27" fmla="*/ 315773 h 274"/>
              <a:gd name="T28" fmla="*/ 296862 w 226"/>
              <a:gd name="T29" fmla="*/ 325426 h 274"/>
              <a:gd name="T30" fmla="*/ 232498 w 226"/>
              <a:gd name="T31" fmla="*/ 71704 h 274"/>
              <a:gd name="T32" fmla="*/ 161566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0263" name="Text Box 31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10264" name="Group 32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10266" name="Freeform 33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67" name="Freeform 34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68" name="Freeform 35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69" name="Freeform 36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0" name="Freeform 37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1" name="Freeform 38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2" name="Freeform 39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3" name="Freeform 40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4" name="Freeform 41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5" name="Freeform 42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6" name="Freeform 43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0277" name="Freeform 44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0265" name="Freeform 45"/>
          <p:cNvSpPr>
            <a:spLocks/>
          </p:cNvSpPr>
          <p:nvPr/>
        </p:nvSpPr>
        <p:spPr bwMode="auto">
          <a:xfrm>
            <a:off x="1916113" y="4643438"/>
            <a:ext cx="258762" cy="222250"/>
          </a:xfrm>
          <a:custGeom>
            <a:avLst/>
            <a:gdLst>
              <a:gd name="T0" fmla="*/ 20387 w 165"/>
              <a:gd name="T1" fmla="*/ 22087 h 161"/>
              <a:gd name="T2" fmla="*/ 0 w 165"/>
              <a:gd name="T3" fmla="*/ 176696 h 161"/>
              <a:gd name="T4" fmla="*/ 159962 w 165"/>
              <a:gd name="T5" fmla="*/ 222250 h 161"/>
              <a:gd name="T6" fmla="*/ 258762 w 165"/>
              <a:gd name="T7" fmla="*/ 86967 h 161"/>
              <a:gd name="T8" fmla="*/ 191327 w 165"/>
              <a:gd name="T9" fmla="*/ 23467 h 161"/>
              <a:gd name="T10" fmla="*/ 161530 w 165"/>
              <a:gd name="T11" fmla="*/ 71783 h 161"/>
              <a:gd name="T12" fmla="*/ 192895 w 165"/>
              <a:gd name="T13" fmla="*/ 96630 h 161"/>
              <a:gd name="T14" fmla="*/ 150552 w 165"/>
              <a:gd name="T15" fmla="*/ 132522 h 161"/>
              <a:gd name="T16" fmla="*/ 134870 w 165"/>
              <a:gd name="T17" fmla="*/ 0 h 161"/>
              <a:gd name="T18" fmla="*/ 20387 w 165"/>
              <a:gd name="T19" fmla="*/ 2208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52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 animBg="1"/>
      <p:bldP spid="172040" grpId="0" animBg="1"/>
      <p:bldP spid="172041" grpId="0" animBg="1"/>
      <p:bldP spid="172042" grpId="0" animBg="1"/>
      <p:bldP spid="172043" grpId="0" animBg="1"/>
      <p:bldP spid="172044" grpId="0" animBg="1"/>
      <p:bldP spid="172045" grpId="0" animBg="1"/>
      <p:bldP spid="172046" grpId="0" animBg="1"/>
      <p:bldP spid="172047" grpId="0" animBg="1"/>
      <p:bldP spid="172048" grpId="0" animBg="1"/>
      <p:bldP spid="172049" grpId="0" animBg="1"/>
      <p:bldP spid="172050" grpId="0" animBg="1"/>
      <p:bldP spid="172051" grpId="0" animBg="1"/>
      <p:bldP spid="172052" grpId="0" animBg="1"/>
      <p:bldP spid="172053" grpId="0" animBg="1"/>
      <p:bldP spid="172061" grpId="0" animBg="1"/>
      <p:bldP spid="1720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01625" y="390525"/>
            <a:ext cx="797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11267" name="Freeform 5"/>
          <p:cNvSpPr>
            <a:spLocks/>
          </p:cNvSpPr>
          <p:nvPr/>
        </p:nvSpPr>
        <p:spPr bwMode="auto">
          <a:xfrm>
            <a:off x="1919288" y="4154488"/>
            <a:ext cx="193675" cy="588962"/>
          </a:xfrm>
          <a:custGeom>
            <a:avLst/>
            <a:gdLst>
              <a:gd name="T0" fmla="*/ 0 w 106"/>
              <a:gd name="T1" fmla="*/ 73012 h 242"/>
              <a:gd name="T2" fmla="*/ 10963 w 106"/>
              <a:gd name="T3" fmla="*/ 588962 h 242"/>
              <a:gd name="T4" fmla="*/ 129726 w 106"/>
              <a:gd name="T5" fmla="*/ 438071 h 242"/>
              <a:gd name="T6" fmla="*/ 193675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68" name="Freeform 6"/>
          <p:cNvSpPr>
            <a:spLocks/>
          </p:cNvSpPr>
          <p:nvPr/>
        </p:nvSpPr>
        <p:spPr bwMode="auto">
          <a:xfrm rot="-534264">
            <a:off x="1835150" y="3910013"/>
            <a:ext cx="2847975" cy="284162"/>
          </a:xfrm>
          <a:custGeom>
            <a:avLst/>
            <a:gdLst>
              <a:gd name="T0" fmla="*/ 2645207 w 309"/>
              <a:gd name="T1" fmla="*/ 208268 h 161"/>
              <a:gd name="T2" fmla="*/ 2847975 w 309"/>
              <a:gd name="T3" fmla="*/ 30005 h 161"/>
              <a:gd name="T4" fmla="*/ 396320 w 309"/>
              <a:gd name="T5" fmla="*/ 0 h 161"/>
              <a:gd name="T6" fmla="*/ 0 w 309"/>
              <a:gd name="T7" fmla="*/ 132374 h 161"/>
              <a:gd name="T8" fmla="*/ 820291 w 309"/>
              <a:gd name="T9" fmla="*/ 157083 h 161"/>
              <a:gd name="T10" fmla="*/ 1732749 w 309"/>
              <a:gd name="T11" fmla="*/ 284162 h 161"/>
              <a:gd name="T12" fmla="*/ 2645207 w 309"/>
              <a:gd name="T13" fmla="*/ 208268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63" name="Freeform 7"/>
          <p:cNvSpPr>
            <a:spLocks/>
          </p:cNvSpPr>
          <p:nvPr/>
        </p:nvSpPr>
        <p:spPr bwMode="auto">
          <a:xfrm>
            <a:off x="4281488" y="3751263"/>
            <a:ext cx="614362" cy="838200"/>
          </a:xfrm>
          <a:custGeom>
            <a:avLst/>
            <a:gdLst>
              <a:gd name="T0" fmla="*/ 0 w 435"/>
              <a:gd name="T1" fmla="*/ 74507 h 405"/>
              <a:gd name="T2" fmla="*/ 206200 w 435"/>
              <a:gd name="T3" fmla="*/ 0 h 405"/>
              <a:gd name="T4" fmla="*/ 614362 w 435"/>
              <a:gd name="T5" fmla="*/ 53810 h 405"/>
              <a:gd name="T6" fmla="*/ 571992 w 435"/>
              <a:gd name="T7" fmla="*/ 670560 h 405"/>
              <a:gd name="T8" fmla="*/ 125697 w 435"/>
              <a:gd name="T9" fmla="*/ 838200 h 405"/>
              <a:gd name="T10" fmla="*/ 0 w 435"/>
              <a:gd name="T11" fmla="*/ 74507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64" name="Freeform 8"/>
          <p:cNvSpPr>
            <a:spLocks/>
          </p:cNvSpPr>
          <p:nvPr/>
        </p:nvSpPr>
        <p:spPr bwMode="auto">
          <a:xfrm>
            <a:off x="4424363" y="4476750"/>
            <a:ext cx="385762" cy="171450"/>
          </a:xfrm>
          <a:custGeom>
            <a:avLst/>
            <a:gdLst>
              <a:gd name="T0" fmla="*/ 0 w 295"/>
              <a:gd name="T1" fmla="*/ 5443 h 126"/>
              <a:gd name="T2" fmla="*/ 385762 w 295"/>
              <a:gd name="T3" fmla="*/ 0 h 126"/>
              <a:gd name="T4" fmla="*/ 347840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65" name="Freeform 9"/>
          <p:cNvSpPr>
            <a:spLocks/>
          </p:cNvSpPr>
          <p:nvPr/>
        </p:nvSpPr>
        <p:spPr bwMode="auto">
          <a:xfrm>
            <a:off x="4416425" y="3752850"/>
            <a:ext cx="184150" cy="923925"/>
          </a:xfrm>
          <a:custGeom>
            <a:avLst/>
            <a:gdLst>
              <a:gd name="T0" fmla="*/ 0 w 124"/>
              <a:gd name="T1" fmla="*/ 25818 h 501"/>
              <a:gd name="T2" fmla="*/ 54948 w 124"/>
              <a:gd name="T3" fmla="*/ 923925 h 501"/>
              <a:gd name="T4" fmla="*/ 184150 w 124"/>
              <a:gd name="T5" fmla="*/ 898107 h 501"/>
              <a:gd name="T6" fmla="*/ 100985 w 124"/>
              <a:gd name="T7" fmla="*/ 0 h 501"/>
              <a:gd name="T8" fmla="*/ 0 w 124"/>
              <a:gd name="T9" fmla="*/ 25818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66" name="Freeform 10"/>
          <p:cNvSpPr>
            <a:spLocks/>
          </p:cNvSpPr>
          <p:nvPr/>
        </p:nvSpPr>
        <p:spPr bwMode="auto">
          <a:xfrm>
            <a:off x="4651375" y="3870325"/>
            <a:ext cx="130175" cy="795338"/>
          </a:xfrm>
          <a:custGeom>
            <a:avLst/>
            <a:gdLst>
              <a:gd name="T0" fmla="*/ 51239 w 94"/>
              <a:gd name="T1" fmla="*/ 0 h 530"/>
              <a:gd name="T2" fmla="*/ 0 w 94"/>
              <a:gd name="T3" fmla="*/ 742816 h 530"/>
              <a:gd name="T4" fmla="*/ 113557 w 94"/>
              <a:gd name="T5" fmla="*/ 795338 h 530"/>
              <a:gd name="T6" fmla="*/ 130175 w 94"/>
              <a:gd name="T7" fmla="*/ 1501 h 530"/>
              <a:gd name="T8" fmla="*/ 51239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67" name="Freeform 11"/>
          <p:cNvSpPr>
            <a:spLocks/>
          </p:cNvSpPr>
          <p:nvPr/>
        </p:nvSpPr>
        <p:spPr bwMode="auto">
          <a:xfrm rot="445893">
            <a:off x="4491038" y="3546475"/>
            <a:ext cx="396875" cy="458788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1 h 333"/>
              <a:gd name="T10" fmla="*/ 166898 w 302"/>
              <a:gd name="T11" fmla="*/ 458788 h 333"/>
              <a:gd name="T12" fmla="*/ 161641 w 302"/>
              <a:gd name="T13" fmla="*/ 387145 h 333"/>
              <a:gd name="T14" fmla="*/ 222092 w 302"/>
              <a:gd name="T15" fmla="*/ 400923 h 333"/>
              <a:gd name="T16" fmla="*/ 261517 w 302"/>
              <a:gd name="T17" fmla="*/ 377501 h 333"/>
              <a:gd name="T18" fmla="*/ 298313 w 302"/>
              <a:gd name="T19" fmla="*/ 322392 h 333"/>
              <a:gd name="T20" fmla="*/ 335110 w 302"/>
              <a:gd name="T21" fmla="*/ 326525 h 333"/>
              <a:gd name="T22" fmla="*/ 362707 w 302"/>
              <a:gd name="T23" fmla="*/ 212172 h 333"/>
              <a:gd name="T24" fmla="*/ 396875 w 302"/>
              <a:gd name="T25" fmla="*/ 129508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68" name="Freeform 12"/>
          <p:cNvSpPr>
            <a:spLocks/>
          </p:cNvSpPr>
          <p:nvPr/>
        </p:nvSpPr>
        <p:spPr bwMode="auto">
          <a:xfrm>
            <a:off x="4522788" y="3375025"/>
            <a:ext cx="509587" cy="363538"/>
          </a:xfrm>
          <a:custGeom>
            <a:avLst/>
            <a:gdLst>
              <a:gd name="T0" fmla="*/ 369011 w 348"/>
              <a:gd name="T1" fmla="*/ 349820 h 265"/>
              <a:gd name="T2" fmla="*/ 509587 w 348"/>
              <a:gd name="T3" fmla="*/ 211264 h 265"/>
              <a:gd name="T4" fmla="*/ 480300 w 348"/>
              <a:gd name="T5" fmla="*/ 189314 h 265"/>
              <a:gd name="T6" fmla="*/ 439299 w 348"/>
              <a:gd name="T7" fmla="*/ 231841 h 265"/>
              <a:gd name="T8" fmla="*/ 474443 w 348"/>
              <a:gd name="T9" fmla="*/ 174224 h 265"/>
              <a:gd name="T10" fmla="*/ 453942 w 348"/>
              <a:gd name="T11" fmla="*/ 160505 h 265"/>
              <a:gd name="T12" fmla="*/ 402691 w 348"/>
              <a:gd name="T13" fmla="*/ 214007 h 265"/>
              <a:gd name="T14" fmla="*/ 436370 w 348"/>
              <a:gd name="T15" fmla="*/ 142672 h 265"/>
              <a:gd name="T16" fmla="*/ 115682 w 348"/>
              <a:gd name="T17" fmla="*/ 0 h 265"/>
              <a:gd name="T18" fmla="*/ 0 w 348"/>
              <a:gd name="T19" fmla="*/ 308664 h 265"/>
              <a:gd name="T20" fmla="*/ 105432 w 348"/>
              <a:gd name="T21" fmla="*/ 363538 h 265"/>
              <a:gd name="T22" fmla="*/ 115682 w 348"/>
              <a:gd name="T23" fmla="*/ 333357 h 265"/>
              <a:gd name="T24" fmla="*/ 130325 w 348"/>
              <a:gd name="T25" fmla="*/ 310036 h 265"/>
              <a:gd name="T26" fmla="*/ 146433 w 348"/>
              <a:gd name="T27" fmla="*/ 292202 h 265"/>
              <a:gd name="T28" fmla="*/ 165469 w 348"/>
              <a:gd name="T29" fmla="*/ 282599 h 265"/>
              <a:gd name="T30" fmla="*/ 183041 w 348"/>
              <a:gd name="T31" fmla="*/ 281228 h 265"/>
              <a:gd name="T32" fmla="*/ 199149 w 348"/>
              <a:gd name="T33" fmla="*/ 286715 h 265"/>
              <a:gd name="T34" fmla="*/ 212328 w 348"/>
              <a:gd name="T35" fmla="*/ 300433 h 265"/>
              <a:gd name="T36" fmla="*/ 218185 w 348"/>
              <a:gd name="T37" fmla="*/ 322383 h 265"/>
              <a:gd name="T38" fmla="*/ 246008 w 348"/>
              <a:gd name="T39" fmla="*/ 304549 h 265"/>
              <a:gd name="T40" fmla="*/ 272365 w 348"/>
              <a:gd name="T41" fmla="*/ 299061 h 265"/>
              <a:gd name="T42" fmla="*/ 298723 w 348"/>
              <a:gd name="T43" fmla="*/ 301805 h 265"/>
              <a:gd name="T44" fmla="*/ 320688 w 348"/>
              <a:gd name="T45" fmla="*/ 312780 h 265"/>
              <a:gd name="T46" fmla="*/ 339725 w 348"/>
              <a:gd name="T47" fmla="*/ 323755 h 265"/>
              <a:gd name="T48" fmla="*/ 357297 w 348"/>
              <a:gd name="T49" fmla="*/ 336101 h 265"/>
              <a:gd name="T50" fmla="*/ 364618 w 348"/>
              <a:gd name="T51" fmla="*/ 345704 h 265"/>
              <a:gd name="T52" fmla="*/ 369011 w 348"/>
              <a:gd name="T53" fmla="*/ 349820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69" name="Freeform 13"/>
          <p:cNvSpPr>
            <a:spLocks/>
          </p:cNvSpPr>
          <p:nvPr/>
        </p:nvSpPr>
        <p:spPr bwMode="auto">
          <a:xfrm>
            <a:off x="4772025" y="3924300"/>
            <a:ext cx="525463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8 w 304"/>
              <a:gd name="T5" fmla="*/ 150410 h 193"/>
              <a:gd name="T6" fmla="*/ 525463 w 304"/>
              <a:gd name="T7" fmla="*/ 332002 h 193"/>
              <a:gd name="T8" fmla="*/ 343971 w 304"/>
              <a:gd name="T9" fmla="*/ 258631 h 193"/>
              <a:gd name="T10" fmla="*/ 193592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0" name="Freeform 14"/>
          <p:cNvSpPr>
            <a:spLocks/>
          </p:cNvSpPr>
          <p:nvPr/>
        </p:nvSpPr>
        <p:spPr bwMode="auto">
          <a:xfrm rot="1483000">
            <a:off x="5122863" y="4178300"/>
            <a:ext cx="236537" cy="347663"/>
          </a:xfrm>
          <a:custGeom>
            <a:avLst/>
            <a:gdLst>
              <a:gd name="T0" fmla="*/ 138982 w 177"/>
              <a:gd name="T1" fmla="*/ 0 h 198"/>
              <a:gd name="T2" fmla="*/ 236537 w 177"/>
              <a:gd name="T3" fmla="*/ 347663 h 198"/>
              <a:gd name="T4" fmla="*/ 156355 w 177"/>
              <a:gd name="T5" fmla="*/ 338884 h 198"/>
              <a:gd name="T6" fmla="*/ 0 w 177"/>
              <a:gd name="T7" fmla="*/ 31606 h 198"/>
              <a:gd name="T8" fmla="*/ 138982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1" name="Freeform 15"/>
          <p:cNvSpPr>
            <a:spLocks/>
          </p:cNvSpPr>
          <p:nvPr/>
        </p:nvSpPr>
        <p:spPr bwMode="auto">
          <a:xfrm>
            <a:off x="4646613" y="546100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2" name="Freeform 16"/>
          <p:cNvSpPr>
            <a:spLocks/>
          </p:cNvSpPr>
          <p:nvPr/>
        </p:nvSpPr>
        <p:spPr bwMode="auto">
          <a:xfrm>
            <a:off x="4660900" y="3702050"/>
            <a:ext cx="241300" cy="163513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4 h 118"/>
              <a:gd name="T4" fmla="*/ 207388 w 185"/>
              <a:gd name="T5" fmla="*/ 149656 h 118"/>
              <a:gd name="T6" fmla="*/ 198257 w 185"/>
              <a:gd name="T7" fmla="*/ 157970 h 118"/>
              <a:gd name="T8" fmla="*/ 191736 w 185"/>
              <a:gd name="T9" fmla="*/ 163513 h 118"/>
              <a:gd name="T10" fmla="*/ 186518 w 185"/>
              <a:gd name="T11" fmla="*/ 160742 h 118"/>
              <a:gd name="T12" fmla="*/ 185214 w 185"/>
              <a:gd name="T13" fmla="*/ 146885 h 118"/>
              <a:gd name="T14" fmla="*/ 182605 w 185"/>
              <a:gd name="T15" fmla="*/ 127485 h 118"/>
              <a:gd name="T16" fmla="*/ 182605 w 185"/>
              <a:gd name="T17" fmla="*/ 108085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8 h 118"/>
              <a:gd name="T26" fmla="*/ 146084 w 185"/>
              <a:gd name="T27" fmla="*/ 124713 h 118"/>
              <a:gd name="T28" fmla="*/ 131737 w 185"/>
              <a:gd name="T29" fmla="*/ 141342 h 118"/>
              <a:gd name="T30" fmla="*/ 126519 w 185"/>
              <a:gd name="T31" fmla="*/ 145499 h 118"/>
              <a:gd name="T32" fmla="*/ 118694 w 185"/>
              <a:gd name="T33" fmla="*/ 146885 h 118"/>
              <a:gd name="T34" fmla="*/ 112172 w 185"/>
              <a:gd name="T35" fmla="*/ 146885 h 118"/>
              <a:gd name="T36" fmla="*/ 104346 w 185"/>
              <a:gd name="T37" fmla="*/ 145499 h 118"/>
              <a:gd name="T38" fmla="*/ 95216 w 185"/>
              <a:gd name="T39" fmla="*/ 142727 h 118"/>
              <a:gd name="T40" fmla="*/ 87390 w 185"/>
              <a:gd name="T41" fmla="*/ 137185 h 118"/>
              <a:gd name="T42" fmla="*/ 79564 w 185"/>
              <a:gd name="T43" fmla="*/ 131642 h 118"/>
              <a:gd name="T44" fmla="*/ 74346 w 185"/>
              <a:gd name="T45" fmla="*/ 123328 h 118"/>
              <a:gd name="T46" fmla="*/ 70434 w 185"/>
              <a:gd name="T47" fmla="*/ 103928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3" name="Freeform 17"/>
          <p:cNvSpPr>
            <a:spLocks/>
          </p:cNvSpPr>
          <p:nvPr/>
        </p:nvSpPr>
        <p:spPr bwMode="auto">
          <a:xfrm>
            <a:off x="3959225" y="555625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4" name="Freeform 18"/>
          <p:cNvSpPr>
            <a:spLocks/>
          </p:cNvSpPr>
          <p:nvPr/>
        </p:nvSpPr>
        <p:spPr bwMode="auto">
          <a:xfrm>
            <a:off x="4044950" y="4684713"/>
            <a:ext cx="992188" cy="925512"/>
          </a:xfrm>
          <a:custGeom>
            <a:avLst/>
            <a:gdLst>
              <a:gd name="T0" fmla="*/ 350076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30 w 1077"/>
              <a:gd name="T11" fmla="*/ 0 h 673"/>
              <a:gd name="T12" fmla="*/ 992188 w 1077"/>
              <a:gd name="T13" fmla="*/ 475820 h 673"/>
              <a:gd name="T14" fmla="*/ 935992 w 1077"/>
              <a:gd name="T15" fmla="*/ 925512 h 673"/>
              <a:gd name="T16" fmla="*/ 647640 w 1077"/>
              <a:gd name="T17" fmla="*/ 761863 h 673"/>
              <a:gd name="T18" fmla="*/ 762796 w 1077"/>
              <a:gd name="T19" fmla="*/ 599589 h 673"/>
              <a:gd name="T20" fmla="*/ 567491 w 1077"/>
              <a:gd name="T21" fmla="*/ 275041 h 673"/>
              <a:gd name="T22" fmla="*/ 261635 w 1077"/>
              <a:gd name="T23" fmla="*/ 543205 h 673"/>
              <a:gd name="T24" fmla="*/ 350076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5" name="Freeform 19"/>
          <p:cNvSpPr>
            <a:spLocks/>
          </p:cNvSpPr>
          <p:nvPr/>
        </p:nvSpPr>
        <p:spPr bwMode="auto">
          <a:xfrm>
            <a:off x="4562475" y="3711575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6" name="Freeform 20"/>
          <p:cNvSpPr>
            <a:spLocks/>
          </p:cNvSpPr>
          <p:nvPr/>
        </p:nvSpPr>
        <p:spPr bwMode="auto">
          <a:xfrm>
            <a:off x="4572000" y="3559175"/>
            <a:ext cx="92075" cy="207963"/>
          </a:xfrm>
          <a:custGeom>
            <a:avLst/>
            <a:gdLst>
              <a:gd name="T0" fmla="*/ 52614 w 70"/>
              <a:gd name="T1" fmla="*/ 202454 h 151"/>
              <a:gd name="T2" fmla="*/ 47353 w 70"/>
              <a:gd name="T3" fmla="*/ 184550 h 151"/>
              <a:gd name="T4" fmla="*/ 42091 w 70"/>
              <a:gd name="T5" fmla="*/ 161137 h 151"/>
              <a:gd name="T6" fmla="*/ 38145 w 70"/>
              <a:gd name="T7" fmla="*/ 133592 h 151"/>
              <a:gd name="T8" fmla="*/ 35515 w 70"/>
              <a:gd name="T9" fmla="*/ 103293 h 151"/>
              <a:gd name="T10" fmla="*/ 39461 w 70"/>
              <a:gd name="T11" fmla="*/ 72994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7 h 151"/>
              <a:gd name="T40" fmla="*/ 35515 w 70"/>
              <a:gd name="T41" fmla="*/ 207963 h 151"/>
              <a:gd name="T42" fmla="*/ 43407 w 70"/>
              <a:gd name="T43" fmla="*/ 206586 h 151"/>
              <a:gd name="T44" fmla="*/ 47353 w 70"/>
              <a:gd name="T45" fmla="*/ 203831 h 151"/>
              <a:gd name="T46" fmla="*/ 51299 w 70"/>
              <a:gd name="T47" fmla="*/ 202454 h 151"/>
              <a:gd name="T48" fmla="*/ 52614 w 70"/>
              <a:gd name="T49" fmla="*/ 202454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77" name="Freeform 21"/>
          <p:cNvSpPr>
            <a:spLocks/>
          </p:cNvSpPr>
          <p:nvPr/>
        </p:nvSpPr>
        <p:spPr bwMode="auto">
          <a:xfrm>
            <a:off x="4511675" y="3621088"/>
            <a:ext cx="106363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30 w 81"/>
              <a:gd name="T13" fmla="*/ 64438 h 88"/>
              <a:gd name="T14" fmla="*/ 73535 w 81"/>
              <a:gd name="T15" fmla="*/ 80890 h 88"/>
              <a:gd name="T16" fmla="*/ 82727 w 81"/>
              <a:gd name="T17" fmla="*/ 98714 h 88"/>
              <a:gd name="T18" fmla="*/ 90606 w 81"/>
              <a:gd name="T19" fmla="*/ 120650 h 88"/>
              <a:gd name="T20" fmla="*/ 106363 w 81"/>
              <a:gd name="T21" fmla="*/ 116537 h 88"/>
              <a:gd name="T22" fmla="*/ 98484 w 81"/>
              <a:gd name="T23" fmla="*/ 94601 h 88"/>
              <a:gd name="T24" fmla="*/ 89292 w 81"/>
              <a:gd name="T25" fmla="*/ 72664 h 88"/>
              <a:gd name="T26" fmla="*/ 73535 w 81"/>
              <a:gd name="T27" fmla="*/ 53470 h 88"/>
              <a:gd name="T28" fmla="*/ 59091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1284" name="Group 22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11302" name="Oval 23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1303" name="Group 24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11305" name="AutoShape 25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1306" name="Oval 26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1307" name="Freeform 27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1304" name="Freeform 28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3085" name="Oval 29"/>
          <p:cNvSpPr>
            <a:spLocks noChangeArrowheads="1"/>
          </p:cNvSpPr>
          <p:nvPr/>
        </p:nvSpPr>
        <p:spPr bwMode="auto">
          <a:xfrm>
            <a:off x="5011738" y="4573588"/>
            <a:ext cx="46990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3086" name="Freeform 30"/>
          <p:cNvSpPr>
            <a:spLocks/>
          </p:cNvSpPr>
          <p:nvPr/>
        </p:nvSpPr>
        <p:spPr bwMode="auto">
          <a:xfrm>
            <a:off x="5086350" y="4459288"/>
            <a:ext cx="296863" cy="377825"/>
          </a:xfrm>
          <a:custGeom>
            <a:avLst/>
            <a:gdLst>
              <a:gd name="T0" fmla="*/ 161567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74873 w 226"/>
              <a:gd name="T7" fmla="*/ 118587 h 274"/>
              <a:gd name="T8" fmla="*/ 17076 w 226"/>
              <a:gd name="T9" fmla="*/ 261995 h 274"/>
              <a:gd name="T10" fmla="*/ 44661 w 226"/>
              <a:gd name="T11" fmla="*/ 314395 h 274"/>
              <a:gd name="T12" fmla="*/ 118220 w 226"/>
              <a:gd name="T13" fmla="*/ 188913 h 274"/>
              <a:gd name="T14" fmla="*/ 86695 w 226"/>
              <a:gd name="T15" fmla="*/ 361278 h 274"/>
              <a:gd name="T16" fmla="*/ 127415 w 226"/>
              <a:gd name="T17" fmla="*/ 377825 h 274"/>
              <a:gd name="T18" fmla="*/ 161567 w 226"/>
              <a:gd name="T19" fmla="*/ 190291 h 274"/>
              <a:gd name="T20" fmla="*/ 178643 w 226"/>
              <a:gd name="T21" fmla="*/ 359899 h 274"/>
              <a:gd name="T22" fmla="*/ 232499 w 226"/>
              <a:gd name="T23" fmla="*/ 357141 h 274"/>
              <a:gd name="T24" fmla="*/ 206228 w 226"/>
              <a:gd name="T25" fmla="*/ 166850 h 274"/>
              <a:gd name="T26" fmla="*/ 261397 w 226"/>
              <a:gd name="T27" fmla="*/ 315773 h 274"/>
              <a:gd name="T28" fmla="*/ 296863 w 226"/>
              <a:gd name="T29" fmla="*/ 325426 h 274"/>
              <a:gd name="T30" fmla="*/ 232499 w 226"/>
              <a:gd name="T31" fmla="*/ 71704 h 274"/>
              <a:gd name="T32" fmla="*/ 161567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7" name="Text Box 31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11288" name="Group 32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11290" name="Freeform 33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1" name="Freeform 34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2" name="Freeform 35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3" name="Freeform 36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4" name="Freeform 37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5" name="Freeform 38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6" name="Freeform 39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7" name="Freeform 40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8" name="Freeform 41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299" name="Freeform 42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300" name="Freeform 43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1301" name="Freeform 44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1289" name="Freeform 45"/>
          <p:cNvSpPr>
            <a:spLocks/>
          </p:cNvSpPr>
          <p:nvPr/>
        </p:nvSpPr>
        <p:spPr bwMode="auto">
          <a:xfrm>
            <a:off x="1916113" y="4657725"/>
            <a:ext cx="374650" cy="207963"/>
          </a:xfrm>
          <a:custGeom>
            <a:avLst/>
            <a:gdLst>
              <a:gd name="T0" fmla="*/ 29518 w 165"/>
              <a:gd name="T1" fmla="*/ 20667 h 161"/>
              <a:gd name="T2" fmla="*/ 0 w 165"/>
              <a:gd name="T3" fmla="*/ 165337 h 161"/>
              <a:gd name="T4" fmla="*/ 231602 w 165"/>
              <a:gd name="T5" fmla="*/ 207963 h 161"/>
              <a:gd name="T6" fmla="*/ 374650 w 165"/>
              <a:gd name="T7" fmla="*/ 81377 h 161"/>
              <a:gd name="T8" fmla="*/ 277014 w 165"/>
              <a:gd name="T9" fmla="*/ 21959 h 161"/>
              <a:gd name="T10" fmla="*/ 233872 w 165"/>
              <a:gd name="T11" fmla="*/ 67168 h 161"/>
              <a:gd name="T12" fmla="*/ 279285 w 165"/>
              <a:gd name="T13" fmla="*/ 90419 h 161"/>
              <a:gd name="T14" fmla="*/ 217978 w 165"/>
              <a:gd name="T15" fmla="*/ 124003 h 161"/>
              <a:gd name="T16" fmla="*/ 195272 w 165"/>
              <a:gd name="T17" fmla="*/ 0 h 161"/>
              <a:gd name="T18" fmla="*/ 29518 w 165"/>
              <a:gd name="T19" fmla="*/ 2066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 animBg="1"/>
      <p:bldP spid="173064" grpId="0" animBg="1"/>
      <p:bldP spid="173065" grpId="0" animBg="1"/>
      <p:bldP spid="173066" grpId="0" animBg="1"/>
      <p:bldP spid="173067" grpId="0" animBg="1"/>
      <p:bldP spid="173068" grpId="0" animBg="1"/>
      <p:bldP spid="173069" grpId="0" animBg="1"/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173076" grpId="0" animBg="1"/>
      <p:bldP spid="173077" grpId="0" animBg="1"/>
      <p:bldP spid="173085" grpId="0" animBg="1"/>
      <p:bldP spid="1730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01625" y="390525"/>
            <a:ext cx="7978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bg-BG" altLang="bg-BG" u="sng"/>
              <a:t>Структура с последователен достъп (непряк достъп до линейна структура).</a:t>
            </a:r>
            <a:r>
              <a:rPr lang="bg-BG" altLang="bg-BG"/>
              <a:t> </a:t>
            </a:r>
          </a:p>
        </p:txBody>
      </p:sp>
      <p:sp>
        <p:nvSpPr>
          <p:cNvPr id="12291" name="Freeform 5"/>
          <p:cNvSpPr>
            <a:spLocks/>
          </p:cNvSpPr>
          <p:nvPr/>
        </p:nvSpPr>
        <p:spPr bwMode="auto">
          <a:xfrm>
            <a:off x="1919288" y="4154488"/>
            <a:ext cx="193675" cy="588962"/>
          </a:xfrm>
          <a:custGeom>
            <a:avLst/>
            <a:gdLst>
              <a:gd name="T0" fmla="*/ 0 w 106"/>
              <a:gd name="T1" fmla="*/ 73012 h 242"/>
              <a:gd name="T2" fmla="*/ 10963 w 106"/>
              <a:gd name="T3" fmla="*/ 588962 h 242"/>
              <a:gd name="T4" fmla="*/ 129726 w 106"/>
              <a:gd name="T5" fmla="*/ 438071 h 242"/>
              <a:gd name="T6" fmla="*/ 193675 w 106"/>
              <a:gd name="T7" fmla="*/ 0 h 242"/>
              <a:gd name="T8" fmla="*/ 0 w 106"/>
              <a:gd name="T9" fmla="*/ 73012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" h="242">
                <a:moveTo>
                  <a:pt x="0" y="30"/>
                </a:moveTo>
                <a:lnTo>
                  <a:pt x="6" y="242"/>
                </a:lnTo>
                <a:lnTo>
                  <a:pt x="71" y="180"/>
                </a:lnTo>
                <a:lnTo>
                  <a:pt x="106" y="0"/>
                </a:lnTo>
                <a:lnTo>
                  <a:pt x="0" y="30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292" name="Freeform 6"/>
          <p:cNvSpPr>
            <a:spLocks/>
          </p:cNvSpPr>
          <p:nvPr/>
        </p:nvSpPr>
        <p:spPr bwMode="auto">
          <a:xfrm rot="-346681">
            <a:off x="1803400" y="3913188"/>
            <a:ext cx="3497263" cy="322262"/>
          </a:xfrm>
          <a:custGeom>
            <a:avLst/>
            <a:gdLst>
              <a:gd name="T0" fmla="*/ 3248267 w 309"/>
              <a:gd name="T1" fmla="*/ 236192 h 161"/>
              <a:gd name="T2" fmla="*/ 3497263 w 309"/>
              <a:gd name="T3" fmla="*/ 34028 h 161"/>
              <a:gd name="T4" fmla="*/ 486674 w 309"/>
              <a:gd name="T5" fmla="*/ 0 h 161"/>
              <a:gd name="T6" fmla="*/ 0 w 309"/>
              <a:gd name="T7" fmla="*/ 150122 h 161"/>
              <a:gd name="T8" fmla="*/ 1007302 w 309"/>
              <a:gd name="T9" fmla="*/ 178145 h 161"/>
              <a:gd name="T10" fmla="*/ 2127785 w 309"/>
              <a:gd name="T11" fmla="*/ 322262 h 161"/>
              <a:gd name="T12" fmla="*/ 3248267 w 309"/>
              <a:gd name="T13" fmla="*/ 236192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9" h="161">
                <a:moveTo>
                  <a:pt x="287" y="118"/>
                </a:moveTo>
                <a:lnTo>
                  <a:pt x="309" y="17"/>
                </a:lnTo>
                <a:lnTo>
                  <a:pt x="43" y="0"/>
                </a:lnTo>
                <a:lnTo>
                  <a:pt x="0" y="75"/>
                </a:lnTo>
                <a:lnTo>
                  <a:pt x="89" y="89"/>
                </a:lnTo>
                <a:lnTo>
                  <a:pt x="188" y="161"/>
                </a:lnTo>
                <a:lnTo>
                  <a:pt x="287" y="118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87" name="Freeform 7"/>
          <p:cNvSpPr>
            <a:spLocks/>
          </p:cNvSpPr>
          <p:nvPr/>
        </p:nvSpPr>
        <p:spPr bwMode="auto">
          <a:xfrm>
            <a:off x="4764088" y="3763963"/>
            <a:ext cx="614362" cy="838200"/>
          </a:xfrm>
          <a:custGeom>
            <a:avLst/>
            <a:gdLst>
              <a:gd name="T0" fmla="*/ 0 w 435"/>
              <a:gd name="T1" fmla="*/ 74507 h 405"/>
              <a:gd name="T2" fmla="*/ 206200 w 435"/>
              <a:gd name="T3" fmla="*/ 0 h 405"/>
              <a:gd name="T4" fmla="*/ 614362 w 435"/>
              <a:gd name="T5" fmla="*/ 53810 h 405"/>
              <a:gd name="T6" fmla="*/ 571992 w 435"/>
              <a:gd name="T7" fmla="*/ 670560 h 405"/>
              <a:gd name="T8" fmla="*/ 125697 w 435"/>
              <a:gd name="T9" fmla="*/ 838200 h 405"/>
              <a:gd name="T10" fmla="*/ 0 w 435"/>
              <a:gd name="T11" fmla="*/ 74507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5" h="405">
                <a:moveTo>
                  <a:pt x="0" y="36"/>
                </a:moveTo>
                <a:lnTo>
                  <a:pt x="146" y="0"/>
                </a:lnTo>
                <a:lnTo>
                  <a:pt x="435" y="26"/>
                </a:lnTo>
                <a:lnTo>
                  <a:pt x="405" y="324"/>
                </a:lnTo>
                <a:lnTo>
                  <a:pt x="89" y="405"/>
                </a:lnTo>
                <a:lnTo>
                  <a:pt x="0" y="36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88" name="Freeform 8"/>
          <p:cNvSpPr>
            <a:spLocks/>
          </p:cNvSpPr>
          <p:nvPr/>
        </p:nvSpPr>
        <p:spPr bwMode="auto">
          <a:xfrm>
            <a:off x="4906963" y="4489450"/>
            <a:ext cx="385762" cy="171450"/>
          </a:xfrm>
          <a:custGeom>
            <a:avLst/>
            <a:gdLst>
              <a:gd name="T0" fmla="*/ 0 w 295"/>
              <a:gd name="T1" fmla="*/ 5443 h 126"/>
              <a:gd name="T2" fmla="*/ 385762 w 295"/>
              <a:gd name="T3" fmla="*/ 0 h 126"/>
              <a:gd name="T4" fmla="*/ 347840 w 295"/>
              <a:gd name="T5" fmla="*/ 171450 h 126"/>
              <a:gd name="T6" fmla="*/ 3923 w 295"/>
              <a:gd name="T7" fmla="*/ 97971 h 126"/>
              <a:gd name="T8" fmla="*/ 0 w 295"/>
              <a:gd name="T9" fmla="*/ 5443 h 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126">
                <a:moveTo>
                  <a:pt x="0" y="4"/>
                </a:moveTo>
                <a:lnTo>
                  <a:pt x="295" y="0"/>
                </a:lnTo>
                <a:lnTo>
                  <a:pt x="266" y="126"/>
                </a:lnTo>
                <a:lnTo>
                  <a:pt x="3" y="72"/>
                </a:lnTo>
                <a:lnTo>
                  <a:pt x="0" y="4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89" name="Freeform 9"/>
          <p:cNvSpPr>
            <a:spLocks/>
          </p:cNvSpPr>
          <p:nvPr/>
        </p:nvSpPr>
        <p:spPr bwMode="auto">
          <a:xfrm>
            <a:off x="4899025" y="3765550"/>
            <a:ext cx="184150" cy="923925"/>
          </a:xfrm>
          <a:custGeom>
            <a:avLst/>
            <a:gdLst>
              <a:gd name="T0" fmla="*/ 0 w 124"/>
              <a:gd name="T1" fmla="*/ 25818 h 501"/>
              <a:gd name="T2" fmla="*/ 54948 w 124"/>
              <a:gd name="T3" fmla="*/ 923925 h 501"/>
              <a:gd name="T4" fmla="*/ 184150 w 124"/>
              <a:gd name="T5" fmla="*/ 898107 h 501"/>
              <a:gd name="T6" fmla="*/ 100985 w 124"/>
              <a:gd name="T7" fmla="*/ 0 h 501"/>
              <a:gd name="T8" fmla="*/ 0 w 124"/>
              <a:gd name="T9" fmla="*/ 25818 h 5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501">
                <a:moveTo>
                  <a:pt x="0" y="14"/>
                </a:moveTo>
                <a:lnTo>
                  <a:pt x="37" y="501"/>
                </a:lnTo>
                <a:lnTo>
                  <a:pt x="124" y="487"/>
                </a:lnTo>
                <a:lnTo>
                  <a:pt x="68" y="0"/>
                </a:lnTo>
                <a:lnTo>
                  <a:pt x="0" y="14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0" name="Freeform 10"/>
          <p:cNvSpPr>
            <a:spLocks/>
          </p:cNvSpPr>
          <p:nvPr/>
        </p:nvSpPr>
        <p:spPr bwMode="auto">
          <a:xfrm>
            <a:off x="5133975" y="3883025"/>
            <a:ext cx="130175" cy="795338"/>
          </a:xfrm>
          <a:custGeom>
            <a:avLst/>
            <a:gdLst>
              <a:gd name="T0" fmla="*/ 51239 w 94"/>
              <a:gd name="T1" fmla="*/ 0 h 530"/>
              <a:gd name="T2" fmla="*/ 0 w 94"/>
              <a:gd name="T3" fmla="*/ 742816 h 530"/>
              <a:gd name="T4" fmla="*/ 113557 w 94"/>
              <a:gd name="T5" fmla="*/ 795338 h 530"/>
              <a:gd name="T6" fmla="*/ 130175 w 94"/>
              <a:gd name="T7" fmla="*/ 1501 h 530"/>
              <a:gd name="T8" fmla="*/ 51239 w 94"/>
              <a:gd name="T9" fmla="*/ 0 h 5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4" h="530">
                <a:moveTo>
                  <a:pt x="37" y="0"/>
                </a:moveTo>
                <a:lnTo>
                  <a:pt x="0" y="495"/>
                </a:lnTo>
                <a:lnTo>
                  <a:pt x="82" y="530"/>
                </a:lnTo>
                <a:lnTo>
                  <a:pt x="94" y="1"/>
                </a:lnTo>
                <a:lnTo>
                  <a:pt x="37" y="0"/>
                </a:lnTo>
                <a:close/>
              </a:path>
            </a:pathLst>
          </a:cu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1" name="Freeform 11"/>
          <p:cNvSpPr>
            <a:spLocks/>
          </p:cNvSpPr>
          <p:nvPr/>
        </p:nvSpPr>
        <p:spPr bwMode="auto">
          <a:xfrm rot="445893">
            <a:off x="4973638" y="3559175"/>
            <a:ext cx="396875" cy="458788"/>
          </a:xfrm>
          <a:custGeom>
            <a:avLst/>
            <a:gdLst>
              <a:gd name="T0" fmla="*/ 214207 w 302"/>
              <a:gd name="T1" fmla="*/ 0 h 333"/>
              <a:gd name="T2" fmla="*/ 52566 w 302"/>
              <a:gd name="T3" fmla="*/ 61998 h 333"/>
              <a:gd name="T4" fmla="*/ 19712 w 302"/>
              <a:gd name="T5" fmla="*/ 170840 h 333"/>
              <a:gd name="T6" fmla="*/ 49938 w 302"/>
              <a:gd name="T7" fmla="*/ 223194 h 333"/>
              <a:gd name="T8" fmla="*/ 0 w 302"/>
              <a:gd name="T9" fmla="*/ 347191 h 333"/>
              <a:gd name="T10" fmla="*/ 166898 w 302"/>
              <a:gd name="T11" fmla="*/ 458788 h 333"/>
              <a:gd name="T12" fmla="*/ 161641 w 302"/>
              <a:gd name="T13" fmla="*/ 387145 h 333"/>
              <a:gd name="T14" fmla="*/ 222092 w 302"/>
              <a:gd name="T15" fmla="*/ 400923 h 333"/>
              <a:gd name="T16" fmla="*/ 261517 w 302"/>
              <a:gd name="T17" fmla="*/ 377501 h 333"/>
              <a:gd name="T18" fmla="*/ 298313 w 302"/>
              <a:gd name="T19" fmla="*/ 322392 h 333"/>
              <a:gd name="T20" fmla="*/ 335110 w 302"/>
              <a:gd name="T21" fmla="*/ 326525 h 333"/>
              <a:gd name="T22" fmla="*/ 362707 w 302"/>
              <a:gd name="T23" fmla="*/ 212172 h 333"/>
              <a:gd name="T24" fmla="*/ 396875 w 302"/>
              <a:gd name="T25" fmla="*/ 129508 h 333"/>
              <a:gd name="T26" fmla="*/ 214207 w 302"/>
              <a:gd name="T27" fmla="*/ 0 h 33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02" h="333">
                <a:moveTo>
                  <a:pt x="163" y="0"/>
                </a:moveTo>
                <a:lnTo>
                  <a:pt x="40" y="45"/>
                </a:lnTo>
                <a:lnTo>
                  <a:pt x="15" y="124"/>
                </a:lnTo>
                <a:lnTo>
                  <a:pt x="38" y="162"/>
                </a:lnTo>
                <a:lnTo>
                  <a:pt x="0" y="252"/>
                </a:lnTo>
                <a:lnTo>
                  <a:pt x="127" y="333"/>
                </a:lnTo>
                <a:lnTo>
                  <a:pt x="123" y="281"/>
                </a:lnTo>
                <a:lnTo>
                  <a:pt x="169" y="291"/>
                </a:lnTo>
                <a:lnTo>
                  <a:pt x="199" y="274"/>
                </a:lnTo>
                <a:lnTo>
                  <a:pt x="227" y="234"/>
                </a:lnTo>
                <a:lnTo>
                  <a:pt x="255" y="237"/>
                </a:lnTo>
                <a:lnTo>
                  <a:pt x="276" y="154"/>
                </a:lnTo>
                <a:lnTo>
                  <a:pt x="302" y="94"/>
                </a:lnTo>
                <a:lnTo>
                  <a:pt x="163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2" name="Freeform 12"/>
          <p:cNvSpPr>
            <a:spLocks/>
          </p:cNvSpPr>
          <p:nvPr/>
        </p:nvSpPr>
        <p:spPr bwMode="auto">
          <a:xfrm>
            <a:off x="5005388" y="3387725"/>
            <a:ext cx="509587" cy="363538"/>
          </a:xfrm>
          <a:custGeom>
            <a:avLst/>
            <a:gdLst>
              <a:gd name="T0" fmla="*/ 369011 w 348"/>
              <a:gd name="T1" fmla="*/ 349820 h 265"/>
              <a:gd name="T2" fmla="*/ 509587 w 348"/>
              <a:gd name="T3" fmla="*/ 211264 h 265"/>
              <a:gd name="T4" fmla="*/ 480300 w 348"/>
              <a:gd name="T5" fmla="*/ 189314 h 265"/>
              <a:gd name="T6" fmla="*/ 439299 w 348"/>
              <a:gd name="T7" fmla="*/ 231841 h 265"/>
              <a:gd name="T8" fmla="*/ 474443 w 348"/>
              <a:gd name="T9" fmla="*/ 174224 h 265"/>
              <a:gd name="T10" fmla="*/ 453942 w 348"/>
              <a:gd name="T11" fmla="*/ 160505 h 265"/>
              <a:gd name="T12" fmla="*/ 402691 w 348"/>
              <a:gd name="T13" fmla="*/ 214007 h 265"/>
              <a:gd name="T14" fmla="*/ 436370 w 348"/>
              <a:gd name="T15" fmla="*/ 142672 h 265"/>
              <a:gd name="T16" fmla="*/ 115682 w 348"/>
              <a:gd name="T17" fmla="*/ 0 h 265"/>
              <a:gd name="T18" fmla="*/ 0 w 348"/>
              <a:gd name="T19" fmla="*/ 308664 h 265"/>
              <a:gd name="T20" fmla="*/ 105432 w 348"/>
              <a:gd name="T21" fmla="*/ 363538 h 265"/>
              <a:gd name="T22" fmla="*/ 115682 w 348"/>
              <a:gd name="T23" fmla="*/ 333357 h 265"/>
              <a:gd name="T24" fmla="*/ 130325 w 348"/>
              <a:gd name="T25" fmla="*/ 310036 h 265"/>
              <a:gd name="T26" fmla="*/ 146433 w 348"/>
              <a:gd name="T27" fmla="*/ 292202 h 265"/>
              <a:gd name="T28" fmla="*/ 165469 w 348"/>
              <a:gd name="T29" fmla="*/ 282599 h 265"/>
              <a:gd name="T30" fmla="*/ 183041 w 348"/>
              <a:gd name="T31" fmla="*/ 281228 h 265"/>
              <a:gd name="T32" fmla="*/ 199149 w 348"/>
              <a:gd name="T33" fmla="*/ 286715 h 265"/>
              <a:gd name="T34" fmla="*/ 212328 w 348"/>
              <a:gd name="T35" fmla="*/ 300433 h 265"/>
              <a:gd name="T36" fmla="*/ 218185 w 348"/>
              <a:gd name="T37" fmla="*/ 322383 h 265"/>
              <a:gd name="T38" fmla="*/ 246008 w 348"/>
              <a:gd name="T39" fmla="*/ 304549 h 265"/>
              <a:gd name="T40" fmla="*/ 272365 w 348"/>
              <a:gd name="T41" fmla="*/ 299061 h 265"/>
              <a:gd name="T42" fmla="*/ 298723 w 348"/>
              <a:gd name="T43" fmla="*/ 301805 h 265"/>
              <a:gd name="T44" fmla="*/ 320688 w 348"/>
              <a:gd name="T45" fmla="*/ 312780 h 265"/>
              <a:gd name="T46" fmla="*/ 339725 w 348"/>
              <a:gd name="T47" fmla="*/ 323755 h 265"/>
              <a:gd name="T48" fmla="*/ 357297 w 348"/>
              <a:gd name="T49" fmla="*/ 336101 h 265"/>
              <a:gd name="T50" fmla="*/ 364618 w 348"/>
              <a:gd name="T51" fmla="*/ 345704 h 265"/>
              <a:gd name="T52" fmla="*/ 369011 w 348"/>
              <a:gd name="T53" fmla="*/ 349820 h 26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48" h="265">
                <a:moveTo>
                  <a:pt x="252" y="255"/>
                </a:moveTo>
                <a:lnTo>
                  <a:pt x="348" y="154"/>
                </a:lnTo>
                <a:lnTo>
                  <a:pt x="328" y="138"/>
                </a:lnTo>
                <a:lnTo>
                  <a:pt x="300" y="169"/>
                </a:lnTo>
                <a:lnTo>
                  <a:pt x="324" y="127"/>
                </a:lnTo>
                <a:lnTo>
                  <a:pt x="310" y="117"/>
                </a:lnTo>
                <a:lnTo>
                  <a:pt x="275" y="156"/>
                </a:lnTo>
                <a:lnTo>
                  <a:pt x="298" y="104"/>
                </a:lnTo>
                <a:lnTo>
                  <a:pt x="79" y="0"/>
                </a:lnTo>
                <a:lnTo>
                  <a:pt x="0" y="225"/>
                </a:lnTo>
                <a:lnTo>
                  <a:pt x="72" y="265"/>
                </a:lnTo>
                <a:lnTo>
                  <a:pt x="79" y="243"/>
                </a:lnTo>
                <a:lnTo>
                  <a:pt x="89" y="226"/>
                </a:lnTo>
                <a:lnTo>
                  <a:pt x="100" y="213"/>
                </a:lnTo>
                <a:lnTo>
                  <a:pt x="113" y="206"/>
                </a:lnTo>
                <a:lnTo>
                  <a:pt x="125" y="205"/>
                </a:lnTo>
                <a:lnTo>
                  <a:pt x="136" y="209"/>
                </a:lnTo>
                <a:lnTo>
                  <a:pt x="145" y="219"/>
                </a:lnTo>
                <a:lnTo>
                  <a:pt x="149" y="235"/>
                </a:lnTo>
                <a:lnTo>
                  <a:pt x="168" y="222"/>
                </a:lnTo>
                <a:lnTo>
                  <a:pt x="186" y="218"/>
                </a:lnTo>
                <a:lnTo>
                  <a:pt x="204" y="220"/>
                </a:lnTo>
                <a:lnTo>
                  <a:pt x="219" y="228"/>
                </a:lnTo>
                <a:lnTo>
                  <a:pt x="232" y="236"/>
                </a:lnTo>
                <a:lnTo>
                  <a:pt x="244" y="245"/>
                </a:lnTo>
                <a:lnTo>
                  <a:pt x="249" y="252"/>
                </a:lnTo>
                <a:lnTo>
                  <a:pt x="252" y="255"/>
                </a:lnTo>
                <a:close/>
              </a:path>
            </a:pathLst>
          </a:custGeom>
          <a:solidFill>
            <a:srgbClr val="007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3" name="Freeform 13"/>
          <p:cNvSpPr>
            <a:spLocks/>
          </p:cNvSpPr>
          <p:nvPr/>
        </p:nvSpPr>
        <p:spPr bwMode="auto">
          <a:xfrm>
            <a:off x="5254625" y="3937000"/>
            <a:ext cx="525463" cy="354013"/>
          </a:xfrm>
          <a:custGeom>
            <a:avLst/>
            <a:gdLst>
              <a:gd name="T0" fmla="*/ 0 w 304"/>
              <a:gd name="T1" fmla="*/ 163250 h 193"/>
              <a:gd name="T2" fmla="*/ 63954 w 304"/>
              <a:gd name="T3" fmla="*/ 0 h 193"/>
              <a:gd name="T4" fmla="*/ 508178 w 304"/>
              <a:gd name="T5" fmla="*/ 150410 h 193"/>
              <a:gd name="T6" fmla="*/ 525463 w 304"/>
              <a:gd name="T7" fmla="*/ 332002 h 193"/>
              <a:gd name="T8" fmla="*/ 343971 w 304"/>
              <a:gd name="T9" fmla="*/ 258631 h 193"/>
              <a:gd name="T10" fmla="*/ 193592 w 304"/>
              <a:gd name="T11" fmla="*/ 354013 h 193"/>
              <a:gd name="T12" fmla="*/ 0 w 304"/>
              <a:gd name="T13" fmla="*/ 163250 h 1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4" h="193">
                <a:moveTo>
                  <a:pt x="0" y="89"/>
                </a:moveTo>
                <a:lnTo>
                  <a:pt x="37" y="0"/>
                </a:lnTo>
                <a:lnTo>
                  <a:pt x="294" y="82"/>
                </a:lnTo>
                <a:lnTo>
                  <a:pt x="304" y="181"/>
                </a:lnTo>
                <a:lnTo>
                  <a:pt x="199" y="141"/>
                </a:lnTo>
                <a:lnTo>
                  <a:pt x="112" y="193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4" name="Freeform 14"/>
          <p:cNvSpPr>
            <a:spLocks/>
          </p:cNvSpPr>
          <p:nvPr/>
        </p:nvSpPr>
        <p:spPr bwMode="auto">
          <a:xfrm rot="1483000">
            <a:off x="5554663" y="4191000"/>
            <a:ext cx="236537" cy="347663"/>
          </a:xfrm>
          <a:custGeom>
            <a:avLst/>
            <a:gdLst>
              <a:gd name="T0" fmla="*/ 138982 w 177"/>
              <a:gd name="T1" fmla="*/ 0 h 198"/>
              <a:gd name="T2" fmla="*/ 236537 w 177"/>
              <a:gd name="T3" fmla="*/ 347663 h 198"/>
              <a:gd name="T4" fmla="*/ 156355 w 177"/>
              <a:gd name="T5" fmla="*/ 338884 h 198"/>
              <a:gd name="T6" fmla="*/ 0 w 177"/>
              <a:gd name="T7" fmla="*/ 31606 h 198"/>
              <a:gd name="T8" fmla="*/ 138982 w 177"/>
              <a:gd name="T9" fmla="*/ 0 h 1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7" h="198">
                <a:moveTo>
                  <a:pt x="104" y="0"/>
                </a:moveTo>
                <a:lnTo>
                  <a:pt x="177" y="198"/>
                </a:lnTo>
                <a:lnTo>
                  <a:pt x="117" y="193"/>
                </a:lnTo>
                <a:lnTo>
                  <a:pt x="0" y="18"/>
                </a:lnTo>
                <a:lnTo>
                  <a:pt x="104" y="0"/>
                </a:lnTo>
                <a:close/>
              </a:path>
            </a:pathLst>
          </a:custGeom>
          <a:solidFill>
            <a:srgbClr val="FF7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5" name="Freeform 15"/>
          <p:cNvSpPr>
            <a:spLocks/>
          </p:cNvSpPr>
          <p:nvPr/>
        </p:nvSpPr>
        <p:spPr bwMode="auto">
          <a:xfrm>
            <a:off x="5129213" y="5473700"/>
            <a:ext cx="333375" cy="349250"/>
          </a:xfrm>
          <a:custGeom>
            <a:avLst/>
            <a:gdLst>
              <a:gd name="T0" fmla="*/ 176493 w 255"/>
              <a:gd name="T1" fmla="*/ 28875 h 254"/>
              <a:gd name="T2" fmla="*/ 333375 w 255"/>
              <a:gd name="T3" fmla="*/ 269500 h 254"/>
              <a:gd name="T4" fmla="*/ 324224 w 255"/>
              <a:gd name="T5" fmla="*/ 349250 h 254"/>
              <a:gd name="T6" fmla="*/ 139887 w 255"/>
              <a:gd name="T7" fmla="*/ 313500 h 254"/>
              <a:gd name="T8" fmla="*/ 86285 w 255"/>
              <a:gd name="T9" fmla="*/ 184250 h 254"/>
              <a:gd name="T10" fmla="*/ 0 w 255"/>
              <a:gd name="T11" fmla="*/ 141625 h 254"/>
              <a:gd name="T12" fmla="*/ 83671 w 255"/>
              <a:gd name="T13" fmla="*/ 0 h 254"/>
              <a:gd name="T14" fmla="*/ 176493 w 255"/>
              <a:gd name="T15" fmla="*/ 2887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" h="254">
                <a:moveTo>
                  <a:pt x="135" y="21"/>
                </a:moveTo>
                <a:lnTo>
                  <a:pt x="255" y="196"/>
                </a:lnTo>
                <a:lnTo>
                  <a:pt x="248" y="254"/>
                </a:lnTo>
                <a:lnTo>
                  <a:pt x="107" y="228"/>
                </a:lnTo>
                <a:lnTo>
                  <a:pt x="66" y="134"/>
                </a:lnTo>
                <a:lnTo>
                  <a:pt x="0" y="103"/>
                </a:lnTo>
                <a:lnTo>
                  <a:pt x="64" y="0"/>
                </a:lnTo>
                <a:lnTo>
                  <a:pt x="135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6" name="Freeform 16"/>
          <p:cNvSpPr>
            <a:spLocks/>
          </p:cNvSpPr>
          <p:nvPr/>
        </p:nvSpPr>
        <p:spPr bwMode="auto">
          <a:xfrm>
            <a:off x="5143500" y="3714750"/>
            <a:ext cx="241300" cy="163513"/>
          </a:xfrm>
          <a:custGeom>
            <a:avLst/>
            <a:gdLst>
              <a:gd name="T0" fmla="*/ 18261 w 185"/>
              <a:gd name="T1" fmla="*/ 0 h 118"/>
              <a:gd name="T2" fmla="*/ 241300 w 185"/>
              <a:gd name="T3" fmla="*/ 56814 h 118"/>
              <a:gd name="T4" fmla="*/ 207388 w 185"/>
              <a:gd name="T5" fmla="*/ 149656 h 118"/>
              <a:gd name="T6" fmla="*/ 198257 w 185"/>
              <a:gd name="T7" fmla="*/ 157970 h 118"/>
              <a:gd name="T8" fmla="*/ 191736 w 185"/>
              <a:gd name="T9" fmla="*/ 163513 h 118"/>
              <a:gd name="T10" fmla="*/ 186518 w 185"/>
              <a:gd name="T11" fmla="*/ 160742 h 118"/>
              <a:gd name="T12" fmla="*/ 185214 w 185"/>
              <a:gd name="T13" fmla="*/ 146885 h 118"/>
              <a:gd name="T14" fmla="*/ 182605 w 185"/>
              <a:gd name="T15" fmla="*/ 127485 h 118"/>
              <a:gd name="T16" fmla="*/ 182605 w 185"/>
              <a:gd name="T17" fmla="*/ 108085 h 118"/>
              <a:gd name="T18" fmla="*/ 178692 w 185"/>
              <a:gd name="T19" fmla="*/ 92842 h 118"/>
              <a:gd name="T20" fmla="*/ 172171 w 185"/>
              <a:gd name="T21" fmla="*/ 92842 h 118"/>
              <a:gd name="T22" fmla="*/ 161736 w 185"/>
              <a:gd name="T23" fmla="*/ 101156 h 118"/>
              <a:gd name="T24" fmla="*/ 155215 w 185"/>
              <a:gd name="T25" fmla="*/ 113628 h 118"/>
              <a:gd name="T26" fmla="*/ 146084 w 185"/>
              <a:gd name="T27" fmla="*/ 124713 h 118"/>
              <a:gd name="T28" fmla="*/ 131737 w 185"/>
              <a:gd name="T29" fmla="*/ 141342 h 118"/>
              <a:gd name="T30" fmla="*/ 126519 w 185"/>
              <a:gd name="T31" fmla="*/ 145499 h 118"/>
              <a:gd name="T32" fmla="*/ 118694 w 185"/>
              <a:gd name="T33" fmla="*/ 146885 h 118"/>
              <a:gd name="T34" fmla="*/ 112172 w 185"/>
              <a:gd name="T35" fmla="*/ 146885 h 118"/>
              <a:gd name="T36" fmla="*/ 104346 w 185"/>
              <a:gd name="T37" fmla="*/ 145499 h 118"/>
              <a:gd name="T38" fmla="*/ 95216 w 185"/>
              <a:gd name="T39" fmla="*/ 142727 h 118"/>
              <a:gd name="T40" fmla="*/ 87390 w 185"/>
              <a:gd name="T41" fmla="*/ 137185 h 118"/>
              <a:gd name="T42" fmla="*/ 79564 w 185"/>
              <a:gd name="T43" fmla="*/ 131642 h 118"/>
              <a:gd name="T44" fmla="*/ 74346 w 185"/>
              <a:gd name="T45" fmla="*/ 123328 h 118"/>
              <a:gd name="T46" fmla="*/ 70434 w 185"/>
              <a:gd name="T47" fmla="*/ 103928 h 118"/>
              <a:gd name="T48" fmla="*/ 70434 w 185"/>
              <a:gd name="T49" fmla="*/ 83142 h 118"/>
              <a:gd name="T50" fmla="*/ 73042 w 185"/>
              <a:gd name="T51" fmla="*/ 67899 h 118"/>
              <a:gd name="T52" fmla="*/ 78259 w 185"/>
              <a:gd name="T53" fmla="*/ 55428 h 118"/>
              <a:gd name="T54" fmla="*/ 76955 w 185"/>
              <a:gd name="T55" fmla="*/ 51271 h 118"/>
              <a:gd name="T56" fmla="*/ 69129 w 185"/>
              <a:gd name="T57" fmla="*/ 47114 h 118"/>
              <a:gd name="T58" fmla="*/ 56086 w 185"/>
              <a:gd name="T59" fmla="*/ 42957 h 118"/>
              <a:gd name="T60" fmla="*/ 40434 w 185"/>
              <a:gd name="T61" fmla="*/ 41571 h 118"/>
              <a:gd name="T62" fmla="*/ 26086 w 185"/>
              <a:gd name="T63" fmla="*/ 40185 h 118"/>
              <a:gd name="T64" fmla="*/ 13043 w 185"/>
              <a:gd name="T65" fmla="*/ 37414 h 118"/>
              <a:gd name="T66" fmla="*/ 3913 w 185"/>
              <a:gd name="T67" fmla="*/ 36028 h 118"/>
              <a:gd name="T68" fmla="*/ 0 w 185"/>
              <a:gd name="T69" fmla="*/ 36028 h 118"/>
              <a:gd name="T70" fmla="*/ 18261 w 185"/>
              <a:gd name="T71" fmla="*/ 0 h 11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85" h="118">
                <a:moveTo>
                  <a:pt x="14" y="0"/>
                </a:moveTo>
                <a:lnTo>
                  <a:pt x="185" y="41"/>
                </a:lnTo>
                <a:lnTo>
                  <a:pt x="159" y="108"/>
                </a:lnTo>
                <a:lnTo>
                  <a:pt x="152" y="114"/>
                </a:lnTo>
                <a:lnTo>
                  <a:pt x="147" y="118"/>
                </a:lnTo>
                <a:lnTo>
                  <a:pt x="143" y="116"/>
                </a:lnTo>
                <a:lnTo>
                  <a:pt x="142" y="106"/>
                </a:lnTo>
                <a:lnTo>
                  <a:pt x="140" y="92"/>
                </a:lnTo>
                <a:lnTo>
                  <a:pt x="140" y="78"/>
                </a:lnTo>
                <a:lnTo>
                  <a:pt x="137" y="67"/>
                </a:lnTo>
                <a:lnTo>
                  <a:pt x="132" y="67"/>
                </a:lnTo>
                <a:lnTo>
                  <a:pt x="124" y="73"/>
                </a:lnTo>
                <a:lnTo>
                  <a:pt x="119" y="82"/>
                </a:lnTo>
                <a:lnTo>
                  <a:pt x="112" y="90"/>
                </a:lnTo>
                <a:lnTo>
                  <a:pt x="101" y="102"/>
                </a:lnTo>
                <a:lnTo>
                  <a:pt x="97" y="105"/>
                </a:lnTo>
                <a:lnTo>
                  <a:pt x="91" y="106"/>
                </a:lnTo>
                <a:lnTo>
                  <a:pt x="86" y="106"/>
                </a:lnTo>
                <a:lnTo>
                  <a:pt x="80" y="105"/>
                </a:lnTo>
                <a:lnTo>
                  <a:pt x="73" y="103"/>
                </a:lnTo>
                <a:lnTo>
                  <a:pt x="67" y="99"/>
                </a:lnTo>
                <a:lnTo>
                  <a:pt x="61" y="95"/>
                </a:lnTo>
                <a:lnTo>
                  <a:pt x="57" y="89"/>
                </a:lnTo>
                <a:lnTo>
                  <a:pt x="54" y="75"/>
                </a:lnTo>
                <a:lnTo>
                  <a:pt x="54" y="60"/>
                </a:lnTo>
                <a:lnTo>
                  <a:pt x="56" y="49"/>
                </a:lnTo>
                <a:lnTo>
                  <a:pt x="60" y="40"/>
                </a:lnTo>
                <a:lnTo>
                  <a:pt x="59" y="37"/>
                </a:lnTo>
                <a:lnTo>
                  <a:pt x="53" y="34"/>
                </a:lnTo>
                <a:lnTo>
                  <a:pt x="43" y="31"/>
                </a:lnTo>
                <a:lnTo>
                  <a:pt x="31" y="30"/>
                </a:lnTo>
                <a:lnTo>
                  <a:pt x="20" y="29"/>
                </a:lnTo>
                <a:lnTo>
                  <a:pt x="10" y="27"/>
                </a:lnTo>
                <a:lnTo>
                  <a:pt x="3" y="26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7" name="Freeform 17"/>
          <p:cNvSpPr>
            <a:spLocks/>
          </p:cNvSpPr>
          <p:nvPr/>
        </p:nvSpPr>
        <p:spPr bwMode="auto">
          <a:xfrm>
            <a:off x="4441825" y="5568950"/>
            <a:ext cx="387350" cy="242888"/>
          </a:xfrm>
          <a:custGeom>
            <a:avLst/>
            <a:gdLst>
              <a:gd name="T0" fmla="*/ 280993 w 295"/>
              <a:gd name="T1" fmla="*/ 0 h 176"/>
              <a:gd name="T2" fmla="*/ 44644 w 295"/>
              <a:gd name="T3" fmla="*/ 77283 h 176"/>
              <a:gd name="T4" fmla="*/ 0 w 295"/>
              <a:gd name="T5" fmla="*/ 155945 h 176"/>
              <a:gd name="T6" fmla="*/ 165444 w 295"/>
              <a:gd name="T7" fmla="*/ 242888 h 176"/>
              <a:gd name="T8" fmla="*/ 278367 w 295"/>
              <a:gd name="T9" fmla="*/ 180786 h 176"/>
              <a:gd name="T10" fmla="*/ 387350 w 295"/>
              <a:gd name="T11" fmla="*/ 169746 h 176"/>
              <a:gd name="T12" fmla="*/ 383411 w 295"/>
              <a:gd name="T13" fmla="*/ 44161 h 176"/>
              <a:gd name="T14" fmla="*/ 280993 w 295"/>
              <a:gd name="T15" fmla="*/ 0 h 1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5" h="176">
                <a:moveTo>
                  <a:pt x="214" y="0"/>
                </a:moveTo>
                <a:lnTo>
                  <a:pt x="34" y="56"/>
                </a:lnTo>
                <a:lnTo>
                  <a:pt x="0" y="113"/>
                </a:lnTo>
                <a:lnTo>
                  <a:pt x="126" y="176"/>
                </a:lnTo>
                <a:lnTo>
                  <a:pt x="212" y="131"/>
                </a:lnTo>
                <a:lnTo>
                  <a:pt x="295" y="123"/>
                </a:lnTo>
                <a:lnTo>
                  <a:pt x="292" y="32"/>
                </a:lnTo>
                <a:lnTo>
                  <a:pt x="214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8" name="Freeform 18"/>
          <p:cNvSpPr>
            <a:spLocks/>
          </p:cNvSpPr>
          <p:nvPr/>
        </p:nvSpPr>
        <p:spPr bwMode="auto">
          <a:xfrm>
            <a:off x="4527550" y="4697413"/>
            <a:ext cx="992188" cy="925512"/>
          </a:xfrm>
          <a:custGeom>
            <a:avLst/>
            <a:gdLst>
              <a:gd name="T0" fmla="*/ 350076 w 1077"/>
              <a:gd name="T1" fmla="*/ 829248 h 673"/>
              <a:gd name="T2" fmla="*/ 133581 w 1077"/>
              <a:gd name="T3" fmla="*/ 914510 h 673"/>
              <a:gd name="T4" fmla="*/ 0 w 1077"/>
              <a:gd name="T5" fmla="*/ 446941 h 673"/>
              <a:gd name="T6" fmla="*/ 101338 w 1077"/>
              <a:gd name="T7" fmla="*/ 342426 h 673"/>
              <a:gd name="T8" fmla="*/ 378634 w 1077"/>
              <a:gd name="T9" fmla="*/ 13752 h 673"/>
              <a:gd name="T10" fmla="*/ 699230 w 1077"/>
              <a:gd name="T11" fmla="*/ 0 h 673"/>
              <a:gd name="T12" fmla="*/ 992188 w 1077"/>
              <a:gd name="T13" fmla="*/ 475820 h 673"/>
              <a:gd name="T14" fmla="*/ 935992 w 1077"/>
              <a:gd name="T15" fmla="*/ 925512 h 673"/>
              <a:gd name="T16" fmla="*/ 647640 w 1077"/>
              <a:gd name="T17" fmla="*/ 761863 h 673"/>
              <a:gd name="T18" fmla="*/ 762796 w 1077"/>
              <a:gd name="T19" fmla="*/ 599589 h 673"/>
              <a:gd name="T20" fmla="*/ 567491 w 1077"/>
              <a:gd name="T21" fmla="*/ 275041 h 673"/>
              <a:gd name="T22" fmla="*/ 261635 w 1077"/>
              <a:gd name="T23" fmla="*/ 543205 h 673"/>
              <a:gd name="T24" fmla="*/ 350076 w 1077"/>
              <a:gd name="T25" fmla="*/ 829248 h 67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77" h="673">
                <a:moveTo>
                  <a:pt x="380" y="603"/>
                </a:moveTo>
                <a:lnTo>
                  <a:pt x="145" y="665"/>
                </a:lnTo>
                <a:lnTo>
                  <a:pt x="0" y="325"/>
                </a:lnTo>
                <a:lnTo>
                  <a:pt x="110" y="249"/>
                </a:lnTo>
                <a:lnTo>
                  <a:pt x="411" y="10"/>
                </a:lnTo>
                <a:lnTo>
                  <a:pt x="759" y="0"/>
                </a:lnTo>
                <a:lnTo>
                  <a:pt x="1077" y="346"/>
                </a:lnTo>
                <a:lnTo>
                  <a:pt x="1016" y="673"/>
                </a:lnTo>
                <a:lnTo>
                  <a:pt x="703" y="554"/>
                </a:lnTo>
                <a:lnTo>
                  <a:pt x="828" y="436"/>
                </a:lnTo>
                <a:lnTo>
                  <a:pt x="616" y="200"/>
                </a:lnTo>
                <a:lnTo>
                  <a:pt x="284" y="395"/>
                </a:lnTo>
                <a:lnTo>
                  <a:pt x="380" y="603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099" name="Freeform 19"/>
          <p:cNvSpPr>
            <a:spLocks/>
          </p:cNvSpPr>
          <p:nvPr/>
        </p:nvSpPr>
        <p:spPr bwMode="auto">
          <a:xfrm>
            <a:off x="5045075" y="3724275"/>
            <a:ext cx="104775" cy="101600"/>
          </a:xfrm>
          <a:custGeom>
            <a:avLst/>
            <a:gdLst>
              <a:gd name="T0" fmla="*/ 0 w 79"/>
              <a:gd name="T1" fmla="*/ 27836 h 73"/>
              <a:gd name="T2" fmla="*/ 11936 w 79"/>
              <a:gd name="T3" fmla="*/ 91858 h 73"/>
              <a:gd name="T4" fmla="*/ 82228 w 79"/>
              <a:gd name="T5" fmla="*/ 101600 h 73"/>
              <a:gd name="T6" fmla="*/ 104775 w 79"/>
              <a:gd name="T7" fmla="*/ 55671 h 73"/>
              <a:gd name="T8" fmla="*/ 66313 w 79"/>
              <a:gd name="T9" fmla="*/ 0 h 73"/>
              <a:gd name="T10" fmla="*/ 0 w 79"/>
              <a:gd name="T11" fmla="*/ 27836 h 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" h="73">
                <a:moveTo>
                  <a:pt x="0" y="20"/>
                </a:moveTo>
                <a:lnTo>
                  <a:pt x="9" y="66"/>
                </a:lnTo>
                <a:lnTo>
                  <a:pt x="62" y="73"/>
                </a:lnTo>
                <a:lnTo>
                  <a:pt x="79" y="40"/>
                </a:lnTo>
                <a:lnTo>
                  <a:pt x="50" y="0"/>
                </a:lnTo>
                <a:lnTo>
                  <a:pt x="0" y="20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00" name="Freeform 20"/>
          <p:cNvSpPr>
            <a:spLocks/>
          </p:cNvSpPr>
          <p:nvPr/>
        </p:nvSpPr>
        <p:spPr bwMode="auto">
          <a:xfrm>
            <a:off x="5054600" y="3571875"/>
            <a:ext cx="92075" cy="207963"/>
          </a:xfrm>
          <a:custGeom>
            <a:avLst/>
            <a:gdLst>
              <a:gd name="T0" fmla="*/ 52614 w 70"/>
              <a:gd name="T1" fmla="*/ 202454 h 151"/>
              <a:gd name="T2" fmla="*/ 47353 w 70"/>
              <a:gd name="T3" fmla="*/ 184550 h 151"/>
              <a:gd name="T4" fmla="*/ 42091 w 70"/>
              <a:gd name="T5" fmla="*/ 161137 h 151"/>
              <a:gd name="T6" fmla="*/ 38145 w 70"/>
              <a:gd name="T7" fmla="*/ 133592 h 151"/>
              <a:gd name="T8" fmla="*/ 35515 w 70"/>
              <a:gd name="T9" fmla="*/ 103293 h 151"/>
              <a:gd name="T10" fmla="*/ 39461 w 70"/>
              <a:gd name="T11" fmla="*/ 72994 h 151"/>
              <a:gd name="T12" fmla="*/ 48668 w 70"/>
              <a:gd name="T13" fmla="*/ 48203 h 151"/>
              <a:gd name="T14" fmla="*/ 65768 w 70"/>
              <a:gd name="T15" fmla="*/ 27545 h 151"/>
              <a:gd name="T16" fmla="*/ 92075 w 70"/>
              <a:gd name="T17" fmla="*/ 16527 h 151"/>
              <a:gd name="T18" fmla="*/ 78921 w 70"/>
              <a:gd name="T19" fmla="*/ 13772 h 151"/>
              <a:gd name="T20" fmla="*/ 68399 w 70"/>
              <a:gd name="T21" fmla="*/ 9641 h 151"/>
              <a:gd name="T22" fmla="*/ 55245 w 70"/>
              <a:gd name="T23" fmla="*/ 8263 h 151"/>
              <a:gd name="T24" fmla="*/ 43407 w 70"/>
              <a:gd name="T25" fmla="*/ 4132 h 151"/>
              <a:gd name="T26" fmla="*/ 32884 w 70"/>
              <a:gd name="T27" fmla="*/ 1377 h 151"/>
              <a:gd name="T28" fmla="*/ 24992 w 70"/>
              <a:gd name="T29" fmla="*/ 1377 h 151"/>
              <a:gd name="T30" fmla="*/ 18415 w 70"/>
              <a:gd name="T31" fmla="*/ 0 h 151"/>
              <a:gd name="T32" fmla="*/ 17100 w 70"/>
              <a:gd name="T33" fmla="*/ 0 h 151"/>
              <a:gd name="T34" fmla="*/ 2631 w 70"/>
              <a:gd name="T35" fmla="*/ 39940 h 151"/>
              <a:gd name="T36" fmla="*/ 0 w 70"/>
              <a:gd name="T37" fmla="*/ 99161 h 151"/>
              <a:gd name="T38" fmla="*/ 11838 w 70"/>
              <a:gd name="T39" fmla="*/ 161137 h 151"/>
              <a:gd name="T40" fmla="*/ 35515 w 70"/>
              <a:gd name="T41" fmla="*/ 207963 h 151"/>
              <a:gd name="T42" fmla="*/ 43407 w 70"/>
              <a:gd name="T43" fmla="*/ 206586 h 151"/>
              <a:gd name="T44" fmla="*/ 47353 w 70"/>
              <a:gd name="T45" fmla="*/ 203831 h 151"/>
              <a:gd name="T46" fmla="*/ 51299 w 70"/>
              <a:gd name="T47" fmla="*/ 202454 h 151"/>
              <a:gd name="T48" fmla="*/ 52614 w 70"/>
              <a:gd name="T49" fmla="*/ 202454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0" h="151">
                <a:moveTo>
                  <a:pt x="40" y="147"/>
                </a:moveTo>
                <a:lnTo>
                  <a:pt x="36" y="134"/>
                </a:lnTo>
                <a:lnTo>
                  <a:pt x="32" y="117"/>
                </a:lnTo>
                <a:lnTo>
                  <a:pt x="29" y="97"/>
                </a:lnTo>
                <a:lnTo>
                  <a:pt x="27" y="75"/>
                </a:lnTo>
                <a:lnTo>
                  <a:pt x="30" y="53"/>
                </a:lnTo>
                <a:lnTo>
                  <a:pt x="37" y="35"/>
                </a:lnTo>
                <a:lnTo>
                  <a:pt x="50" y="20"/>
                </a:lnTo>
                <a:lnTo>
                  <a:pt x="70" y="12"/>
                </a:lnTo>
                <a:lnTo>
                  <a:pt x="60" y="10"/>
                </a:lnTo>
                <a:lnTo>
                  <a:pt x="52" y="7"/>
                </a:lnTo>
                <a:lnTo>
                  <a:pt x="42" y="6"/>
                </a:lnTo>
                <a:lnTo>
                  <a:pt x="33" y="3"/>
                </a:lnTo>
                <a:lnTo>
                  <a:pt x="25" y="1"/>
                </a:lnTo>
                <a:lnTo>
                  <a:pt x="19" y="1"/>
                </a:lnTo>
                <a:lnTo>
                  <a:pt x="14" y="0"/>
                </a:lnTo>
                <a:lnTo>
                  <a:pt x="13" y="0"/>
                </a:lnTo>
                <a:lnTo>
                  <a:pt x="2" y="29"/>
                </a:lnTo>
                <a:lnTo>
                  <a:pt x="0" y="72"/>
                </a:lnTo>
                <a:lnTo>
                  <a:pt x="9" y="117"/>
                </a:lnTo>
                <a:lnTo>
                  <a:pt x="27" y="151"/>
                </a:lnTo>
                <a:lnTo>
                  <a:pt x="33" y="150"/>
                </a:lnTo>
                <a:lnTo>
                  <a:pt x="36" y="148"/>
                </a:lnTo>
                <a:lnTo>
                  <a:pt x="39" y="147"/>
                </a:lnTo>
                <a:lnTo>
                  <a:pt x="40" y="147"/>
                </a:lnTo>
                <a:close/>
              </a:path>
            </a:pathLst>
          </a:custGeom>
          <a:solidFill>
            <a:srgbClr val="7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01" name="Freeform 21"/>
          <p:cNvSpPr>
            <a:spLocks/>
          </p:cNvSpPr>
          <p:nvPr/>
        </p:nvSpPr>
        <p:spPr bwMode="auto">
          <a:xfrm>
            <a:off x="4994275" y="3633788"/>
            <a:ext cx="106363" cy="120650"/>
          </a:xfrm>
          <a:custGeom>
            <a:avLst/>
            <a:gdLst>
              <a:gd name="T0" fmla="*/ 2626 w 81"/>
              <a:gd name="T1" fmla="*/ 15081 h 88"/>
              <a:gd name="T2" fmla="*/ 0 w 81"/>
              <a:gd name="T3" fmla="*/ 13710 h 88"/>
              <a:gd name="T4" fmla="*/ 7879 w 81"/>
              <a:gd name="T5" fmla="*/ 19194 h 88"/>
              <a:gd name="T6" fmla="*/ 19697 w 81"/>
              <a:gd name="T7" fmla="*/ 28791 h 88"/>
              <a:gd name="T8" fmla="*/ 34141 w 81"/>
              <a:gd name="T9" fmla="*/ 41131 h 88"/>
              <a:gd name="T10" fmla="*/ 47272 w 81"/>
              <a:gd name="T11" fmla="*/ 50728 h 88"/>
              <a:gd name="T12" fmla="*/ 63030 w 81"/>
              <a:gd name="T13" fmla="*/ 64438 h 88"/>
              <a:gd name="T14" fmla="*/ 73535 w 81"/>
              <a:gd name="T15" fmla="*/ 80890 h 88"/>
              <a:gd name="T16" fmla="*/ 82727 w 81"/>
              <a:gd name="T17" fmla="*/ 98714 h 88"/>
              <a:gd name="T18" fmla="*/ 90606 w 81"/>
              <a:gd name="T19" fmla="*/ 120650 h 88"/>
              <a:gd name="T20" fmla="*/ 106363 w 81"/>
              <a:gd name="T21" fmla="*/ 116537 h 88"/>
              <a:gd name="T22" fmla="*/ 98484 w 81"/>
              <a:gd name="T23" fmla="*/ 94601 h 88"/>
              <a:gd name="T24" fmla="*/ 89292 w 81"/>
              <a:gd name="T25" fmla="*/ 72664 h 88"/>
              <a:gd name="T26" fmla="*/ 73535 w 81"/>
              <a:gd name="T27" fmla="*/ 53470 h 88"/>
              <a:gd name="T28" fmla="*/ 59091 w 81"/>
              <a:gd name="T29" fmla="*/ 38389 h 88"/>
              <a:gd name="T30" fmla="*/ 42020 w 81"/>
              <a:gd name="T31" fmla="*/ 24678 h 88"/>
              <a:gd name="T32" fmla="*/ 30202 w 81"/>
              <a:gd name="T33" fmla="*/ 17823 h 88"/>
              <a:gd name="T34" fmla="*/ 19697 w 81"/>
              <a:gd name="T35" fmla="*/ 6855 h 88"/>
              <a:gd name="T36" fmla="*/ 11818 w 81"/>
              <a:gd name="T37" fmla="*/ 1371 h 88"/>
              <a:gd name="T38" fmla="*/ 9192 w 81"/>
              <a:gd name="T39" fmla="*/ 0 h 88"/>
              <a:gd name="T40" fmla="*/ 11818 w 81"/>
              <a:gd name="T41" fmla="*/ 1371 h 88"/>
              <a:gd name="T42" fmla="*/ 9192 w 81"/>
              <a:gd name="T43" fmla="*/ 0 h 88"/>
              <a:gd name="T44" fmla="*/ 9192 w 81"/>
              <a:gd name="T45" fmla="*/ 0 h 88"/>
              <a:gd name="T46" fmla="*/ 2626 w 81"/>
              <a:gd name="T47" fmla="*/ 15081 h 8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1" h="88">
                <a:moveTo>
                  <a:pt x="2" y="11"/>
                </a:moveTo>
                <a:lnTo>
                  <a:pt x="0" y="10"/>
                </a:lnTo>
                <a:lnTo>
                  <a:pt x="6" y="14"/>
                </a:lnTo>
                <a:lnTo>
                  <a:pt x="15" y="21"/>
                </a:lnTo>
                <a:lnTo>
                  <a:pt x="26" y="30"/>
                </a:lnTo>
                <a:lnTo>
                  <a:pt x="36" y="37"/>
                </a:lnTo>
                <a:lnTo>
                  <a:pt x="48" y="47"/>
                </a:lnTo>
                <a:lnTo>
                  <a:pt x="56" y="59"/>
                </a:lnTo>
                <a:lnTo>
                  <a:pt x="63" y="72"/>
                </a:lnTo>
                <a:lnTo>
                  <a:pt x="69" y="88"/>
                </a:lnTo>
                <a:lnTo>
                  <a:pt x="81" y="85"/>
                </a:lnTo>
                <a:lnTo>
                  <a:pt x="75" y="69"/>
                </a:lnTo>
                <a:lnTo>
                  <a:pt x="68" y="53"/>
                </a:lnTo>
                <a:lnTo>
                  <a:pt x="56" y="39"/>
                </a:lnTo>
                <a:lnTo>
                  <a:pt x="45" y="28"/>
                </a:lnTo>
                <a:lnTo>
                  <a:pt x="32" y="18"/>
                </a:lnTo>
                <a:lnTo>
                  <a:pt x="23" y="13"/>
                </a:lnTo>
                <a:lnTo>
                  <a:pt x="15" y="5"/>
                </a:lnTo>
                <a:lnTo>
                  <a:pt x="9" y="1"/>
                </a:lnTo>
                <a:lnTo>
                  <a:pt x="7" y="0"/>
                </a:lnTo>
                <a:lnTo>
                  <a:pt x="9" y="1"/>
                </a:lnTo>
                <a:lnTo>
                  <a:pt x="7" y="0"/>
                </a:lnTo>
                <a:lnTo>
                  <a:pt x="2" y="11"/>
                </a:lnTo>
                <a:close/>
              </a:path>
            </a:pathLst>
          </a:custGeom>
          <a:solidFill>
            <a:srgbClr val="7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2308" name="Group 22"/>
          <p:cNvGrpSpPr>
            <a:grpSpLocks/>
          </p:cNvGrpSpPr>
          <p:nvPr/>
        </p:nvGrpSpPr>
        <p:grpSpPr bwMode="auto">
          <a:xfrm>
            <a:off x="1979613" y="4521200"/>
            <a:ext cx="5253037" cy="846138"/>
            <a:chOff x="900" y="2792"/>
            <a:chExt cx="4860" cy="714"/>
          </a:xfrm>
        </p:grpSpPr>
        <p:sp>
          <p:nvSpPr>
            <p:cNvPr id="12326" name="Oval 23"/>
            <p:cNvSpPr>
              <a:spLocks noChangeArrowheads="1"/>
            </p:cNvSpPr>
            <p:nvPr/>
          </p:nvSpPr>
          <p:spPr bwMode="auto">
            <a:xfrm>
              <a:off x="900" y="2799"/>
              <a:ext cx="380" cy="663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2327" name="Group 24"/>
            <p:cNvGrpSpPr>
              <a:grpSpLocks/>
            </p:cNvGrpSpPr>
            <p:nvPr/>
          </p:nvGrpSpPr>
          <p:grpSpPr bwMode="auto">
            <a:xfrm>
              <a:off x="1027" y="3020"/>
              <a:ext cx="379" cy="342"/>
              <a:chOff x="2160" y="10194"/>
              <a:chExt cx="900" cy="1036"/>
            </a:xfrm>
          </p:grpSpPr>
          <p:sp>
            <p:nvSpPr>
              <p:cNvPr id="12329" name="AutoShape 25"/>
              <p:cNvSpPr>
                <a:spLocks noChangeArrowheads="1"/>
              </p:cNvSpPr>
              <p:nvPr/>
            </p:nvSpPr>
            <p:spPr bwMode="auto">
              <a:xfrm>
                <a:off x="2160" y="10420"/>
                <a:ext cx="900" cy="810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2330" name="Oval 26"/>
              <p:cNvSpPr>
                <a:spLocks noChangeArrowheads="1"/>
              </p:cNvSpPr>
              <p:nvPr/>
            </p:nvSpPr>
            <p:spPr bwMode="auto">
              <a:xfrm>
                <a:off x="2340" y="10194"/>
                <a:ext cx="463" cy="496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2331" name="Freeform 27"/>
              <p:cNvSpPr>
                <a:spLocks/>
              </p:cNvSpPr>
              <p:nvPr/>
            </p:nvSpPr>
            <p:spPr bwMode="auto">
              <a:xfrm>
                <a:off x="2160" y="10620"/>
                <a:ext cx="709" cy="610"/>
              </a:xfrm>
              <a:custGeom>
                <a:avLst/>
                <a:gdLst>
                  <a:gd name="T0" fmla="*/ 0 w 993"/>
                  <a:gd name="T1" fmla="*/ 0 h 813"/>
                  <a:gd name="T2" fmla="*/ 709 w 993"/>
                  <a:gd name="T3" fmla="*/ 0 h 813"/>
                  <a:gd name="T4" fmla="*/ 709 w 993"/>
                  <a:gd name="T5" fmla="*/ 610 h 813"/>
                  <a:gd name="T6" fmla="*/ 0 w 993"/>
                  <a:gd name="T7" fmla="*/ 610 h 813"/>
                  <a:gd name="T8" fmla="*/ 0 w 993"/>
                  <a:gd name="T9" fmla="*/ 0 h 8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3" h="813">
                    <a:moveTo>
                      <a:pt x="0" y="0"/>
                    </a:moveTo>
                    <a:lnTo>
                      <a:pt x="993" y="0"/>
                    </a:lnTo>
                    <a:lnTo>
                      <a:pt x="99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12328" name="Freeform 28"/>
            <p:cNvSpPr>
              <a:spLocks/>
            </p:cNvSpPr>
            <p:nvPr/>
          </p:nvSpPr>
          <p:spPr bwMode="auto">
            <a:xfrm>
              <a:off x="1058" y="2792"/>
              <a:ext cx="4702" cy="714"/>
            </a:xfrm>
            <a:custGeom>
              <a:avLst/>
              <a:gdLst>
                <a:gd name="T0" fmla="*/ 0 w 6690"/>
                <a:gd name="T1" fmla="*/ 11 h 1164"/>
                <a:gd name="T2" fmla="*/ 0 w 6690"/>
                <a:gd name="T3" fmla="*/ 668 h 1164"/>
                <a:gd name="T4" fmla="*/ 4396 w 6690"/>
                <a:gd name="T5" fmla="*/ 670 h 1164"/>
                <a:gd name="T6" fmla="*/ 4396 w 6690"/>
                <a:gd name="T7" fmla="*/ 7 h 1164"/>
                <a:gd name="T8" fmla="*/ 0 w 6690"/>
                <a:gd name="T9" fmla="*/ 11 h 1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90" h="1164">
                  <a:moveTo>
                    <a:pt x="0" y="18"/>
                  </a:moveTo>
                  <a:cubicBezTo>
                    <a:pt x="450" y="0"/>
                    <a:pt x="390" y="1164"/>
                    <a:pt x="0" y="1089"/>
                  </a:cubicBezTo>
                  <a:cubicBezTo>
                    <a:pt x="870" y="1089"/>
                    <a:pt x="5805" y="1092"/>
                    <a:pt x="6255" y="1092"/>
                  </a:cubicBezTo>
                  <a:cubicBezTo>
                    <a:pt x="6690" y="837"/>
                    <a:pt x="6555" y="102"/>
                    <a:pt x="6255" y="12"/>
                  </a:cubicBezTo>
                  <a:cubicBezTo>
                    <a:pt x="5468" y="20"/>
                    <a:pt x="135" y="12"/>
                    <a:pt x="0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74109" name="Oval 29"/>
          <p:cNvSpPr>
            <a:spLocks noChangeArrowheads="1"/>
          </p:cNvSpPr>
          <p:nvPr/>
        </p:nvSpPr>
        <p:spPr bwMode="auto">
          <a:xfrm>
            <a:off x="5341938" y="4586288"/>
            <a:ext cx="469900" cy="271462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50000">
                <a:srgbClr val="00CCFF"/>
              </a:gs>
              <a:gs pos="100000">
                <a:srgbClr val="000000"/>
              </a:gs>
            </a:gsLst>
            <a:lin ang="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10" name="Freeform 30"/>
          <p:cNvSpPr>
            <a:spLocks/>
          </p:cNvSpPr>
          <p:nvPr/>
        </p:nvSpPr>
        <p:spPr bwMode="auto">
          <a:xfrm>
            <a:off x="5492750" y="4471988"/>
            <a:ext cx="296863" cy="377825"/>
          </a:xfrm>
          <a:custGeom>
            <a:avLst/>
            <a:gdLst>
              <a:gd name="T0" fmla="*/ 161567 w 226"/>
              <a:gd name="T1" fmla="*/ 0 h 274"/>
              <a:gd name="T2" fmla="*/ 0 w 226"/>
              <a:gd name="T3" fmla="*/ 49641 h 274"/>
              <a:gd name="T4" fmla="*/ 0 w 226"/>
              <a:gd name="T5" fmla="*/ 93767 h 274"/>
              <a:gd name="T6" fmla="*/ 74873 w 226"/>
              <a:gd name="T7" fmla="*/ 118587 h 274"/>
              <a:gd name="T8" fmla="*/ 17076 w 226"/>
              <a:gd name="T9" fmla="*/ 261995 h 274"/>
              <a:gd name="T10" fmla="*/ 44661 w 226"/>
              <a:gd name="T11" fmla="*/ 314395 h 274"/>
              <a:gd name="T12" fmla="*/ 118220 w 226"/>
              <a:gd name="T13" fmla="*/ 188913 h 274"/>
              <a:gd name="T14" fmla="*/ 86695 w 226"/>
              <a:gd name="T15" fmla="*/ 361278 h 274"/>
              <a:gd name="T16" fmla="*/ 127415 w 226"/>
              <a:gd name="T17" fmla="*/ 377825 h 274"/>
              <a:gd name="T18" fmla="*/ 161567 w 226"/>
              <a:gd name="T19" fmla="*/ 190291 h 274"/>
              <a:gd name="T20" fmla="*/ 178643 w 226"/>
              <a:gd name="T21" fmla="*/ 359899 h 274"/>
              <a:gd name="T22" fmla="*/ 232499 w 226"/>
              <a:gd name="T23" fmla="*/ 357141 h 274"/>
              <a:gd name="T24" fmla="*/ 206228 w 226"/>
              <a:gd name="T25" fmla="*/ 166850 h 274"/>
              <a:gd name="T26" fmla="*/ 261397 w 226"/>
              <a:gd name="T27" fmla="*/ 315773 h 274"/>
              <a:gd name="T28" fmla="*/ 296863 w 226"/>
              <a:gd name="T29" fmla="*/ 325426 h 274"/>
              <a:gd name="T30" fmla="*/ 232499 w 226"/>
              <a:gd name="T31" fmla="*/ 71704 h 274"/>
              <a:gd name="T32" fmla="*/ 161567 w 226"/>
              <a:gd name="T33" fmla="*/ 0 h 2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6" h="274">
                <a:moveTo>
                  <a:pt x="123" y="0"/>
                </a:moveTo>
                <a:lnTo>
                  <a:pt x="0" y="36"/>
                </a:lnTo>
                <a:lnTo>
                  <a:pt x="0" y="68"/>
                </a:lnTo>
                <a:lnTo>
                  <a:pt x="57" y="86"/>
                </a:lnTo>
                <a:lnTo>
                  <a:pt x="13" y="190"/>
                </a:lnTo>
                <a:lnTo>
                  <a:pt x="34" y="228"/>
                </a:lnTo>
                <a:lnTo>
                  <a:pt x="90" y="137"/>
                </a:lnTo>
                <a:lnTo>
                  <a:pt x="66" y="262"/>
                </a:lnTo>
                <a:lnTo>
                  <a:pt x="97" y="274"/>
                </a:lnTo>
                <a:lnTo>
                  <a:pt x="123" y="138"/>
                </a:lnTo>
                <a:lnTo>
                  <a:pt x="136" y="261"/>
                </a:lnTo>
                <a:lnTo>
                  <a:pt x="177" y="259"/>
                </a:lnTo>
                <a:lnTo>
                  <a:pt x="157" y="121"/>
                </a:lnTo>
                <a:lnTo>
                  <a:pt x="199" y="229"/>
                </a:lnTo>
                <a:lnTo>
                  <a:pt x="226" y="236"/>
                </a:lnTo>
                <a:lnTo>
                  <a:pt x="177" y="52"/>
                </a:lnTo>
                <a:lnTo>
                  <a:pt x="123" y="0"/>
                </a:lnTo>
                <a:close/>
              </a:path>
            </a:pathLst>
          </a:custGeom>
          <a:solidFill>
            <a:srgbClr val="FF00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11" name="Text Box 31"/>
          <p:cNvSpPr txBox="1">
            <a:spLocks noChangeArrowheads="1"/>
          </p:cNvSpPr>
          <p:nvPr/>
        </p:nvSpPr>
        <p:spPr bwMode="auto">
          <a:xfrm>
            <a:off x="2563813" y="4899025"/>
            <a:ext cx="4279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bg-BG" b="0" i="1">
                <a:latin typeface="Times New Roman" pitchFamily="18" charset="0"/>
              </a:rPr>
              <a:t>Тук вътре е верижната структура</a:t>
            </a:r>
            <a:endParaRPr lang="en-US" altLang="bg-BG"/>
          </a:p>
        </p:txBody>
      </p:sp>
      <p:grpSp>
        <p:nvGrpSpPr>
          <p:cNvPr id="12312" name="Group 32"/>
          <p:cNvGrpSpPr>
            <a:grpSpLocks/>
          </p:cNvGrpSpPr>
          <p:nvPr/>
        </p:nvGrpSpPr>
        <p:grpSpPr bwMode="auto">
          <a:xfrm>
            <a:off x="1771650" y="4424363"/>
            <a:ext cx="674688" cy="919162"/>
            <a:chOff x="4802" y="11881"/>
            <a:chExt cx="1769" cy="1583"/>
          </a:xfrm>
        </p:grpSpPr>
        <p:sp>
          <p:nvSpPr>
            <p:cNvPr id="12314" name="Freeform 33"/>
            <p:cNvSpPr>
              <a:spLocks/>
            </p:cNvSpPr>
            <p:nvPr/>
          </p:nvSpPr>
          <p:spPr bwMode="auto">
            <a:xfrm>
              <a:off x="5153" y="12036"/>
              <a:ext cx="115" cy="109"/>
            </a:xfrm>
            <a:custGeom>
              <a:avLst/>
              <a:gdLst>
                <a:gd name="T0" fmla="*/ 0 w 115"/>
                <a:gd name="T1" fmla="*/ 56 h 109"/>
                <a:gd name="T2" fmla="*/ 41 w 115"/>
                <a:gd name="T3" fmla="*/ 35 h 109"/>
                <a:gd name="T4" fmla="*/ 36 w 115"/>
                <a:gd name="T5" fmla="*/ 0 h 109"/>
                <a:gd name="T6" fmla="*/ 54 w 115"/>
                <a:gd name="T7" fmla="*/ 29 h 109"/>
                <a:gd name="T8" fmla="*/ 96 w 115"/>
                <a:gd name="T9" fmla="*/ 2 h 109"/>
                <a:gd name="T10" fmla="*/ 69 w 115"/>
                <a:gd name="T11" fmla="*/ 45 h 109"/>
                <a:gd name="T12" fmla="*/ 115 w 115"/>
                <a:gd name="T13" fmla="*/ 72 h 109"/>
                <a:gd name="T14" fmla="*/ 63 w 115"/>
                <a:gd name="T15" fmla="*/ 66 h 109"/>
                <a:gd name="T16" fmla="*/ 70 w 115"/>
                <a:gd name="T17" fmla="*/ 104 h 109"/>
                <a:gd name="T18" fmla="*/ 50 w 115"/>
                <a:gd name="T19" fmla="*/ 71 h 109"/>
                <a:gd name="T20" fmla="*/ 26 w 115"/>
                <a:gd name="T21" fmla="*/ 109 h 109"/>
                <a:gd name="T22" fmla="*/ 38 w 115"/>
                <a:gd name="T23" fmla="*/ 56 h 109"/>
                <a:gd name="T24" fmla="*/ 0 w 115"/>
                <a:gd name="T25" fmla="*/ 56 h 1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5" h="109">
                  <a:moveTo>
                    <a:pt x="0" y="56"/>
                  </a:moveTo>
                  <a:lnTo>
                    <a:pt x="41" y="35"/>
                  </a:lnTo>
                  <a:lnTo>
                    <a:pt x="36" y="0"/>
                  </a:lnTo>
                  <a:lnTo>
                    <a:pt x="54" y="29"/>
                  </a:lnTo>
                  <a:lnTo>
                    <a:pt x="96" y="2"/>
                  </a:lnTo>
                  <a:lnTo>
                    <a:pt x="69" y="45"/>
                  </a:lnTo>
                  <a:lnTo>
                    <a:pt x="115" y="72"/>
                  </a:lnTo>
                  <a:lnTo>
                    <a:pt x="63" y="66"/>
                  </a:lnTo>
                  <a:lnTo>
                    <a:pt x="70" y="104"/>
                  </a:lnTo>
                  <a:lnTo>
                    <a:pt x="50" y="71"/>
                  </a:lnTo>
                  <a:lnTo>
                    <a:pt x="26" y="109"/>
                  </a:lnTo>
                  <a:lnTo>
                    <a:pt x="38" y="56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15" name="Freeform 34"/>
            <p:cNvSpPr>
              <a:spLocks/>
            </p:cNvSpPr>
            <p:nvPr/>
          </p:nvSpPr>
          <p:spPr bwMode="auto">
            <a:xfrm>
              <a:off x="4802" y="12796"/>
              <a:ext cx="88" cy="82"/>
            </a:xfrm>
            <a:custGeom>
              <a:avLst/>
              <a:gdLst>
                <a:gd name="T0" fmla="*/ 0 w 88"/>
                <a:gd name="T1" fmla="*/ 43 h 82"/>
                <a:gd name="T2" fmla="*/ 32 w 88"/>
                <a:gd name="T3" fmla="*/ 26 h 82"/>
                <a:gd name="T4" fmla="*/ 27 w 88"/>
                <a:gd name="T5" fmla="*/ 0 h 82"/>
                <a:gd name="T6" fmla="*/ 42 w 88"/>
                <a:gd name="T7" fmla="*/ 23 h 82"/>
                <a:gd name="T8" fmla="*/ 73 w 88"/>
                <a:gd name="T9" fmla="*/ 2 h 82"/>
                <a:gd name="T10" fmla="*/ 52 w 88"/>
                <a:gd name="T11" fmla="*/ 33 h 82"/>
                <a:gd name="T12" fmla="*/ 88 w 88"/>
                <a:gd name="T13" fmla="*/ 55 h 82"/>
                <a:gd name="T14" fmla="*/ 48 w 88"/>
                <a:gd name="T15" fmla="*/ 50 h 82"/>
                <a:gd name="T16" fmla="*/ 53 w 88"/>
                <a:gd name="T17" fmla="*/ 78 h 82"/>
                <a:gd name="T18" fmla="*/ 39 w 88"/>
                <a:gd name="T19" fmla="*/ 53 h 82"/>
                <a:gd name="T20" fmla="*/ 20 w 88"/>
                <a:gd name="T21" fmla="*/ 82 h 82"/>
                <a:gd name="T22" fmla="*/ 29 w 88"/>
                <a:gd name="T23" fmla="*/ 43 h 82"/>
                <a:gd name="T24" fmla="*/ 0 w 88"/>
                <a:gd name="T25" fmla="*/ 43 h 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2">
                  <a:moveTo>
                    <a:pt x="0" y="43"/>
                  </a:moveTo>
                  <a:lnTo>
                    <a:pt x="32" y="26"/>
                  </a:lnTo>
                  <a:lnTo>
                    <a:pt x="27" y="0"/>
                  </a:lnTo>
                  <a:lnTo>
                    <a:pt x="42" y="23"/>
                  </a:lnTo>
                  <a:lnTo>
                    <a:pt x="73" y="2"/>
                  </a:lnTo>
                  <a:lnTo>
                    <a:pt x="52" y="33"/>
                  </a:lnTo>
                  <a:lnTo>
                    <a:pt x="88" y="55"/>
                  </a:lnTo>
                  <a:lnTo>
                    <a:pt x="48" y="50"/>
                  </a:lnTo>
                  <a:lnTo>
                    <a:pt x="53" y="78"/>
                  </a:lnTo>
                  <a:lnTo>
                    <a:pt x="39" y="53"/>
                  </a:lnTo>
                  <a:lnTo>
                    <a:pt x="20" y="82"/>
                  </a:lnTo>
                  <a:lnTo>
                    <a:pt x="29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16" name="Freeform 35"/>
            <p:cNvSpPr>
              <a:spLocks/>
            </p:cNvSpPr>
            <p:nvPr/>
          </p:nvSpPr>
          <p:spPr bwMode="auto">
            <a:xfrm>
              <a:off x="5115" y="12012"/>
              <a:ext cx="1204" cy="1201"/>
            </a:xfrm>
            <a:custGeom>
              <a:avLst/>
              <a:gdLst>
                <a:gd name="T0" fmla="*/ 653 w 1204"/>
                <a:gd name="T1" fmla="*/ 632 h 1201"/>
                <a:gd name="T2" fmla="*/ 643 w 1204"/>
                <a:gd name="T3" fmla="*/ 781 h 1201"/>
                <a:gd name="T4" fmla="*/ 615 w 1204"/>
                <a:gd name="T5" fmla="*/ 624 h 1201"/>
                <a:gd name="T6" fmla="*/ 529 w 1204"/>
                <a:gd name="T7" fmla="*/ 774 h 1201"/>
                <a:gd name="T8" fmla="*/ 588 w 1204"/>
                <a:gd name="T9" fmla="*/ 615 h 1201"/>
                <a:gd name="T10" fmla="*/ 426 w 1204"/>
                <a:gd name="T11" fmla="*/ 667 h 1201"/>
                <a:gd name="T12" fmla="*/ 582 w 1204"/>
                <a:gd name="T13" fmla="*/ 585 h 1201"/>
                <a:gd name="T14" fmla="*/ 484 w 1204"/>
                <a:gd name="T15" fmla="*/ 539 h 1201"/>
                <a:gd name="T16" fmla="*/ 579 w 1204"/>
                <a:gd name="T17" fmla="*/ 559 h 1201"/>
                <a:gd name="T18" fmla="*/ 503 w 1204"/>
                <a:gd name="T19" fmla="*/ 464 h 1201"/>
                <a:gd name="T20" fmla="*/ 612 w 1204"/>
                <a:gd name="T21" fmla="*/ 553 h 1201"/>
                <a:gd name="T22" fmla="*/ 584 w 1204"/>
                <a:gd name="T23" fmla="*/ 371 h 1201"/>
                <a:gd name="T24" fmla="*/ 631 w 1204"/>
                <a:gd name="T25" fmla="*/ 538 h 1201"/>
                <a:gd name="T26" fmla="*/ 690 w 1204"/>
                <a:gd name="T27" fmla="*/ 397 h 1201"/>
                <a:gd name="T28" fmla="*/ 648 w 1204"/>
                <a:gd name="T29" fmla="*/ 560 h 1201"/>
                <a:gd name="T30" fmla="*/ 828 w 1204"/>
                <a:gd name="T31" fmla="*/ 443 h 1201"/>
                <a:gd name="T32" fmla="*/ 665 w 1204"/>
                <a:gd name="T33" fmla="*/ 585 h 1201"/>
                <a:gd name="T34" fmla="*/ 819 w 1204"/>
                <a:gd name="T35" fmla="*/ 595 h 1201"/>
                <a:gd name="T36" fmla="*/ 674 w 1204"/>
                <a:gd name="T37" fmla="*/ 602 h 1201"/>
                <a:gd name="T38" fmla="*/ 776 w 1204"/>
                <a:gd name="T39" fmla="*/ 668 h 1201"/>
                <a:gd name="T40" fmla="*/ 671 w 1204"/>
                <a:gd name="T41" fmla="*/ 619 h 1201"/>
                <a:gd name="T42" fmla="*/ 796 w 1204"/>
                <a:gd name="T43" fmla="*/ 773 h 1201"/>
                <a:gd name="T44" fmla="*/ 653 w 1204"/>
                <a:gd name="T45" fmla="*/ 632 h 1201"/>
                <a:gd name="T46" fmla="*/ 711 w 1204"/>
                <a:gd name="T47" fmla="*/ 734 h 1201"/>
                <a:gd name="T48" fmla="*/ 1164 w 1204"/>
                <a:gd name="T49" fmla="*/ 1176 h 1201"/>
                <a:gd name="T50" fmla="*/ 769 w 1204"/>
                <a:gd name="T51" fmla="*/ 691 h 1201"/>
                <a:gd name="T52" fmla="*/ 1102 w 1204"/>
                <a:gd name="T53" fmla="*/ 780 h 1201"/>
                <a:gd name="T54" fmla="*/ 776 w 1204"/>
                <a:gd name="T55" fmla="*/ 641 h 1201"/>
                <a:gd name="T56" fmla="*/ 1204 w 1204"/>
                <a:gd name="T57" fmla="*/ 444 h 1201"/>
                <a:gd name="T58" fmla="*/ 752 w 1204"/>
                <a:gd name="T59" fmla="*/ 585 h 1201"/>
                <a:gd name="T60" fmla="*/ 1135 w 1204"/>
                <a:gd name="T61" fmla="*/ 93 h 1201"/>
                <a:gd name="T62" fmla="*/ 699 w 1204"/>
                <a:gd name="T63" fmla="*/ 507 h 1201"/>
                <a:gd name="T64" fmla="*/ 825 w 1204"/>
                <a:gd name="T65" fmla="*/ 0 h 1201"/>
                <a:gd name="T66" fmla="*/ 647 w 1204"/>
                <a:gd name="T67" fmla="*/ 436 h 1201"/>
                <a:gd name="T68" fmla="*/ 431 w 1204"/>
                <a:gd name="T69" fmla="*/ 11 h 1201"/>
                <a:gd name="T70" fmla="*/ 586 w 1204"/>
                <a:gd name="T71" fmla="*/ 485 h 1201"/>
                <a:gd name="T72" fmla="*/ 246 w 1204"/>
                <a:gd name="T73" fmla="*/ 209 h 1201"/>
                <a:gd name="T74" fmla="*/ 486 w 1204"/>
                <a:gd name="T75" fmla="*/ 505 h 1201"/>
                <a:gd name="T76" fmla="*/ 189 w 1204"/>
                <a:gd name="T77" fmla="*/ 443 h 1201"/>
                <a:gd name="T78" fmla="*/ 490 w 1204"/>
                <a:gd name="T79" fmla="*/ 586 h 1201"/>
                <a:gd name="T80" fmla="*/ 0 w 1204"/>
                <a:gd name="T81" fmla="*/ 840 h 1201"/>
                <a:gd name="T82" fmla="*/ 510 w 1204"/>
                <a:gd name="T83" fmla="*/ 681 h 1201"/>
                <a:gd name="T84" fmla="*/ 326 w 1204"/>
                <a:gd name="T85" fmla="*/ 1178 h 1201"/>
                <a:gd name="T86" fmla="*/ 594 w 1204"/>
                <a:gd name="T87" fmla="*/ 705 h 1201"/>
                <a:gd name="T88" fmla="*/ 681 w 1204"/>
                <a:gd name="T89" fmla="*/ 1201 h 1201"/>
                <a:gd name="T90" fmla="*/ 711 w 1204"/>
                <a:gd name="T91" fmla="*/ 734 h 1201"/>
                <a:gd name="T92" fmla="*/ 653 w 1204"/>
                <a:gd name="T93" fmla="*/ 632 h 120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04" h="1201">
                  <a:moveTo>
                    <a:pt x="653" y="632"/>
                  </a:moveTo>
                  <a:lnTo>
                    <a:pt x="643" y="781"/>
                  </a:lnTo>
                  <a:lnTo>
                    <a:pt x="615" y="624"/>
                  </a:lnTo>
                  <a:lnTo>
                    <a:pt x="529" y="774"/>
                  </a:lnTo>
                  <a:lnTo>
                    <a:pt x="588" y="615"/>
                  </a:lnTo>
                  <a:lnTo>
                    <a:pt x="426" y="667"/>
                  </a:lnTo>
                  <a:lnTo>
                    <a:pt x="582" y="585"/>
                  </a:lnTo>
                  <a:lnTo>
                    <a:pt x="484" y="539"/>
                  </a:lnTo>
                  <a:lnTo>
                    <a:pt x="579" y="559"/>
                  </a:lnTo>
                  <a:lnTo>
                    <a:pt x="503" y="464"/>
                  </a:lnTo>
                  <a:lnTo>
                    <a:pt x="612" y="553"/>
                  </a:lnTo>
                  <a:lnTo>
                    <a:pt x="584" y="371"/>
                  </a:lnTo>
                  <a:lnTo>
                    <a:pt x="631" y="538"/>
                  </a:lnTo>
                  <a:lnTo>
                    <a:pt x="690" y="397"/>
                  </a:lnTo>
                  <a:lnTo>
                    <a:pt x="648" y="560"/>
                  </a:lnTo>
                  <a:lnTo>
                    <a:pt x="828" y="443"/>
                  </a:lnTo>
                  <a:lnTo>
                    <a:pt x="665" y="585"/>
                  </a:lnTo>
                  <a:lnTo>
                    <a:pt x="819" y="595"/>
                  </a:lnTo>
                  <a:lnTo>
                    <a:pt x="674" y="602"/>
                  </a:lnTo>
                  <a:lnTo>
                    <a:pt x="776" y="668"/>
                  </a:lnTo>
                  <a:lnTo>
                    <a:pt x="671" y="619"/>
                  </a:lnTo>
                  <a:lnTo>
                    <a:pt x="796" y="773"/>
                  </a:lnTo>
                  <a:lnTo>
                    <a:pt x="653" y="632"/>
                  </a:lnTo>
                  <a:lnTo>
                    <a:pt x="711" y="734"/>
                  </a:lnTo>
                  <a:lnTo>
                    <a:pt x="1164" y="1176"/>
                  </a:lnTo>
                  <a:lnTo>
                    <a:pt x="769" y="691"/>
                  </a:lnTo>
                  <a:lnTo>
                    <a:pt x="1102" y="780"/>
                  </a:lnTo>
                  <a:lnTo>
                    <a:pt x="776" y="641"/>
                  </a:lnTo>
                  <a:lnTo>
                    <a:pt x="1204" y="444"/>
                  </a:lnTo>
                  <a:lnTo>
                    <a:pt x="752" y="585"/>
                  </a:lnTo>
                  <a:lnTo>
                    <a:pt x="1135" y="93"/>
                  </a:lnTo>
                  <a:lnTo>
                    <a:pt x="699" y="507"/>
                  </a:lnTo>
                  <a:lnTo>
                    <a:pt x="825" y="0"/>
                  </a:lnTo>
                  <a:lnTo>
                    <a:pt x="647" y="436"/>
                  </a:lnTo>
                  <a:lnTo>
                    <a:pt x="431" y="11"/>
                  </a:lnTo>
                  <a:lnTo>
                    <a:pt x="586" y="485"/>
                  </a:lnTo>
                  <a:lnTo>
                    <a:pt x="246" y="209"/>
                  </a:lnTo>
                  <a:lnTo>
                    <a:pt x="486" y="505"/>
                  </a:lnTo>
                  <a:lnTo>
                    <a:pt x="189" y="443"/>
                  </a:lnTo>
                  <a:lnTo>
                    <a:pt x="490" y="586"/>
                  </a:lnTo>
                  <a:lnTo>
                    <a:pt x="0" y="840"/>
                  </a:lnTo>
                  <a:lnTo>
                    <a:pt x="510" y="681"/>
                  </a:lnTo>
                  <a:lnTo>
                    <a:pt x="326" y="1178"/>
                  </a:lnTo>
                  <a:lnTo>
                    <a:pt x="594" y="705"/>
                  </a:lnTo>
                  <a:lnTo>
                    <a:pt x="681" y="1201"/>
                  </a:lnTo>
                  <a:lnTo>
                    <a:pt x="711" y="734"/>
                  </a:lnTo>
                  <a:lnTo>
                    <a:pt x="653" y="63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17" name="Freeform 36"/>
            <p:cNvSpPr>
              <a:spLocks/>
            </p:cNvSpPr>
            <p:nvPr/>
          </p:nvSpPr>
          <p:spPr bwMode="auto">
            <a:xfrm>
              <a:off x="5939" y="11929"/>
              <a:ext cx="301" cy="367"/>
            </a:xfrm>
            <a:custGeom>
              <a:avLst/>
              <a:gdLst>
                <a:gd name="T0" fmla="*/ 301 w 301"/>
                <a:gd name="T1" fmla="*/ 0 h 367"/>
                <a:gd name="T2" fmla="*/ 288 w 301"/>
                <a:gd name="T3" fmla="*/ 5 h 367"/>
                <a:gd name="T4" fmla="*/ 272 w 301"/>
                <a:gd name="T5" fmla="*/ 16 h 367"/>
                <a:gd name="T6" fmla="*/ 255 w 301"/>
                <a:gd name="T7" fmla="*/ 30 h 367"/>
                <a:gd name="T8" fmla="*/ 234 w 301"/>
                <a:gd name="T9" fmla="*/ 47 h 367"/>
                <a:gd name="T10" fmla="*/ 211 w 301"/>
                <a:gd name="T11" fmla="*/ 69 h 367"/>
                <a:gd name="T12" fmla="*/ 188 w 301"/>
                <a:gd name="T13" fmla="*/ 92 h 367"/>
                <a:gd name="T14" fmla="*/ 163 w 301"/>
                <a:gd name="T15" fmla="*/ 117 h 367"/>
                <a:gd name="T16" fmla="*/ 139 w 301"/>
                <a:gd name="T17" fmla="*/ 143 h 367"/>
                <a:gd name="T18" fmla="*/ 114 w 301"/>
                <a:gd name="T19" fmla="*/ 170 h 367"/>
                <a:gd name="T20" fmla="*/ 91 w 301"/>
                <a:gd name="T21" fmla="*/ 198 h 367"/>
                <a:gd name="T22" fmla="*/ 70 w 301"/>
                <a:gd name="T23" fmla="*/ 225 h 367"/>
                <a:gd name="T24" fmla="*/ 50 w 301"/>
                <a:gd name="T25" fmla="*/ 252 h 367"/>
                <a:gd name="T26" fmla="*/ 33 w 301"/>
                <a:gd name="T27" fmla="*/ 276 h 367"/>
                <a:gd name="T28" fmla="*/ 18 w 301"/>
                <a:gd name="T29" fmla="*/ 299 h 367"/>
                <a:gd name="T30" fmla="*/ 8 w 301"/>
                <a:gd name="T31" fmla="*/ 319 h 367"/>
                <a:gd name="T32" fmla="*/ 1 w 301"/>
                <a:gd name="T33" fmla="*/ 337 h 367"/>
                <a:gd name="T34" fmla="*/ 0 w 301"/>
                <a:gd name="T35" fmla="*/ 348 h 367"/>
                <a:gd name="T36" fmla="*/ 1 w 301"/>
                <a:gd name="T37" fmla="*/ 357 h 367"/>
                <a:gd name="T38" fmla="*/ 5 w 301"/>
                <a:gd name="T39" fmla="*/ 364 h 367"/>
                <a:gd name="T40" fmla="*/ 11 w 301"/>
                <a:gd name="T41" fmla="*/ 367 h 367"/>
                <a:gd name="T42" fmla="*/ 18 w 301"/>
                <a:gd name="T43" fmla="*/ 365 h 367"/>
                <a:gd name="T44" fmla="*/ 25 w 301"/>
                <a:gd name="T45" fmla="*/ 362 h 367"/>
                <a:gd name="T46" fmla="*/ 31 w 301"/>
                <a:gd name="T47" fmla="*/ 354 h 367"/>
                <a:gd name="T48" fmla="*/ 37 w 301"/>
                <a:gd name="T49" fmla="*/ 342 h 367"/>
                <a:gd name="T50" fmla="*/ 50 w 301"/>
                <a:gd name="T51" fmla="*/ 314 h 367"/>
                <a:gd name="T52" fmla="*/ 76 w 301"/>
                <a:gd name="T53" fmla="*/ 276 h 367"/>
                <a:gd name="T54" fmla="*/ 107 w 301"/>
                <a:gd name="T55" fmla="*/ 232 h 367"/>
                <a:gd name="T56" fmla="*/ 143 w 301"/>
                <a:gd name="T57" fmla="*/ 186 h 367"/>
                <a:gd name="T58" fmla="*/ 181 w 301"/>
                <a:gd name="T59" fmla="*/ 142 h 367"/>
                <a:gd name="T60" fmla="*/ 215 w 301"/>
                <a:gd name="T61" fmla="*/ 103 h 367"/>
                <a:gd name="T62" fmla="*/ 244 w 301"/>
                <a:gd name="T63" fmla="*/ 71 h 367"/>
                <a:gd name="T64" fmla="*/ 264 w 301"/>
                <a:gd name="T65" fmla="*/ 51 h 367"/>
                <a:gd name="T66" fmla="*/ 258 w 301"/>
                <a:gd name="T67" fmla="*/ 54 h 367"/>
                <a:gd name="T68" fmla="*/ 250 w 301"/>
                <a:gd name="T69" fmla="*/ 60 h 367"/>
                <a:gd name="T70" fmla="*/ 239 w 301"/>
                <a:gd name="T71" fmla="*/ 67 h 367"/>
                <a:gd name="T72" fmla="*/ 229 w 301"/>
                <a:gd name="T73" fmla="*/ 74 h 367"/>
                <a:gd name="T74" fmla="*/ 219 w 301"/>
                <a:gd name="T75" fmla="*/ 81 h 367"/>
                <a:gd name="T76" fmla="*/ 211 w 301"/>
                <a:gd name="T77" fmla="*/ 87 h 367"/>
                <a:gd name="T78" fmla="*/ 204 w 301"/>
                <a:gd name="T79" fmla="*/ 93 h 367"/>
                <a:gd name="T80" fmla="*/ 199 w 301"/>
                <a:gd name="T81" fmla="*/ 97 h 367"/>
                <a:gd name="T82" fmla="*/ 209 w 301"/>
                <a:gd name="T83" fmla="*/ 86 h 367"/>
                <a:gd name="T84" fmla="*/ 224 w 301"/>
                <a:gd name="T85" fmla="*/ 71 h 367"/>
                <a:gd name="T86" fmla="*/ 238 w 301"/>
                <a:gd name="T87" fmla="*/ 56 h 367"/>
                <a:gd name="T88" fmla="*/ 252 w 301"/>
                <a:gd name="T89" fmla="*/ 41 h 367"/>
                <a:gd name="T90" fmla="*/ 268 w 301"/>
                <a:gd name="T91" fmla="*/ 27 h 367"/>
                <a:gd name="T92" fmla="*/ 281 w 301"/>
                <a:gd name="T93" fmla="*/ 14 h 367"/>
                <a:gd name="T94" fmla="*/ 293 w 301"/>
                <a:gd name="T95" fmla="*/ 5 h 367"/>
                <a:gd name="T96" fmla="*/ 301 w 301"/>
                <a:gd name="T97" fmla="*/ 0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01" h="367">
                  <a:moveTo>
                    <a:pt x="301" y="0"/>
                  </a:moveTo>
                  <a:lnTo>
                    <a:pt x="288" y="5"/>
                  </a:lnTo>
                  <a:lnTo>
                    <a:pt x="272" y="16"/>
                  </a:lnTo>
                  <a:lnTo>
                    <a:pt x="255" y="30"/>
                  </a:lnTo>
                  <a:lnTo>
                    <a:pt x="234" y="47"/>
                  </a:lnTo>
                  <a:lnTo>
                    <a:pt x="211" y="69"/>
                  </a:lnTo>
                  <a:lnTo>
                    <a:pt x="188" y="92"/>
                  </a:lnTo>
                  <a:lnTo>
                    <a:pt x="163" y="117"/>
                  </a:lnTo>
                  <a:lnTo>
                    <a:pt x="139" y="143"/>
                  </a:lnTo>
                  <a:lnTo>
                    <a:pt x="114" y="170"/>
                  </a:lnTo>
                  <a:lnTo>
                    <a:pt x="91" y="198"/>
                  </a:lnTo>
                  <a:lnTo>
                    <a:pt x="70" y="225"/>
                  </a:lnTo>
                  <a:lnTo>
                    <a:pt x="50" y="252"/>
                  </a:lnTo>
                  <a:lnTo>
                    <a:pt x="33" y="276"/>
                  </a:lnTo>
                  <a:lnTo>
                    <a:pt x="18" y="299"/>
                  </a:lnTo>
                  <a:lnTo>
                    <a:pt x="8" y="319"/>
                  </a:lnTo>
                  <a:lnTo>
                    <a:pt x="1" y="337"/>
                  </a:lnTo>
                  <a:lnTo>
                    <a:pt x="0" y="348"/>
                  </a:lnTo>
                  <a:lnTo>
                    <a:pt x="1" y="357"/>
                  </a:lnTo>
                  <a:lnTo>
                    <a:pt x="5" y="364"/>
                  </a:lnTo>
                  <a:lnTo>
                    <a:pt x="11" y="367"/>
                  </a:lnTo>
                  <a:lnTo>
                    <a:pt x="18" y="365"/>
                  </a:lnTo>
                  <a:lnTo>
                    <a:pt x="25" y="362"/>
                  </a:lnTo>
                  <a:lnTo>
                    <a:pt x="31" y="354"/>
                  </a:lnTo>
                  <a:lnTo>
                    <a:pt x="37" y="342"/>
                  </a:lnTo>
                  <a:lnTo>
                    <a:pt x="50" y="314"/>
                  </a:lnTo>
                  <a:lnTo>
                    <a:pt x="76" y="276"/>
                  </a:lnTo>
                  <a:lnTo>
                    <a:pt x="107" y="232"/>
                  </a:lnTo>
                  <a:lnTo>
                    <a:pt x="143" y="186"/>
                  </a:lnTo>
                  <a:lnTo>
                    <a:pt x="181" y="142"/>
                  </a:lnTo>
                  <a:lnTo>
                    <a:pt x="215" y="103"/>
                  </a:lnTo>
                  <a:lnTo>
                    <a:pt x="244" y="71"/>
                  </a:lnTo>
                  <a:lnTo>
                    <a:pt x="264" y="51"/>
                  </a:lnTo>
                  <a:lnTo>
                    <a:pt x="258" y="54"/>
                  </a:lnTo>
                  <a:lnTo>
                    <a:pt x="250" y="60"/>
                  </a:lnTo>
                  <a:lnTo>
                    <a:pt x="239" y="67"/>
                  </a:lnTo>
                  <a:lnTo>
                    <a:pt x="229" y="74"/>
                  </a:lnTo>
                  <a:lnTo>
                    <a:pt x="219" y="81"/>
                  </a:lnTo>
                  <a:lnTo>
                    <a:pt x="211" y="87"/>
                  </a:lnTo>
                  <a:lnTo>
                    <a:pt x="204" y="93"/>
                  </a:lnTo>
                  <a:lnTo>
                    <a:pt x="199" y="97"/>
                  </a:lnTo>
                  <a:lnTo>
                    <a:pt x="209" y="86"/>
                  </a:lnTo>
                  <a:lnTo>
                    <a:pt x="224" y="71"/>
                  </a:lnTo>
                  <a:lnTo>
                    <a:pt x="238" y="56"/>
                  </a:lnTo>
                  <a:lnTo>
                    <a:pt x="252" y="41"/>
                  </a:lnTo>
                  <a:lnTo>
                    <a:pt x="268" y="27"/>
                  </a:lnTo>
                  <a:lnTo>
                    <a:pt x="281" y="14"/>
                  </a:lnTo>
                  <a:lnTo>
                    <a:pt x="293" y="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18" name="Freeform 37"/>
            <p:cNvSpPr>
              <a:spLocks/>
            </p:cNvSpPr>
            <p:nvPr/>
          </p:nvSpPr>
          <p:spPr bwMode="auto">
            <a:xfrm>
              <a:off x="5176" y="12826"/>
              <a:ext cx="287" cy="438"/>
            </a:xfrm>
            <a:custGeom>
              <a:avLst/>
              <a:gdLst>
                <a:gd name="T0" fmla="*/ 0 w 287"/>
                <a:gd name="T1" fmla="*/ 438 h 438"/>
                <a:gd name="T2" fmla="*/ 1 w 287"/>
                <a:gd name="T3" fmla="*/ 422 h 438"/>
                <a:gd name="T4" fmla="*/ 7 w 287"/>
                <a:gd name="T5" fmla="*/ 402 h 438"/>
                <a:gd name="T6" fmla="*/ 15 w 287"/>
                <a:gd name="T7" fmla="*/ 377 h 438"/>
                <a:gd name="T8" fmla="*/ 26 w 287"/>
                <a:gd name="T9" fmla="*/ 350 h 438"/>
                <a:gd name="T10" fmla="*/ 40 w 287"/>
                <a:gd name="T11" fmla="*/ 319 h 438"/>
                <a:gd name="T12" fmla="*/ 56 w 287"/>
                <a:gd name="T13" fmla="*/ 286 h 438"/>
                <a:gd name="T14" fmla="*/ 73 w 287"/>
                <a:gd name="T15" fmla="*/ 253 h 438"/>
                <a:gd name="T16" fmla="*/ 92 w 287"/>
                <a:gd name="T17" fmla="*/ 218 h 438"/>
                <a:gd name="T18" fmla="*/ 112 w 287"/>
                <a:gd name="T19" fmla="*/ 184 h 438"/>
                <a:gd name="T20" fmla="*/ 133 w 287"/>
                <a:gd name="T21" fmla="*/ 149 h 438"/>
                <a:gd name="T22" fmla="*/ 153 w 287"/>
                <a:gd name="T23" fmla="*/ 118 h 438"/>
                <a:gd name="T24" fmla="*/ 173 w 287"/>
                <a:gd name="T25" fmla="*/ 88 h 438"/>
                <a:gd name="T26" fmla="*/ 194 w 287"/>
                <a:gd name="T27" fmla="*/ 62 h 438"/>
                <a:gd name="T28" fmla="*/ 214 w 287"/>
                <a:gd name="T29" fmla="*/ 39 h 438"/>
                <a:gd name="T30" fmla="*/ 231 w 287"/>
                <a:gd name="T31" fmla="*/ 20 h 438"/>
                <a:gd name="T32" fmla="*/ 248 w 287"/>
                <a:gd name="T33" fmla="*/ 7 h 438"/>
                <a:gd name="T34" fmla="*/ 261 w 287"/>
                <a:gd name="T35" fmla="*/ 2 h 438"/>
                <a:gd name="T36" fmla="*/ 271 w 287"/>
                <a:gd name="T37" fmla="*/ 0 h 438"/>
                <a:gd name="T38" fmla="*/ 280 w 287"/>
                <a:gd name="T39" fmla="*/ 2 h 438"/>
                <a:gd name="T40" fmla="*/ 286 w 287"/>
                <a:gd name="T41" fmla="*/ 7 h 438"/>
                <a:gd name="T42" fmla="*/ 287 w 287"/>
                <a:gd name="T43" fmla="*/ 16 h 438"/>
                <a:gd name="T44" fmla="*/ 286 w 287"/>
                <a:gd name="T45" fmla="*/ 25 h 438"/>
                <a:gd name="T46" fmla="*/ 278 w 287"/>
                <a:gd name="T47" fmla="*/ 35 h 438"/>
                <a:gd name="T48" fmla="*/ 267 w 287"/>
                <a:gd name="T49" fmla="*/ 45 h 438"/>
                <a:gd name="T50" fmla="*/ 241 w 287"/>
                <a:gd name="T51" fmla="*/ 69 h 438"/>
                <a:gd name="T52" fmla="*/ 211 w 287"/>
                <a:gd name="T53" fmla="*/ 106 h 438"/>
                <a:gd name="T54" fmla="*/ 176 w 287"/>
                <a:gd name="T55" fmla="*/ 154 h 438"/>
                <a:gd name="T56" fmla="*/ 142 w 287"/>
                <a:gd name="T57" fmla="*/ 207 h 438"/>
                <a:gd name="T58" fmla="*/ 109 w 287"/>
                <a:gd name="T59" fmla="*/ 260 h 438"/>
                <a:gd name="T60" fmla="*/ 80 w 287"/>
                <a:gd name="T61" fmla="*/ 309 h 438"/>
                <a:gd name="T62" fmla="*/ 59 w 287"/>
                <a:gd name="T63" fmla="*/ 350 h 438"/>
                <a:gd name="T64" fmla="*/ 44 w 287"/>
                <a:gd name="T65" fmla="*/ 377 h 438"/>
                <a:gd name="T66" fmla="*/ 48 w 287"/>
                <a:gd name="T67" fmla="*/ 359 h 438"/>
                <a:gd name="T68" fmla="*/ 57 w 287"/>
                <a:gd name="T69" fmla="*/ 331 h 438"/>
                <a:gd name="T70" fmla="*/ 66 w 287"/>
                <a:gd name="T71" fmla="*/ 306 h 438"/>
                <a:gd name="T72" fmla="*/ 71 w 287"/>
                <a:gd name="T73" fmla="*/ 288 h 438"/>
                <a:gd name="T74" fmla="*/ 63 w 287"/>
                <a:gd name="T75" fmla="*/ 304 h 438"/>
                <a:gd name="T76" fmla="*/ 51 w 287"/>
                <a:gd name="T77" fmla="*/ 324 h 438"/>
                <a:gd name="T78" fmla="*/ 40 w 287"/>
                <a:gd name="T79" fmla="*/ 346 h 438"/>
                <a:gd name="T80" fmla="*/ 30 w 287"/>
                <a:gd name="T81" fmla="*/ 369 h 438"/>
                <a:gd name="T82" fmla="*/ 18 w 287"/>
                <a:gd name="T83" fmla="*/ 390 h 438"/>
                <a:gd name="T84" fmla="*/ 10 w 287"/>
                <a:gd name="T85" fmla="*/ 410 h 438"/>
                <a:gd name="T86" fmla="*/ 3 w 287"/>
                <a:gd name="T87" fmla="*/ 426 h 438"/>
                <a:gd name="T88" fmla="*/ 0 w 287"/>
                <a:gd name="T89" fmla="*/ 438 h 4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7" h="438">
                  <a:moveTo>
                    <a:pt x="0" y="438"/>
                  </a:moveTo>
                  <a:lnTo>
                    <a:pt x="1" y="422"/>
                  </a:lnTo>
                  <a:lnTo>
                    <a:pt x="7" y="402"/>
                  </a:lnTo>
                  <a:lnTo>
                    <a:pt x="15" y="377"/>
                  </a:lnTo>
                  <a:lnTo>
                    <a:pt x="26" y="350"/>
                  </a:lnTo>
                  <a:lnTo>
                    <a:pt x="40" y="319"/>
                  </a:lnTo>
                  <a:lnTo>
                    <a:pt x="56" y="286"/>
                  </a:lnTo>
                  <a:lnTo>
                    <a:pt x="73" y="253"/>
                  </a:lnTo>
                  <a:lnTo>
                    <a:pt x="92" y="218"/>
                  </a:lnTo>
                  <a:lnTo>
                    <a:pt x="112" y="184"/>
                  </a:lnTo>
                  <a:lnTo>
                    <a:pt x="133" y="149"/>
                  </a:lnTo>
                  <a:lnTo>
                    <a:pt x="153" y="118"/>
                  </a:lnTo>
                  <a:lnTo>
                    <a:pt x="173" y="88"/>
                  </a:lnTo>
                  <a:lnTo>
                    <a:pt x="194" y="62"/>
                  </a:lnTo>
                  <a:lnTo>
                    <a:pt x="214" y="39"/>
                  </a:lnTo>
                  <a:lnTo>
                    <a:pt x="231" y="20"/>
                  </a:lnTo>
                  <a:lnTo>
                    <a:pt x="248" y="7"/>
                  </a:lnTo>
                  <a:lnTo>
                    <a:pt x="261" y="2"/>
                  </a:lnTo>
                  <a:lnTo>
                    <a:pt x="271" y="0"/>
                  </a:lnTo>
                  <a:lnTo>
                    <a:pt x="280" y="2"/>
                  </a:lnTo>
                  <a:lnTo>
                    <a:pt x="286" y="7"/>
                  </a:lnTo>
                  <a:lnTo>
                    <a:pt x="287" y="16"/>
                  </a:lnTo>
                  <a:lnTo>
                    <a:pt x="286" y="25"/>
                  </a:lnTo>
                  <a:lnTo>
                    <a:pt x="278" y="35"/>
                  </a:lnTo>
                  <a:lnTo>
                    <a:pt x="267" y="45"/>
                  </a:lnTo>
                  <a:lnTo>
                    <a:pt x="241" y="69"/>
                  </a:lnTo>
                  <a:lnTo>
                    <a:pt x="211" y="106"/>
                  </a:lnTo>
                  <a:lnTo>
                    <a:pt x="176" y="154"/>
                  </a:lnTo>
                  <a:lnTo>
                    <a:pt x="142" y="207"/>
                  </a:lnTo>
                  <a:lnTo>
                    <a:pt x="109" y="260"/>
                  </a:lnTo>
                  <a:lnTo>
                    <a:pt x="80" y="309"/>
                  </a:lnTo>
                  <a:lnTo>
                    <a:pt x="59" y="350"/>
                  </a:lnTo>
                  <a:lnTo>
                    <a:pt x="44" y="377"/>
                  </a:lnTo>
                  <a:lnTo>
                    <a:pt x="48" y="359"/>
                  </a:lnTo>
                  <a:lnTo>
                    <a:pt x="57" y="331"/>
                  </a:lnTo>
                  <a:lnTo>
                    <a:pt x="66" y="306"/>
                  </a:lnTo>
                  <a:lnTo>
                    <a:pt x="71" y="288"/>
                  </a:lnTo>
                  <a:lnTo>
                    <a:pt x="63" y="304"/>
                  </a:lnTo>
                  <a:lnTo>
                    <a:pt x="51" y="324"/>
                  </a:lnTo>
                  <a:lnTo>
                    <a:pt x="40" y="346"/>
                  </a:lnTo>
                  <a:lnTo>
                    <a:pt x="30" y="369"/>
                  </a:lnTo>
                  <a:lnTo>
                    <a:pt x="18" y="390"/>
                  </a:lnTo>
                  <a:lnTo>
                    <a:pt x="10" y="410"/>
                  </a:lnTo>
                  <a:lnTo>
                    <a:pt x="3" y="426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19" name="Freeform 38"/>
            <p:cNvSpPr>
              <a:spLocks/>
            </p:cNvSpPr>
            <p:nvPr/>
          </p:nvSpPr>
          <p:spPr bwMode="auto">
            <a:xfrm>
              <a:off x="4834" y="12571"/>
              <a:ext cx="550" cy="72"/>
            </a:xfrm>
            <a:custGeom>
              <a:avLst/>
              <a:gdLst>
                <a:gd name="T0" fmla="*/ 84 w 550"/>
                <a:gd name="T1" fmla="*/ 67 h 72"/>
                <a:gd name="T2" fmla="*/ 138 w 550"/>
                <a:gd name="T3" fmla="*/ 55 h 72"/>
                <a:gd name="T4" fmla="*/ 204 w 550"/>
                <a:gd name="T5" fmla="*/ 40 h 72"/>
                <a:gd name="T6" fmla="*/ 255 w 550"/>
                <a:gd name="T7" fmla="*/ 26 h 72"/>
                <a:gd name="T8" fmla="*/ 326 w 550"/>
                <a:gd name="T9" fmla="*/ 16 h 72"/>
                <a:gd name="T10" fmla="*/ 355 w 550"/>
                <a:gd name="T11" fmla="*/ 22 h 72"/>
                <a:gd name="T12" fmla="*/ 418 w 550"/>
                <a:gd name="T13" fmla="*/ 27 h 72"/>
                <a:gd name="T14" fmla="*/ 484 w 550"/>
                <a:gd name="T15" fmla="*/ 34 h 72"/>
                <a:gd name="T16" fmla="*/ 518 w 550"/>
                <a:gd name="T17" fmla="*/ 46 h 72"/>
                <a:gd name="T18" fmla="*/ 531 w 550"/>
                <a:gd name="T19" fmla="*/ 49 h 72"/>
                <a:gd name="T20" fmla="*/ 540 w 550"/>
                <a:gd name="T21" fmla="*/ 39 h 72"/>
                <a:gd name="T22" fmla="*/ 536 w 550"/>
                <a:gd name="T23" fmla="*/ 29 h 72"/>
                <a:gd name="T24" fmla="*/ 523 w 550"/>
                <a:gd name="T25" fmla="*/ 23 h 72"/>
                <a:gd name="T26" fmla="*/ 488 w 550"/>
                <a:gd name="T27" fmla="*/ 20 h 72"/>
                <a:gd name="T28" fmla="*/ 421 w 550"/>
                <a:gd name="T29" fmla="*/ 17 h 72"/>
                <a:gd name="T30" fmla="*/ 356 w 550"/>
                <a:gd name="T31" fmla="*/ 14 h 72"/>
                <a:gd name="T32" fmla="*/ 326 w 550"/>
                <a:gd name="T33" fmla="*/ 16 h 72"/>
                <a:gd name="T34" fmla="*/ 255 w 550"/>
                <a:gd name="T35" fmla="*/ 22 h 72"/>
                <a:gd name="T36" fmla="*/ 224 w 550"/>
                <a:gd name="T37" fmla="*/ 22 h 72"/>
                <a:gd name="T38" fmla="*/ 185 w 550"/>
                <a:gd name="T39" fmla="*/ 26 h 72"/>
                <a:gd name="T40" fmla="*/ 142 w 550"/>
                <a:gd name="T41" fmla="*/ 32 h 72"/>
                <a:gd name="T42" fmla="*/ 99 w 550"/>
                <a:gd name="T43" fmla="*/ 39 h 72"/>
                <a:gd name="T44" fmla="*/ 60 w 550"/>
                <a:gd name="T45" fmla="*/ 46 h 72"/>
                <a:gd name="T46" fmla="*/ 27 w 550"/>
                <a:gd name="T47" fmla="*/ 52 h 72"/>
                <a:gd name="T48" fmla="*/ 5 w 550"/>
                <a:gd name="T49" fmla="*/ 57 h 72"/>
                <a:gd name="T50" fmla="*/ 14 w 550"/>
                <a:gd name="T51" fmla="*/ 52 h 72"/>
                <a:gd name="T52" fmla="*/ 60 w 550"/>
                <a:gd name="T53" fmla="*/ 37 h 72"/>
                <a:gd name="T54" fmla="*/ 128 w 550"/>
                <a:gd name="T55" fmla="*/ 23 h 72"/>
                <a:gd name="T56" fmla="*/ 207 w 550"/>
                <a:gd name="T57" fmla="*/ 12 h 72"/>
                <a:gd name="T58" fmla="*/ 291 w 550"/>
                <a:gd name="T59" fmla="*/ 4 h 72"/>
                <a:gd name="T60" fmla="*/ 375 w 550"/>
                <a:gd name="T61" fmla="*/ 0 h 72"/>
                <a:gd name="T62" fmla="*/ 449 w 550"/>
                <a:gd name="T63" fmla="*/ 0 h 72"/>
                <a:gd name="T64" fmla="*/ 507 w 550"/>
                <a:gd name="T65" fmla="*/ 7 h 72"/>
                <a:gd name="T66" fmla="*/ 538 w 550"/>
                <a:gd name="T67" fmla="*/ 20 h 72"/>
                <a:gd name="T68" fmla="*/ 550 w 550"/>
                <a:gd name="T69" fmla="*/ 36 h 72"/>
                <a:gd name="T70" fmla="*/ 543 w 550"/>
                <a:gd name="T71" fmla="*/ 50 h 72"/>
                <a:gd name="T72" fmla="*/ 523 w 550"/>
                <a:gd name="T73" fmla="*/ 53 h 72"/>
                <a:gd name="T74" fmla="*/ 493 w 550"/>
                <a:gd name="T75" fmla="*/ 46 h 72"/>
                <a:gd name="T76" fmla="*/ 448 w 550"/>
                <a:gd name="T77" fmla="*/ 42 h 72"/>
                <a:gd name="T78" fmla="*/ 389 w 550"/>
                <a:gd name="T79" fmla="*/ 42 h 72"/>
                <a:gd name="T80" fmla="*/ 322 w 550"/>
                <a:gd name="T81" fmla="*/ 45 h 72"/>
                <a:gd name="T82" fmla="*/ 251 w 550"/>
                <a:gd name="T83" fmla="*/ 50 h 72"/>
                <a:gd name="T84" fmla="*/ 185 w 550"/>
                <a:gd name="T85" fmla="*/ 56 h 72"/>
                <a:gd name="T86" fmla="*/ 129 w 550"/>
                <a:gd name="T87" fmla="*/ 63 h 72"/>
                <a:gd name="T88" fmla="*/ 86 w 550"/>
                <a:gd name="T89" fmla="*/ 69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50" h="72">
                  <a:moveTo>
                    <a:pt x="73" y="72"/>
                  </a:moveTo>
                  <a:lnTo>
                    <a:pt x="84" y="67"/>
                  </a:lnTo>
                  <a:lnTo>
                    <a:pt x="107" y="62"/>
                  </a:lnTo>
                  <a:lnTo>
                    <a:pt x="138" y="55"/>
                  </a:lnTo>
                  <a:lnTo>
                    <a:pt x="171" y="47"/>
                  </a:lnTo>
                  <a:lnTo>
                    <a:pt x="204" y="40"/>
                  </a:lnTo>
                  <a:lnTo>
                    <a:pt x="234" y="33"/>
                  </a:lnTo>
                  <a:lnTo>
                    <a:pt x="255" y="26"/>
                  </a:lnTo>
                  <a:lnTo>
                    <a:pt x="267" y="22"/>
                  </a:lnTo>
                  <a:lnTo>
                    <a:pt x="326" y="16"/>
                  </a:lnTo>
                  <a:lnTo>
                    <a:pt x="333" y="19"/>
                  </a:lnTo>
                  <a:lnTo>
                    <a:pt x="355" y="22"/>
                  </a:lnTo>
                  <a:lnTo>
                    <a:pt x="383" y="24"/>
                  </a:lnTo>
                  <a:lnTo>
                    <a:pt x="418" y="27"/>
                  </a:lnTo>
                  <a:lnTo>
                    <a:pt x="452" y="30"/>
                  </a:lnTo>
                  <a:lnTo>
                    <a:pt x="484" y="34"/>
                  </a:lnTo>
                  <a:lnTo>
                    <a:pt x="507" y="40"/>
                  </a:lnTo>
                  <a:lnTo>
                    <a:pt x="518" y="46"/>
                  </a:lnTo>
                  <a:lnTo>
                    <a:pt x="524" y="50"/>
                  </a:lnTo>
                  <a:lnTo>
                    <a:pt x="531" y="49"/>
                  </a:lnTo>
                  <a:lnTo>
                    <a:pt x="537" y="43"/>
                  </a:lnTo>
                  <a:lnTo>
                    <a:pt x="540" y="39"/>
                  </a:lnTo>
                  <a:lnTo>
                    <a:pt x="540" y="33"/>
                  </a:lnTo>
                  <a:lnTo>
                    <a:pt x="536" y="29"/>
                  </a:lnTo>
                  <a:lnTo>
                    <a:pt x="530" y="26"/>
                  </a:lnTo>
                  <a:lnTo>
                    <a:pt x="523" y="23"/>
                  </a:lnTo>
                  <a:lnTo>
                    <a:pt x="511" y="22"/>
                  </a:lnTo>
                  <a:lnTo>
                    <a:pt x="488" y="20"/>
                  </a:lnTo>
                  <a:lnTo>
                    <a:pt x="457" y="19"/>
                  </a:lnTo>
                  <a:lnTo>
                    <a:pt x="421" y="17"/>
                  </a:lnTo>
                  <a:lnTo>
                    <a:pt x="386" y="16"/>
                  </a:lnTo>
                  <a:lnTo>
                    <a:pt x="356" y="14"/>
                  </a:lnTo>
                  <a:lnTo>
                    <a:pt x="334" y="14"/>
                  </a:lnTo>
                  <a:lnTo>
                    <a:pt x="326" y="16"/>
                  </a:lnTo>
                  <a:lnTo>
                    <a:pt x="267" y="22"/>
                  </a:lnTo>
                  <a:lnTo>
                    <a:pt x="255" y="22"/>
                  </a:lnTo>
                  <a:lnTo>
                    <a:pt x="241" y="22"/>
                  </a:lnTo>
                  <a:lnTo>
                    <a:pt x="224" y="22"/>
                  </a:lnTo>
                  <a:lnTo>
                    <a:pt x="205" y="24"/>
                  </a:lnTo>
                  <a:lnTo>
                    <a:pt x="185" y="26"/>
                  </a:lnTo>
                  <a:lnTo>
                    <a:pt x="164" y="29"/>
                  </a:lnTo>
                  <a:lnTo>
                    <a:pt x="142" y="32"/>
                  </a:lnTo>
                  <a:lnTo>
                    <a:pt x="120" y="34"/>
                  </a:lnTo>
                  <a:lnTo>
                    <a:pt x="99" y="39"/>
                  </a:lnTo>
                  <a:lnTo>
                    <a:pt x="79" y="42"/>
                  </a:lnTo>
                  <a:lnTo>
                    <a:pt x="60" y="46"/>
                  </a:lnTo>
                  <a:lnTo>
                    <a:pt x="43" y="49"/>
                  </a:lnTo>
                  <a:lnTo>
                    <a:pt x="27" y="52"/>
                  </a:lnTo>
                  <a:lnTo>
                    <a:pt x="14" y="55"/>
                  </a:lnTo>
                  <a:lnTo>
                    <a:pt x="5" y="57"/>
                  </a:lnTo>
                  <a:lnTo>
                    <a:pt x="0" y="59"/>
                  </a:lnTo>
                  <a:lnTo>
                    <a:pt x="14" y="52"/>
                  </a:lnTo>
                  <a:lnTo>
                    <a:pt x="34" y="45"/>
                  </a:lnTo>
                  <a:lnTo>
                    <a:pt x="60" y="37"/>
                  </a:lnTo>
                  <a:lnTo>
                    <a:pt x="92" y="30"/>
                  </a:lnTo>
                  <a:lnTo>
                    <a:pt x="128" y="23"/>
                  </a:lnTo>
                  <a:lnTo>
                    <a:pt x="166" y="17"/>
                  </a:lnTo>
                  <a:lnTo>
                    <a:pt x="207" y="12"/>
                  </a:lnTo>
                  <a:lnTo>
                    <a:pt x="248" y="7"/>
                  </a:lnTo>
                  <a:lnTo>
                    <a:pt x="291" y="4"/>
                  </a:lnTo>
                  <a:lnTo>
                    <a:pt x="334" y="1"/>
                  </a:lnTo>
                  <a:lnTo>
                    <a:pt x="375" y="0"/>
                  </a:lnTo>
                  <a:lnTo>
                    <a:pt x="413" y="0"/>
                  </a:lnTo>
                  <a:lnTo>
                    <a:pt x="449" y="0"/>
                  </a:lnTo>
                  <a:lnTo>
                    <a:pt x="480" y="3"/>
                  </a:lnTo>
                  <a:lnTo>
                    <a:pt x="507" y="7"/>
                  </a:lnTo>
                  <a:lnTo>
                    <a:pt x="527" y="13"/>
                  </a:lnTo>
                  <a:lnTo>
                    <a:pt x="538" y="20"/>
                  </a:lnTo>
                  <a:lnTo>
                    <a:pt x="547" y="27"/>
                  </a:lnTo>
                  <a:lnTo>
                    <a:pt x="550" y="36"/>
                  </a:lnTo>
                  <a:lnTo>
                    <a:pt x="549" y="43"/>
                  </a:lnTo>
                  <a:lnTo>
                    <a:pt x="543" y="50"/>
                  </a:lnTo>
                  <a:lnTo>
                    <a:pt x="534" y="53"/>
                  </a:lnTo>
                  <a:lnTo>
                    <a:pt x="523" y="53"/>
                  </a:lnTo>
                  <a:lnTo>
                    <a:pt x="508" y="50"/>
                  </a:lnTo>
                  <a:lnTo>
                    <a:pt x="493" y="46"/>
                  </a:lnTo>
                  <a:lnTo>
                    <a:pt x="472" y="43"/>
                  </a:lnTo>
                  <a:lnTo>
                    <a:pt x="448" y="42"/>
                  </a:lnTo>
                  <a:lnTo>
                    <a:pt x="419" y="42"/>
                  </a:lnTo>
                  <a:lnTo>
                    <a:pt x="389" y="42"/>
                  </a:lnTo>
                  <a:lnTo>
                    <a:pt x="356" y="43"/>
                  </a:lnTo>
                  <a:lnTo>
                    <a:pt x="322" y="45"/>
                  </a:lnTo>
                  <a:lnTo>
                    <a:pt x="287" y="47"/>
                  </a:lnTo>
                  <a:lnTo>
                    <a:pt x="251" y="50"/>
                  </a:lnTo>
                  <a:lnTo>
                    <a:pt x="218" y="53"/>
                  </a:lnTo>
                  <a:lnTo>
                    <a:pt x="185" y="56"/>
                  </a:lnTo>
                  <a:lnTo>
                    <a:pt x="155" y="59"/>
                  </a:lnTo>
                  <a:lnTo>
                    <a:pt x="129" y="63"/>
                  </a:lnTo>
                  <a:lnTo>
                    <a:pt x="106" y="66"/>
                  </a:lnTo>
                  <a:lnTo>
                    <a:pt x="86" y="69"/>
                  </a:lnTo>
                  <a:lnTo>
                    <a:pt x="73" y="7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20" name="Freeform 39"/>
            <p:cNvSpPr>
              <a:spLocks/>
            </p:cNvSpPr>
            <p:nvPr/>
          </p:nvSpPr>
          <p:spPr bwMode="auto">
            <a:xfrm>
              <a:off x="5677" y="11881"/>
              <a:ext cx="23" cy="226"/>
            </a:xfrm>
            <a:custGeom>
              <a:avLst/>
              <a:gdLst>
                <a:gd name="T0" fmla="*/ 20 w 23"/>
                <a:gd name="T1" fmla="*/ 226 h 226"/>
                <a:gd name="T2" fmla="*/ 20 w 23"/>
                <a:gd name="T3" fmla="*/ 172 h 226"/>
                <a:gd name="T4" fmla="*/ 23 w 23"/>
                <a:gd name="T5" fmla="*/ 98 h 226"/>
                <a:gd name="T6" fmla="*/ 20 w 23"/>
                <a:gd name="T7" fmla="*/ 29 h 226"/>
                <a:gd name="T8" fmla="*/ 9 w 23"/>
                <a:gd name="T9" fmla="*/ 0 h 226"/>
                <a:gd name="T10" fmla="*/ 0 w 23"/>
                <a:gd name="T11" fmla="*/ 25 h 226"/>
                <a:gd name="T12" fmla="*/ 1 w 23"/>
                <a:gd name="T13" fmla="*/ 85 h 226"/>
                <a:gd name="T14" fmla="*/ 12 w 23"/>
                <a:gd name="T15" fmla="*/ 158 h 226"/>
                <a:gd name="T16" fmla="*/ 20 w 23"/>
                <a:gd name="T17" fmla="*/ 226 h 2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3" h="226">
                  <a:moveTo>
                    <a:pt x="20" y="226"/>
                  </a:moveTo>
                  <a:lnTo>
                    <a:pt x="20" y="172"/>
                  </a:lnTo>
                  <a:lnTo>
                    <a:pt x="23" y="98"/>
                  </a:lnTo>
                  <a:lnTo>
                    <a:pt x="20" y="29"/>
                  </a:lnTo>
                  <a:lnTo>
                    <a:pt x="9" y="0"/>
                  </a:lnTo>
                  <a:lnTo>
                    <a:pt x="0" y="25"/>
                  </a:lnTo>
                  <a:lnTo>
                    <a:pt x="1" y="85"/>
                  </a:lnTo>
                  <a:lnTo>
                    <a:pt x="12" y="158"/>
                  </a:lnTo>
                  <a:lnTo>
                    <a:pt x="20" y="226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21" name="Freeform 40"/>
            <p:cNvSpPr>
              <a:spLocks/>
            </p:cNvSpPr>
            <p:nvPr/>
          </p:nvSpPr>
          <p:spPr bwMode="auto">
            <a:xfrm>
              <a:off x="5561" y="13100"/>
              <a:ext cx="64" cy="364"/>
            </a:xfrm>
            <a:custGeom>
              <a:avLst/>
              <a:gdLst>
                <a:gd name="T0" fmla="*/ 64 w 64"/>
                <a:gd name="T1" fmla="*/ 0 h 364"/>
                <a:gd name="T2" fmla="*/ 60 w 64"/>
                <a:gd name="T3" fmla="*/ 27 h 364"/>
                <a:gd name="T4" fmla="*/ 50 w 64"/>
                <a:gd name="T5" fmla="*/ 73 h 364"/>
                <a:gd name="T6" fmla="*/ 37 w 64"/>
                <a:gd name="T7" fmla="*/ 132 h 364"/>
                <a:gd name="T8" fmla="*/ 23 w 64"/>
                <a:gd name="T9" fmla="*/ 195 h 364"/>
                <a:gd name="T10" fmla="*/ 11 w 64"/>
                <a:gd name="T11" fmla="*/ 257 h 364"/>
                <a:gd name="T12" fmla="*/ 3 w 64"/>
                <a:gd name="T13" fmla="*/ 311 h 364"/>
                <a:gd name="T14" fmla="*/ 0 w 64"/>
                <a:gd name="T15" fmla="*/ 348 h 364"/>
                <a:gd name="T16" fmla="*/ 4 w 64"/>
                <a:gd name="T17" fmla="*/ 364 h 364"/>
                <a:gd name="T18" fmla="*/ 13 w 64"/>
                <a:gd name="T19" fmla="*/ 353 h 364"/>
                <a:gd name="T20" fmla="*/ 21 w 64"/>
                <a:gd name="T21" fmla="*/ 320 h 364"/>
                <a:gd name="T22" fmla="*/ 31 w 64"/>
                <a:gd name="T23" fmla="*/ 271 h 364"/>
                <a:gd name="T24" fmla="*/ 41 w 64"/>
                <a:gd name="T25" fmla="*/ 212 h 364"/>
                <a:gd name="T26" fmla="*/ 49 w 64"/>
                <a:gd name="T27" fmla="*/ 149 h 364"/>
                <a:gd name="T28" fmla="*/ 56 w 64"/>
                <a:gd name="T29" fmla="*/ 89 h 364"/>
                <a:gd name="T30" fmla="*/ 61 w 64"/>
                <a:gd name="T31" fmla="*/ 37 h 364"/>
                <a:gd name="T32" fmla="*/ 64 w 64"/>
                <a:gd name="T33" fmla="*/ 0 h 3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364">
                  <a:moveTo>
                    <a:pt x="64" y="0"/>
                  </a:moveTo>
                  <a:lnTo>
                    <a:pt x="60" y="27"/>
                  </a:lnTo>
                  <a:lnTo>
                    <a:pt x="50" y="73"/>
                  </a:lnTo>
                  <a:lnTo>
                    <a:pt x="37" y="132"/>
                  </a:lnTo>
                  <a:lnTo>
                    <a:pt x="23" y="195"/>
                  </a:lnTo>
                  <a:lnTo>
                    <a:pt x="11" y="257"/>
                  </a:lnTo>
                  <a:lnTo>
                    <a:pt x="3" y="311"/>
                  </a:lnTo>
                  <a:lnTo>
                    <a:pt x="0" y="348"/>
                  </a:lnTo>
                  <a:lnTo>
                    <a:pt x="4" y="364"/>
                  </a:lnTo>
                  <a:lnTo>
                    <a:pt x="13" y="353"/>
                  </a:lnTo>
                  <a:lnTo>
                    <a:pt x="21" y="320"/>
                  </a:lnTo>
                  <a:lnTo>
                    <a:pt x="31" y="271"/>
                  </a:lnTo>
                  <a:lnTo>
                    <a:pt x="41" y="212"/>
                  </a:lnTo>
                  <a:lnTo>
                    <a:pt x="49" y="149"/>
                  </a:lnTo>
                  <a:lnTo>
                    <a:pt x="56" y="89"/>
                  </a:lnTo>
                  <a:lnTo>
                    <a:pt x="61" y="37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22" name="Freeform 41"/>
            <p:cNvSpPr>
              <a:spLocks/>
            </p:cNvSpPr>
            <p:nvPr/>
          </p:nvSpPr>
          <p:spPr bwMode="auto">
            <a:xfrm>
              <a:off x="4962" y="12927"/>
              <a:ext cx="339" cy="186"/>
            </a:xfrm>
            <a:custGeom>
              <a:avLst/>
              <a:gdLst>
                <a:gd name="T0" fmla="*/ 339 w 339"/>
                <a:gd name="T1" fmla="*/ 0 h 186"/>
                <a:gd name="T2" fmla="*/ 329 w 339"/>
                <a:gd name="T3" fmla="*/ 5 h 186"/>
                <a:gd name="T4" fmla="*/ 313 w 339"/>
                <a:gd name="T5" fmla="*/ 13 h 186"/>
                <a:gd name="T6" fmla="*/ 293 w 339"/>
                <a:gd name="T7" fmla="*/ 23 h 186"/>
                <a:gd name="T8" fmla="*/ 270 w 339"/>
                <a:gd name="T9" fmla="*/ 34 h 186"/>
                <a:gd name="T10" fmla="*/ 242 w 339"/>
                <a:gd name="T11" fmla="*/ 47 h 186"/>
                <a:gd name="T12" fmla="*/ 212 w 339"/>
                <a:gd name="T13" fmla="*/ 61 h 186"/>
                <a:gd name="T14" fmla="*/ 182 w 339"/>
                <a:gd name="T15" fmla="*/ 76 h 186"/>
                <a:gd name="T16" fmla="*/ 152 w 339"/>
                <a:gd name="T17" fmla="*/ 91 h 186"/>
                <a:gd name="T18" fmla="*/ 122 w 339"/>
                <a:gd name="T19" fmla="*/ 106 h 186"/>
                <a:gd name="T20" fmla="*/ 93 w 339"/>
                <a:gd name="T21" fmla="*/ 121 h 186"/>
                <a:gd name="T22" fmla="*/ 67 w 339"/>
                <a:gd name="T23" fmla="*/ 136 h 186"/>
                <a:gd name="T24" fmla="*/ 43 w 339"/>
                <a:gd name="T25" fmla="*/ 149 h 186"/>
                <a:gd name="T26" fmla="*/ 24 w 339"/>
                <a:gd name="T27" fmla="*/ 160 h 186"/>
                <a:gd name="T28" fmla="*/ 10 w 339"/>
                <a:gd name="T29" fmla="*/ 170 h 186"/>
                <a:gd name="T30" fmla="*/ 1 w 339"/>
                <a:gd name="T31" fmla="*/ 179 h 186"/>
                <a:gd name="T32" fmla="*/ 0 w 339"/>
                <a:gd name="T33" fmla="*/ 185 h 186"/>
                <a:gd name="T34" fmla="*/ 4 w 339"/>
                <a:gd name="T35" fmla="*/ 186 h 186"/>
                <a:gd name="T36" fmla="*/ 14 w 339"/>
                <a:gd name="T37" fmla="*/ 185 h 186"/>
                <a:gd name="T38" fmla="*/ 28 w 339"/>
                <a:gd name="T39" fmla="*/ 179 h 186"/>
                <a:gd name="T40" fmla="*/ 47 w 339"/>
                <a:gd name="T41" fmla="*/ 170 h 186"/>
                <a:gd name="T42" fmla="*/ 70 w 339"/>
                <a:gd name="T43" fmla="*/ 159 h 186"/>
                <a:gd name="T44" fmla="*/ 94 w 339"/>
                <a:gd name="T45" fmla="*/ 146 h 186"/>
                <a:gd name="T46" fmla="*/ 120 w 339"/>
                <a:gd name="T47" fmla="*/ 130 h 186"/>
                <a:gd name="T48" fmla="*/ 149 w 339"/>
                <a:gd name="T49" fmla="*/ 114 h 186"/>
                <a:gd name="T50" fmla="*/ 178 w 339"/>
                <a:gd name="T51" fmla="*/ 99 h 186"/>
                <a:gd name="T52" fmla="*/ 206 w 339"/>
                <a:gd name="T53" fmla="*/ 81 h 186"/>
                <a:gd name="T54" fmla="*/ 234 w 339"/>
                <a:gd name="T55" fmla="*/ 64 h 186"/>
                <a:gd name="T56" fmla="*/ 260 w 339"/>
                <a:gd name="T57" fmla="*/ 48 h 186"/>
                <a:gd name="T58" fmla="*/ 284 w 339"/>
                <a:gd name="T59" fmla="*/ 34 h 186"/>
                <a:gd name="T60" fmla="*/ 306 w 339"/>
                <a:gd name="T61" fmla="*/ 20 h 186"/>
                <a:gd name="T62" fmla="*/ 324 w 339"/>
                <a:gd name="T63" fmla="*/ 8 h 186"/>
                <a:gd name="T64" fmla="*/ 339 w 339"/>
                <a:gd name="T65" fmla="*/ 0 h 18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9" h="186">
                  <a:moveTo>
                    <a:pt x="339" y="0"/>
                  </a:moveTo>
                  <a:lnTo>
                    <a:pt x="329" y="5"/>
                  </a:lnTo>
                  <a:lnTo>
                    <a:pt x="313" y="13"/>
                  </a:lnTo>
                  <a:lnTo>
                    <a:pt x="293" y="23"/>
                  </a:lnTo>
                  <a:lnTo>
                    <a:pt x="270" y="34"/>
                  </a:lnTo>
                  <a:lnTo>
                    <a:pt x="242" y="47"/>
                  </a:lnTo>
                  <a:lnTo>
                    <a:pt x="212" y="61"/>
                  </a:lnTo>
                  <a:lnTo>
                    <a:pt x="182" y="76"/>
                  </a:lnTo>
                  <a:lnTo>
                    <a:pt x="152" y="91"/>
                  </a:lnTo>
                  <a:lnTo>
                    <a:pt x="122" y="106"/>
                  </a:lnTo>
                  <a:lnTo>
                    <a:pt x="93" y="121"/>
                  </a:lnTo>
                  <a:lnTo>
                    <a:pt x="67" y="136"/>
                  </a:lnTo>
                  <a:lnTo>
                    <a:pt x="43" y="149"/>
                  </a:lnTo>
                  <a:lnTo>
                    <a:pt x="24" y="160"/>
                  </a:lnTo>
                  <a:lnTo>
                    <a:pt x="10" y="170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4" y="186"/>
                  </a:lnTo>
                  <a:lnTo>
                    <a:pt x="14" y="185"/>
                  </a:lnTo>
                  <a:lnTo>
                    <a:pt x="28" y="179"/>
                  </a:lnTo>
                  <a:lnTo>
                    <a:pt x="47" y="170"/>
                  </a:lnTo>
                  <a:lnTo>
                    <a:pt x="70" y="159"/>
                  </a:lnTo>
                  <a:lnTo>
                    <a:pt x="94" y="146"/>
                  </a:lnTo>
                  <a:lnTo>
                    <a:pt x="120" y="130"/>
                  </a:lnTo>
                  <a:lnTo>
                    <a:pt x="149" y="114"/>
                  </a:lnTo>
                  <a:lnTo>
                    <a:pt x="178" y="99"/>
                  </a:lnTo>
                  <a:lnTo>
                    <a:pt x="206" y="81"/>
                  </a:lnTo>
                  <a:lnTo>
                    <a:pt x="234" y="64"/>
                  </a:lnTo>
                  <a:lnTo>
                    <a:pt x="260" y="48"/>
                  </a:lnTo>
                  <a:lnTo>
                    <a:pt x="284" y="34"/>
                  </a:lnTo>
                  <a:lnTo>
                    <a:pt x="306" y="20"/>
                  </a:lnTo>
                  <a:lnTo>
                    <a:pt x="324" y="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23" name="Freeform 42"/>
            <p:cNvSpPr>
              <a:spLocks/>
            </p:cNvSpPr>
            <p:nvPr/>
          </p:nvSpPr>
          <p:spPr bwMode="auto">
            <a:xfrm>
              <a:off x="6196" y="12574"/>
              <a:ext cx="359" cy="23"/>
            </a:xfrm>
            <a:custGeom>
              <a:avLst/>
              <a:gdLst>
                <a:gd name="T0" fmla="*/ 0 w 359"/>
                <a:gd name="T1" fmla="*/ 14 h 23"/>
                <a:gd name="T2" fmla="*/ 11 w 359"/>
                <a:gd name="T3" fmla="*/ 14 h 23"/>
                <a:gd name="T4" fmla="*/ 27 w 359"/>
                <a:gd name="T5" fmla="*/ 14 h 23"/>
                <a:gd name="T6" fmla="*/ 49 w 359"/>
                <a:gd name="T7" fmla="*/ 13 h 23"/>
                <a:gd name="T8" fmla="*/ 73 w 359"/>
                <a:gd name="T9" fmla="*/ 11 h 23"/>
                <a:gd name="T10" fmla="*/ 102 w 359"/>
                <a:gd name="T11" fmla="*/ 10 h 23"/>
                <a:gd name="T12" fmla="*/ 132 w 359"/>
                <a:gd name="T13" fmla="*/ 7 h 23"/>
                <a:gd name="T14" fmla="*/ 162 w 359"/>
                <a:gd name="T15" fmla="*/ 6 h 23"/>
                <a:gd name="T16" fmla="*/ 195 w 359"/>
                <a:gd name="T17" fmla="*/ 3 h 23"/>
                <a:gd name="T18" fmla="*/ 225 w 359"/>
                <a:gd name="T19" fmla="*/ 1 h 23"/>
                <a:gd name="T20" fmla="*/ 255 w 359"/>
                <a:gd name="T21" fmla="*/ 1 h 23"/>
                <a:gd name="T22" fmla="*/ 283 w 359"/>
                <a:gd name="T23" fmla="*/ 0 h 23"/>
                <a:gd name="T24" fmla="*/ 309 w 359"/>
                <a:gd name="T25" fmla="*/ 0 h 23"/>
                <a:gd name="T26" fmla="*/ 329 w 359"/>
                <a:gd name="T27" fmla="*/ 1 h 23"/>
                <a:gd name="T28" fmla="*/ 344 w 359"/>
                <a:gd name="T29" fmla="*/ 3 h 23"/>
                <a:gd name="T30" fmla="*/ 355 w 359"/>
                <a:gd name="T31" fmla="*/ 6 h 23"/>
                <a:gd name="T32" fmla="*/ 359 w 359"/>
                <a:gd name="T33" fmla="*/ 10 h 23"/>
                <a:gd name="T34" fmla="*/ 356 w 359"/>
                <a:gd name="T35" fmla="*/ 14 h 23"/>
                <a:gd name="T36" fmla="*/ 347 w 359"/>
                <a:gd name="T37" fmla="*/ 17 h 23"/>
                <a:gd name="T38" fmla="*/ 333 w 359"/>
                <a:gd name="T39" fmla="*/ 19 h 23"/>
                <a:gd name="T40" fmla="*/ 314 w 359"/>
                <a:gd name="T41" fmla="*/ 20 h 23"/>
                <a:gd name="T42" fmla="*/ 291 w 359"/>
                <a:gd name="T43" fmla="*/ 21 h 23"/>
                <a:gd name="T44" fmla="*/ 265 w 359"/>
                <a:gd name="T45" fmla="*/ 23 h 23"/>
                <a:gd name="T46" fmla="*/ 238 w 359"/>
                <a:gd name="T47" fmla="*/ 23 h 23"/>
                <a:gd name="T48" fmla="*/ 208 w 359"/>
                <a:gd name="T49" fmla="*/ 23 h 23"/>
                <a:gd name="T50" fmla="*/ 178 w 359"/>
                <a:gd name="T51" fmla="*/ 23 h 23"/>
                <a:gd name="T52" fmla="*/ 146 w 359"/>
                <a:gd name="T53" fmla="*/ 21 h 23"/>
                <a:gd name="T54" fmla="*/ 116 w 359"/>
                <a:gd name="T55" fmla="*/ 21 h 23"/>
                <a:gd name="T56" fmla="*/ 87 w 359"/>
                <a:gd name="T57" fmla="*/ 20 h 23"/>
                <a:gd name="T58" fmla="*/ 60 w 359"/>
                <a:gd name="T59" fmla="*/ 19 h 23"/>
                <a:gd name="T60" fmla="*/ 37 w 359"/>
                <a:gd name="T61" fmla="*/ 17 h 23"/>
                <a:gd name="T62" fmla="*/ 15 w 359"/>
                <a:gd name="T63" fmla="*/ 16 h 23"/>
                <a:gd name="T64" fmla="*/ 0 w 359"/>
                <a:gd name="T65" fmla="*/ 14 h 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59" h="23">
                  <a:moveTo>
                    <a:pt x="0" y="14"/>
                  </a:moveTo>
                  <a:lnTo>
                    <a:pt x="11" y="14"/>
                  </a:lnTo>
                  <a:lnTo>
                    <a:pt x="27" y="14"/>
                  </a:lnTo>
                  <a:lnTo>
                    <a:pt x="49" y="13"/>
                  </a:lnTo>
                  <a:lnTo>
                    <a:pt x="73" y="11"/>
                  </a:lnTo>
                  <a:lnTo>
                    <a:pt x="102" y="10"/>
                  </a:lnTo>
                  <a:lnTo>
                    <a:pt x="132" y="7"/>
                  </a:lnTo>
                  <a:lnTo>
                    <a:pt x="162" y="6"/>
                  </a:lnTo>
                  <a:lnTo>
                    <a:pt x="195" y="3"/>
                  </a:lnTo>
                  <a:lnTo>
                    <a:pt x="225" y="1"/>
                  </a:lnTo>
                  <a:lnTo>
                    <a:pt x="255" y="1"/>
                  </a:lnTo>
                  <a:lnTo>
                    <a:pt x="283" y="0"/>
                  </a:lnTo>
                  <a:lnTo>
                    <a:pt x="309" y="0"/>
                  </a:lnTo>
                  <a:lnTo>
                    <a:pt x="329" y="1"/>
                  </a:lnTo>
                  <a:lnTo>
                    <a:pt x="344" y="3"/>
                  </a:lnTo>
                  <a:lnTo>
                    <a:pt x="355" y="6"/>
                  </a:lnTo>
                  <a:lnTo>
                    <a:pt x="359" y="10"/>
                  </a:lnTo>
                  <a:lnTo>
                    <a:pt x="356" y="14"/>
                  </a:lnTo>
                  <a:lnTo>
                    <a:pt x="347" y="17"/>
                  </a:lnTo>
                  <a:lnTo>
                    <a:pt x="333" y="19"/>
                  </a:lnTo>
                  <a:lnTo>
                    <a:pt x="314" y="20"/>
                  </a:lnTo>
                  <a:lnTo>
                    <a:pt x="291" y="21"/>
                  </a:lnTo>
                  <a:lnTo>
                    <a:pt x="265" y="23"/>
                  </a:lnTo>
                  <a:lnTo>
                    <a:pt x="238" y="23"/>
                  </a:lnTo>
                  <a:lnTo>
                    <a:pt x="208" y="23"/>
                  </a:lnTo>
                  <a:lnTo>
                    <a:pt x="178" y="23"/>
                  </a:lnTo>
                  <a:lnTo>
                    <a:pt x="146" y="21"/>
                  </a:lnTo>
                  <a:lnTo>
                    <a:pt x="116" y="21"/>
                  </a:lnTo>
                  <a:lnTo>
                    <a:pt x="87" y="20"/>
                  </a:lnTo>
                  <a:lnTo>
                    <a:pt x="60" y="19"/>
                  </a:lnTo>
                  <a:lnTo>
                    <a:pt x="37" y="17"/>
                  </a:lnTo>
                  <a:lnTo>
                    <a:pt x="15" y="1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24" name="Freeform 43"/>
            <p:cNvSpPr>
              <a:spLocks/>
            </p:cNvSpPr>
            <p:nvPr/>
          </p:nvSpPr>
          <p:spPr bwMode="auto">
            <a:xfrm>
              <a:off x="5054" y="12246"/>
              <a:ext cx="330" cy="142"/>
            </a:xfrm>
            <a:custGeom>
              <a:avLst/>
              <a:gdLst>
                <a:gd name="T0" fmla="*/ 330 w 330"/>
                <a:gd name="T1" fmla="*/ 142 h 142"/>
                <a:gd name="T2" fmla="*/ 320 w 330"/>
                <a:gd name="T3" fmla="*/ 137 h 142"/>
                <a:gd name="T4" fmla="*/ 306 w 330"/>
                <a:gd name="T5" fmla="*/ 130 h 142"/>
                <a:gd name="T6" fmla="*/ 287 w 330"/>
                <a:gd name="T7" fmla="*/ 120 h 142"/>
                <a:gd name="T8" fmla="*/ 264 w 330"/>
                <a:gd name="T9" fmla="*/ 110 h 142"/>
                <a:gd name="T10" fmla="*/ 239 w 330"/>
                <a:gd name="T11" fmla="*/ 97 h 142"/>
                <a:gd name="T12" fmla="*/ 212 w 330"/>
                <a:gd name="T13" fmla="*/ 84 h 142"/>
                <a:gd name="T14" fmla="*/ 183 w 330"/>
                <a:gd name="T15" fmla="*/ 71 h 142"/>
                <a:gd name="T16" fmla="*/ 156 w 330"/>
                <a:gd name="T17" fmla="*/ 57 h 142"/>
                <a:gd name="T18" fmla="*/ 127 w 330"/>
                <a:gd name="T19" fmla="*/ 44 h 142"/>
                <a:gd name="T20" fmla="*/ 100 w 330"/>
                <a:gd name="T21" fmla="*/ 33 h 142"/>
                <a:gd name="T22" fmla="*/ 74 w 330"/>
                <a:gd name="T23" fmla="*/ 21 h 142"/>
                <a:gd name="T24" fmla="*/ 51 w 330"/>
                <a:gd name="T25" fmla="*/ 13 h 142"/>
                <a:gd name="T26" fmla="*/ 33 w 330"/>
                <a:gd name="T27" fmla="*/ 5 h 142"/>
                <a:gd name="T28" fmla="*/ 17 w 330"/>
                <a:gd name="T29" fmla="*/ 1 h 142"/>
                <a:gd name="T30" fmla="*/ 5 w 330"/>
                <a:gd name="T31" fmla="*/ 0 h 142"/>
                <a:gd name="T32" fmla="*/ 0 w 330"/>
                <a:gd name="T33" fmla="*/ 2 h 142"/>
                <a:gd name="T34" fmla="*/ 1 w 330"/>
                <a:gd name="T35" fmla="*/ 7 h 142"/>
                <a:gd name="T36" fmla="*/ 8 w 330"/>
                <a:gd name="T37" fmla="*/ 13 h 142"/>
                <a:gd name="T38" fmla="*/ 20 w 330"/>
                <a:gd name="T39" fmla="*/ 21 h 142"/>
                <a:gd name="T40" fmla="*/ 37 w 330"/>
                <a:gd name="T41" fmla="*/ 28 h 142"/>
                <a:gd name="T42" fmla="*/ 57 w 330"/>
                <a:gd name="T43" fmla="*/ 38 h 142"/>
                <a:gd name="T44" fmla="*/ 81 w 330"/>
                <a:gd name="T45" fmla="*/ 48 h 142"/>
                <a:gd name="T46" fmla="*/ 107 w 330"/>
                <a:gd name="T47" fmla="*/ 58 h 142"/>
                <a:gd name="T48" fmla="*/ 135 w 330"/>
                <a:gd name="T49" fmla="*/ 70 h 142"/>
                <a:gd name="T50" fmla="*/ 163 w 330"/>
                <a:gd name="T51" fmla="*/ 80 h 142"/>
                <a:gd name="T52" fmla="*/ 192 w 330"/>
                <a:gd name="T53" fmla="*/ 91 h 142"/>
                <a:gd name="T54" fmla="*/ 221 w 330"/>
                <a:gd name="T55" fmla="*/ 101 h 142"/>
                <a:gd name="T56" fmla="*/ 247 w 330"/>
                <a:gd name="T57" fmla="*/ 111 h 142"/>
                <a:gd name="T58" fmla="*/ 273 w 330"/>
                <a:gd name="T59" fmla="*/ 120 h 142"/>
                <a:gd name="T60" fmla="*/ 295 w 330"/>
                <a:gd name="T61" fmla="*/ 129 h 142"/>
                <a:gd name="T62" fmla="*/ 314 w 330"/>
                <a:gd name="T63" fmla="*/ 136 h 142"/>
                <a:gd name="T64" fmla="*/ 330 w 330"/>
                <a:gd name="T65" fmla="*/ 142 h 1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0" h="142">
                  <a:moveTo>
                    <a:pt x="330" y="142"/>
                  </a:moveTo>
                  <a:lnTo>
                    <a:pt x="320" y="137"/>
                  </a:lnTo>
                  <a:lnTo>
                    <a:pt x="306" y="130"/>
                  </a:lnTo>
                  <a:lnTo>
                    <a:pt x="287" y="120"/>
                  </a:lnTo>
                  <a:lnTo>
                    <a:pt x="264" y="110"/>
                  </a:lnTo>
                  <a:lnTo>
                    <a:pt x="239" y="97"/>
                  </a:lnTo>
                  <a:lnTo>
                    <a:pt x="212" y="84"/>
                  </a:lnTo>
                  <a:lnTo>
                    <a:pt x="183" y="71"/>
                  </a:lnTo>
                  <a:lnTo>
                    <a:pt x="156" y="57"/>
                  </a:lnTo>
                  <a:lnTo>
                    <a:pt x="127" y="44"/>
                  </a:lnTo>
                  <a:lnTo>
                    <a:pt x="100" y="33"/>
                  </a:lnTo>
                  <a:lnTo>
                    <a:pt x="74" y="21"/>
                  </a:lnTo>
                  <a:lnTo>
                    <a:pt x="51" y="13"/>
                  </a:lnTo>
                  <a:lnTo>
                    <a:pt x="33" y="5"/>
                  </a:lnTo>
                  <a:lnTo>
                    <a:pt x="17" y="1"/>
                  </a:lnTo>
                  <a:lnTo>
                    <a:pt x="5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8" y="13"/>
                  </a:lnTo>
                  <a:lnTo>
                    <a:pt x="20" y="21"/>
                  </a:lnTo>
                  <a:lnTo>
                    <a:pt x="37" y="28"/>
                  </a:lnTo>
                  <a:lnTo>
                    <a:pt x="57" y="38"/>
                  </a:lnTo>
                  <a:lnTo>
                    <a:pt x="81" y="48"/>
                  </a:lnTo>
                  <a:lnTo>
                    <a:pt x="107" y="58"/>
                  </a:lnTo>
                  <a:lnTo>
                    <a:pt x="135" y="70"/>
                  </a:lnTo>
                  <a:lnTo>
                    <a:pt x="163" y="80"/>
                  </a:lnTo>
                  <a:lnTo>
                    <a:pt x="192" y="91"/>
                  </a:lnTo>
                  <a:lnTo>
                    <a:pt x="221" y="101"/>
                  </a:lnTo>
                  <a:lnTo>
                    <a:pt x="247" y="111"/>
                  </a:lnTo>
                  <a:lnTo>
                    <a:pt x="273" y="120"/>
                  </a:lnTo>
                  <a:lnTo>
                    <a:pt x="295" y="129"/>
                  </a:lnTo>
                  <a:lnTo>
                    <a:pt x="314" y="136"/>
                  </a:lnTo>
                  <a:lnTo>
                    <a:pt x="330" y="14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2325" name="Freeform 44"/>
            <p:cNvSpPr>
              <a:spLocks/>
            </p:cNvSpPr>
            <p:nvPr/>
          </p:nvSpPr>
          <p:spPr bwMode="auto">
            <a:xfrm>
              <a:off x="6143" y="12875"/>
              <a:ext cx="428" cy="357"/>
            </a:xfrm>
            <a:custGeom>
              <a:avLst/>
              <a:gdLst>
                <a:gd name="T0" fmla="*/ 327 w 428"/>
                <a:gd name="T1" fmla="*/ 249 h 357"/>
                <a:gd name="T2" fmla="*/ 362 w 428"/>
                <a:gd name="T3" fmla="*/ 282 h 357"/>
                <a:gd name="T4" fmla="*/ 395 w 428"/>
                <a:gd name="T5" fmla="*/ 318 h 357"/>
                <a:gd name="T6" fmla="*/ 420 w 428"/>
                <a:gd name="T7" fmla="*/ 347 h 357"/>
                <a:gd name="T8" fmla="*/ 422 w 428"/>
                <a:gd name="T9" fmla="*/ 343 h 357"/>
                <a:gd name="T10" fmla="*/ 393 w 428"/>
                <a:gd name="T11" fmla="*/ 303 h 357"/>
                <a:gd name="T12" fmla="*/ 347 w 428"/>
                <a:gd name="T13" fmla="*/ 251 h 357"/>
                <a:gd name="T14" fmla="*/ 290 w 428"/>
                <a:gd name="T15" fmla="*/ 194 h 357"/>
                <a:gd name="T16" fmla="*/ 228 w 428"/>
                <a:gd name="T17" fmla="*/ 136 h 357"/>
                <a:gd name="T18" fmla="*/ 163 w 428"/>
                <a:gd name="T19" fmla="*/ 83 h 357"/>
                <a:gd name="T20" fmla="*/ 104 w 428"/>
                <a:gd name="T21" fmla="*/ 39 h 357"/>
                <a:gd name="T22" fmla="*/ 54 w 428"/>
                <a:gd name="T23" fmla="*/ 9 h 357"/>
                <a:gd name="T24" fmla="*/ 21 w 428"/>
                <a:gd name="T25" fmla="*/ 0 h 357"/>
                <a:gd name="T26" fmla="*/ 2 w 428"/>
                <a:gd name="T27" fmla="*/ 6 h 357"/>
                <a:gd name="T28" fmla="*/ 0 w 428"/>
                <a:gd name="T29" fmla="*/ 22 h 357"/>
                <a:gd name="T30" fmla="*/ 12 w 428"/>
                <a:gd name="T31" fmla="*/ 37 h 357"/>
                <a:gd name="T32" fmla="*/ 41 w 428"/>
                <a:gd name="T33" fmla="*/ 49 h 357"/>
                <a:gd name="T34" fmla="*/ 81 w 428"/>
                <a:gd name="T35" fmla="*/ 72 h 357"/>
                <a:gd name="T36" fmla="*/ 129 w 428"/>
                <a:gd name="T37" fmla="*/ 106 h 357"/>
                <a:gd name="T38" fmla="*/ 182 w 428"/>
                <a:gd name="T39" fmla="*/ 148 h 357"/>
                <a:gd name="T40" fmla="*/ 235 w 428"/>
                <a:gd name="T41" fmla="*/ 192 h 357"/>
                <a:gd name="T42" fmla="*/ 285 w 428"/>
                <a:gd name="T43" fmla="*/ 235 h 357"/>
                <a:gd name="T44" fmla="*/ 327 w 428"/>
                <a:gd name="T45" fmla="*/ 274 h 357"/>
                <a:gd name="T46" fmla="*/ 357 w 428"/>
                <a:gd name="T47" fmla="*/ 304 h 357"/>
                <a:gd name="T48" fmla="*/ 363 w 428"/>
                <a:gd name="T49" fmla="*/ 307 h 357"/>
                <a:gd name="T50" fmla="*/ 349 w 428"/>
                <a:gd name="T51" fmla="*/ 285 h 357"/>
                <a:gd name="T52" fmla="*/ 333 w 428"/>
                <a:gd name="T53" fmla="*/ 261 h 357"/>
                <a:gd name="T54" fmla="*/ 318 w 428"/>
                <a:gd name="T55" fmla="*/ 242 h 357"/>
                <a:gd name="T56" fmla="*/ 196 w 428"/>
                <a:gd name="T57" fmla="*/ 129 h 357"/>
                <a:gd name="T58" fmla="*/ 170 w 428"/>
                <a:gd name="T59" fmla="*/ 116 h 357"/>
                <a:gd name="T60" fmla="*/ 117 w 428"/>
                <a:gd name="T61" fmla="*/ 82 h 357"/>
                <a:gd name="T62" fmla="*/ 60 w 428"/>
                <a:gd name="T63" fmla="*/ 47 h 357"/>
                <a:gd name="T64" fmla="*/ 25 w 428"/>
                <a:gd name="T65" fmla="*/ 36 h 357"/>
                <a:gd name="T66" fmla="*/ 14 w 428"/>
                <a:gd name="T67" fmla="*/ 30 h 357"/>
                <a:gd name="T68" fmla="*/ 12 w 428"/>
                <a:gd name="T69" fmla="*/ 16 h 357"/>
                <a:gd name="T70" fmla="*/ 21 w 428"/>
                <a:gd name="T71" fmla="*/ 11 h 357"/>
                <a:gd name="T72" fmla="*/ 35 w 428"/>
                <a:gd name="T73" fmla="*/ 14 h 357"/>
                <a:gd name="T74" fmla="*/ 66 w 428"/>
                <a:gd name="T75" fmla="*/ 33 h 357"/>
                <a:gd name="T76" fmla="*/ 120 w 428"/>
                <a:gd name="T77" fmla="*/ 70 h 357"/>
                <a:gd name="T78" fmla="*/ 173 w 428"/>
                <a:gd name="T79" fmla="*/ 109 h 357"/>
                <a:gd name="T80" fmla="*/ 196 w 428"/>
                <a:gd name="T81" fmla="*/ 129 h 35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8" h="357">
                  <a:moveTo>
                    <a:pt x="314" y="237"/>
                  </a:moveTo>
                  <a:lnTo>
                    <a:pt x="327" y="249"/>
                  </a:lnTo>
                  <a:lnTo>
                    <a:pt x="344" y="265"/>
                  </a:lnTo>
                  <a:lnTo>
                    <a:pt x="362" y="282"/>
                  </a:lnTo>
                  <a:lnTo>
                    <a:pt x="379" y="300"/>
                  </a:lnTo>
                  <a:lnTo>
                    <a:pt x="395" y="318"/>
                  </a:lnTo>
                  <a:lnTo>
                    <a:pt x="409" y="334"/>
                  </a:lnTo>
                  <a:lnTo>
                    <a:pt x="420" y="347"/>
                  </a:lnTo>
                  <a:lnTo>
                    <a:pt x="428" y="357"/>
                  </a:lnTo>
                  <a:lnTo>
                    <a:pt x="422" y="343"/>
                  </a:lnTo>
                  <a:lnTo>
                    <a:pt x="409" y="324"/>
                  </a:lnTo>
                  <a:lnTo>
                    <a:pt x="393" y="303"/>
                  </a:lnTo>
                  <a:lnTo>
                    <a:pt x="372" y="278"/>
                  </a:lnTo>
                  <a:lnTo>
                    <a:pt x="347" y="251"/>
                  </a:lnTo>
                  <a:lnTo>
                    <a:pt x="320" y="222"/>
                  </a:lnTo>
                  <a:lnTo>
                    <a:pt x="290" y="194"/>
                  </a:lnTo>
                  <a:lnTo>
                    <a:pt x="260" y="165"/>
                  </a:lnTo>
                  <a:lnTo>
                    <a:pt x="228" y="136"/>
                  </a:lnTo>
                  <a:lnTo>
                    <a:pt x="195" y="109"/>
                  </a:lnTo>
                  <a:lnTo>
                    <a:pt x="163" y="83"/>
                  </a:lnTo>
                  <a:lnTo>
                    <a:pt x="133" y="59"/>
                  </a:lnTo>
                  <a:lnTo>
                    <a:pt x="104" y="39"/>
                  </a:lnTo>
                  <a:lnTo>
                    <a:pt x="77" y="22"/>
                  </a:lnTo>
                  <a:lnTo>
                    <a:pt x="54" y="9"/>
                  </a:lnTo>
                  <a:lnTo>
                    <a:pt x="34" y="1"/>
                  </a:lnTo>
                  <a:lnTo>
                    <a:pt x="21" y="0"/>
                  </a:lnTo>
                  <a:lnTo>
                    <a:pt x="10" y="1"/>
                  </a:lnTo>
                  <a:lnTo>
                    <a:pt x="2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12" y="37"/>
                  </a:lnTo>
                  <a:lnTo>
                    <a:pt x="27" y="43"/>
                  </a:lnTo>
                  <a:lnTo>
                    <a:pt x="41" y="49"/>
                  </a:lnTo>
                  <a:lnTo>
                    <a:pt x="60" y="59"/>
                  </a:lnTo>
                  <a:lnTo>
                    <a:pt x="81" y="72"/>
                  </a:lnTo>
                  <a:lnTo>
                    <a:pt x="104" y="87"/>
                  </a:lnTo>
                  <a:lnTo>
                    <a:pt x="129" y="106"/>
                  </a:lnTo>
                  <a:lnTo>
                    <a:pt x="155" y="126"/>
                  </a:lnTo>
                  <a:lnTo>
                    <a:pt x="182" y="148"/>
                  </a:lnTo>
                  <a:lnTo>
                    <a:pt x="209" y="169"/>
                  </a:lnTo>
                  <a:lnTo>
                    <a:pt x="235" y="192"/>
                  </a:lnTo>
                  <a:lnTo>
                    <a:pt x="261" y="215"/>
                  </a:lnTo>
                  <a:lnTo>
                    <a:pt x="285" y="235"/>
                  </a:lnTo>
                  <a:lnTo>
                    <a:pt x="307" y="255"/>
                  </a:lnTo>
                  <a:lnTo>
                    <a:pt x="327" y="274"/>
                  </a:lnTo>
                  <a:lnTo>
                    <a:pt x="344" y="291"/>
                  </a:lnTo>
                  <a:lnTo>
                    <a:pt x="357" y="304"/>
                  </a:lnTo>
                  <a:lnTo>
                    <a:pt x="367" y="314"/>
                  </a:lnTo>
                  <a:lnTo>
                    <a:pt x="363" y="307"/>
                  </a:lnTo>
                  <a:lnTo>
                    <a:pt x="357" y="297"/>
                  </a:lnTo>
                  <a:lnTo>
                    <a:pt x="349" y="285"/>
                  </a:lnTo>
                  <a:lnTo>
                    <a:pt x="341" y="272"/>
                  </a:lnTo>
                  <a:lnTo>
                    <a:pt x="333" y="261"/>
                  </a:lnTo>
                  <a:lnTo>
                    <a:pt x="324" y="249"/>
                  </a:lnTo>
                  <a:lnTo>
                    <a:pt x="318" y="242"/>
                  </a:lnTo>
                  <a:lnTo>
                    <a:pt x="314" y="237"/>
                  </a:lnTo>
                  <a:lnTo>
                    <a:pt x="196" y="129"/>
                  </a:lnTo>
                  <a:lnTo>
                    <a:pt x="189" y="126"/>
                  </a:lnTo>
                  <a:lnTo>
                    <a:pt x="170" y="116"/>
                  </a:lnTo>
                  <a:lnTo>
                    <a:pt x="146" y="100"/>
                  </a:lnTo>
                  <a:lnTo>
                    <a:pt x="117" y="82"/>
                  </a:lnTo>
                  <a:lnTo>
                    <a:pt x="87" y="63"/>
                  </a:lnTo>
                  <a:lnTo>
                    <a:pt x="60" y="47"/>
                  </a:lnTo>
                  <a:lnTo>
                    <a:pt x="38" y="37"/>
                  </a:lnTo>
                  <a:lnTo>
                    <a:pt x="25" y="36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2"/>
                  </a:lnTo>
                  <a:lnTo>
                    <a:pt x="12" y="16"/>
                  </a:lnTo>
                  <a:lnTo>
                    <a:pt x="15" y="13"/>
                  </a:lnTo>
                  <a:lnTo>
                    <a:pt x="21" y="11"/>
                  </a:lnTo>
                  <a:lnTo>
                    <a:pt x="28" y="11"/>
                  </a:lnTo>
                  <a:lnTo>
                    <a:pt x="35" y="14"/>
                  </a:lnTo>
                  <a:lnTo>
                    <a:pt x="46" y="20"/>
                  </a:lnTo>
                  <a:lnTo>
                    <a:pt x="66" y="33"/>
                  </a:lnTo>
                  <a:lnTo>
                    <a:pt x="91" y="50"/>
                  </a:lnTo>
                  <a:lnTo>
                    <a:pt x="120" y="70"/>
                  </a:lnTo>
                  <a:lnTo>
                    <a:pt x="149" y="90"/>
                  </a:lnTo>
                  <a:lnTo>
                    <a:pt x="173" y="109"/>
                  </a:lnTo>
                  <a:lnTo>
                    <a:pt x="191" y="122"/>
                  </a:lnTo>
                  <a:lnTo>
                    <a:pt x="196" y="129"/>
                  </a:lnTo>
                  <a:lnTo>
                    <a:pt x="314" y="23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2313" name="Freeform 45"/>
          <p:cNvSpPr>
            <a:spLocks/>
          </p:cNvSpPr>
          <p:nvPr/>
        </p:nvSpPr>
        <p:spPr bwMode="auto">
          <a:xfrm>
            <a:off x="1916113" y="4657725"/>
            <a:ext cx="374650" cy="207963"/>
          </a:xfrm>
          <a:custGeom>
            <a:avLst/>
            <a:gdLst>
              <a:gd name="T0" fmla="*/ 29518 w 165"/>
              <a:gd name="T1" fmla="*/ 20667 h 161"/>
              <a:gd name="T2" fmla="*/ 0 w 165"/>
              <a:gd name="T3" fmla="*/ 165337 h 161"/>
              <a:gd name="T4" fmla="*/ 231602 w 165"/>
              <a:gd name="T5" fmla="*/ 207963 h 161"/>
              <a:gd name="T6" fmla="*/ 374650 w 165"/>
              <a:gd name="T7" fmla="*/ 81377 h 161"/>
              <a:gd name="T8" fmla="*/ 277014 w 165"/>
              <a:gd name="T9" fmla="*/ 21959 h 161"/>
              <a:gd name="T10" fmla="*/ 233872 w 165"/>
              <a:gd name="T11" fmla="*/ 67168 h 161"/>
              <a:gd name="T12" fmla="*/ 279285 w 165"/>
              <a:gd name="T13" fmla="*/ 90419 h 161"/>
              <a:gd name="T14" fmla="*/ 217978 w 165"/>
              <a:gd name="T15" fmla="*/ 124003 h 161"/>
              <a:gd name="T16" fmla="*/ 195272 w 165"/>
              <a:gd name="T17" fmla="*/ 0 h 161"/>
              <a:gd name="T18" fmla="*/ 29518 w 165"/>
              <a:gd name="T19" fmla="*/ 20667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61">
                <a:moveTo>
                  <a:pt x="13" y="16"/>
                </a:moveTo>
                <a:lnTo>
                  <a:pt x="0" y="128"/>
                </a:lnTo>
                <a:lnTo>
                  <a:pt x="102" y="161"/>
                </a:lnTo>
                <a:lnTo>
                  <a:pt x="165" y="63"/>
                </a:lnTo>
                <a:lnTo>
                  <a:pt x="122" y="17"/>
                </a:lnTo>
                <a:lnTo>
                  <a:pt x="103" y="52"/>
                </a:lnTo>
                <a:lnTo>
                  <a:pt x="123" y="70"/>
                </a:lnTo>
                <a:lnTo>
                  <a:pt x="96" y="96"/>
                </a:lnTo>
                <a:lnTo>
                  <a:pt x="86" y="0"/>
                </a:lnTo>
                <a:lnTo>
                  <a:pt x="13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93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8" dur="20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0" dur="20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2" dur="20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4" dur="20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6" dur="20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28" dur="2000" fill="hold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0" dur="2000" fill="hold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82 -0.00834 0.00781 -0.01644 0.0125 -0.01852 C 0.01718 -0.0206 0.02239 -0.0169 0.02777 -0.01296 " pathEditMode="relative" ptsTypes="aaA">
                                      <p:cBhvr>
                                        <p:cTn id="32" dur="20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C 0.01407 -0.00463 0.02847 -0.00926 0.03768 -0.00926 C 0.0467 -0.00926 0.05018 -0.00463 0.05417 -2.59259E-6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6" dur="2000" fill="hold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77 -0.00601 0.01371 -0.01203 0.01944 -0.01296 C 0.02517 -0.01388 0.02986 -0.0081 0.03472 -0.00555 C 0.03958 -0.00301 0.0441 -0.00069 0.04861 0.00186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nimBg="1"/>
      <p:bldP spid="174088" grpId="0" animBg="1"/>
      <p:bldP spid="174089" grpId="0" animBg="1"/>
      <p:bldP spid="174090" grpId="0" animBg="1"/>
      <p:bldP spid="174091" grpId="0" animBg="1"/>
      <p:bldP spid="174092" grpId="0" animBg="1"/>
      <p:bldP spid="174093" grpId="0" animBg="1"/>
      <p:bldP spid="174094" grpId="0" animBg="1"/>
      <p:bldP spid="174095" grpId="0" animBg="1"/>
      <p:bldP spid="174096" grpId="0" animBg="1"/>
      <p:bldP spid="174097" grpId="0" animBg="1"/>
      <p:bldP spid="174098" grpId="0" animBg="1"/>
      <p:bldP spid="174099" grpId="0" animBg="1"/>
      <p:bldP spid="174100" grpId="0" animBg="1"/>
      <p:bldP spid="174101" grpId="0" animBg="1"/>
      <p:bldP spid="174109" grpId="0" animBg="1"/>
      <p:bldP spid="1741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545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Обхождане на линеен списък, реализиран с указатели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обхождане на линеен списък, реализиран с указатели</dc:title>
  <dc:creator>USER</dc:creator>
  <cp:lastModifiedBy>Dell</cp:lastModifiedBy>
  <cp:revision>3</cp:revision>
  <dcterms:created xsi:type="dcterms:W3CDTF">2018-12-06T18:14:58Z</dcterms:created>
  <dcterms:modified xsi:type="dcterms:W3CDTF">2020-11-19T17:10:51Z</dcterms:modified>
</cp:coreProperties>
</file>